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modernComment_10C_4B1E8AB9.xml" ContentType="application/vnd.ms-powerpoint.comments+xml"/>
  <Override PartName="/ppt/comments/modernComment_10F_DD135CD9.xml" ContentType="application/vnd.ms-powerpoint.comments+xml"/>
  <Override PartName="/ppt/comments/modernComment_113_5AB9CFF.xml" ContentType="application/vnd.ms-powerpoint.comments+xml"/>
  <Override PartName="/ppt/comments/modernComment_115_620FF49F.xml" ContentType="application/vnd.ms-powerpoint.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EB_FFF4AB69.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1"/>
  </p:notesMasterIdLst>
  <p:sldIdLst>
    <p:sldId id="256" r:id="rId2"/>
    <p:sldId id="352" r:id="rId3"/>
    <p:sldId id="353" r:id="rId4"/>
    <p:sldId id="257" r:id="rId5"/>
    <p:sldId id="258" r:id="rId6"/>
    <p:sldId id="259" r:id="rId7"/>
    <p:sldId id="261" r:id="rId8"/>
    <p:sldId id="260" r:id="rId9"/>
    <p:sldId id="262" r:id="rId10"/>
    <p:sldId id="264" r:id="rId11"/>
    <p:sldId id="263" r:id="rId12"/>
    <p:sldId id="266" r:id="rId13"/>
    <p:sldId id="265" r:id="rId14"/>
    <p:sldId id="267" r:id="rId15"/>
    <p:sldId id="268" r:id="rId16"/>
    <p:sldId id="269" r:id="rId17"/>
    <p:sldId id="270" r:id="rId18"/>
    <p:sldId id="271" r:id="rId19"/>
    <p:sldId id="272" r:id="rId20"/>
    <p:sldId id="273" r:id="rId21"/>
    <p:sldId id="354" r:id="rId22"/>
    <p:sldId id="355" r:id="rId23"/>
    <p:sldId id="274" r:id="rId24"/>
    <p:sldId id="356" r:id="rId25"/>
    <p:sldId id="275" r:id="rId26"/>
    <p:sldId id="276" r:id="rId27"/>
    <p:sldId id="277" r:id="rId28"/>
    <p:sldId id="278" r:id="rId29"/>
    <p:sldId id="279" r:id="rId30"/>
    <p:sldId id="280" r:id="rId31"/>
    <p:sldId id="281" r:id="rId32"/>
    <p:sldId id="282" r:id="rId33"/>
    <p:sldId id="283" r:id="rId34"/>
    <p:sldId id="357"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58" r:id="rId53"/>
    <p:sldId id="359" r:id="rId54"/>
    <p:sldId id="361" r:id="rId55"/>
    <p:sldId id="362" r:id="rId56"/>
    <p:sldId id="360" r:id="rId57"/>
    <p:sldId id="363" r:id="rId58"/>
    <p:sldId id="364" r:id="rId59"/>
    <p:sldId id="365" r:id="rId60"/>
    <p:sldId id="366" r:id="rId61"/>
    <p:sldId id="301" r:id="rId62"/>
    <p:sldId id="302" r:id="rId63"/>
    <p:sldId id="303" r:id="rId64"/>
    <p:sldId id="304" r:id="rId65"/>
    <p:sldId id="305" r:id="rId66"/>
    <p:sldId id="306" r:id="rId67"/>
    <p:sldId id="307" r:id="rId68"/>
    <p:sldId id="367" r:id="rId69"/>
    <p:sldId id="371" r:id="rId70"/>
    <p:sldId id="372" r:id="rId71"/>
    <p:sldId id="370" r:id="rId72"/>
    <p:sldId id="310" r:id="rId73"/>
    <p:sldId id="308" r:id="rId74"/>
    <p:sldId id="309" r:id="rId75"/>
    <p:sldId id="311" r:id="rId76"/>
    <p:sldId id="312" r:id="rId77"/>
    <p:sldId id="313" r:id="rId78"/>
    <p:sldId id="314" r:id="rId79"/>
    <p:sldId id="315" r:id="rId80"/>
    <p:sldId id="316" r:id="rId81"/>
    <p:sldId id="317" r:id="rId82"/>
    <p:sldId id="318" r:id="rId83"/>
    <p:sldId id="319" r:id="rId84"/>
    <p:sldId id="320" r:id="rId85"/>
    <p:sldId id="321" r:id="rId86"/>
    <p:sldId id="322" r:id="rId87"/>
    <p:sldId id="323" r:id="rId88"/>
    <p:sldId id="324" r:id="rId89"/>
    <p:sldId id="325" r:id="rId90"/>
    <p:sldId id="326" r:id="rId91"/>
    <p:sldId id="327" r:id="rId92"/>
    <p:sldId id="328" r:id="rId93"/>
    <p:sldId id="329" r:id="rId94"/>
    <p:sldId id="330" r:id="rId95"/>
    <p:sldId id="331" r:id="rId96"/>
    <p:sldId id="332" r:id="rId97"/>
    <p:sldId id="333" r:id="rId98"/>
    <p:sldId id="334" r:id="rId99"/>
    <p:sldId id="336" r:id="rId100"/>
    <p:sldId id="335" r:id="rId101"/>
    <p:sldId id="337" r:id="rId102"/>
    <p:sldId id="338" r:id="rId103"/>
    <p:sldId id="339" r:id="rId104"/>
    <p:sldId id="340" r:id="rId105"/>
    <p:sldId id="341" r:id="rId106"/>
    <p:sldId id="373" r:id="rId107"/>
    <p:sldId id="374" r:id="rId108"/>
    <p:sldId id="375" r:id="rId109"/>
    <p:sldId id="376" r:id="rId110"/>
    <p:sldId id="348" r:id="rId111"/>
    <p:sldId id="343" r:id="rId112"/>
    <p:sldId id="345" r:id="rId113"/>
    <p:sldId id="346" r:id="rId114"/>
    <p:sldId id="347" r:id="rId115"/>
    <p:sldId id="349" r:id="rId116"/>
    <p:sldId id="377" r:id="rId117"/>
    <p:sldId id="350" r:id="rId118"/>
    <p:sldId id="378" r:id="rId119"/>
    <p:sldId id="351" r:id="rId120"/>
    <p:sldId id="380" r:id="rId121"/>
    <p:sldId id="379" r:id="rId122"/>
    <p:sldId id="381" r:id="rId123"/>
    <p:sldId id="368" r:id="rId124"/>
    <p:sldId id="382" r:id="rId125"/>
    <p:sldId id="383" r:id="rId126"/>
    <p:sldId id="384" r:id="rId127"/>
    <p:sldId id="385" r:id="rId128"/>
    <p:sldId id="386" r:id="rId129"/>
    <p:sldId id="387" r:id="rId130"/>
    <p:sldId id="388" r:id="rId131"/>
    <p:sldId id="398" r:id="rId132"/>
    <p:sldId id="417" r:id="rId133"/>
    <p:sldId id="424" r:id="rId134"/>
    <p:sldId id="425" r:id="rId135"/>
    <p:sldId id="432" r:id="rId136"/>
    <p:sldId id="426" r:id="rId137"/>
    <p:sldId id="427" r:id="rId138"/>
    <p:sldId id="433" r:id="rId139"/>
    <p:sldId id="428" r:id="rId140"/>
    <p:sldId id="429" r:id="rId141"/>
    <p:sldId id="434" r:id="rId142"/>
    <p:sldId id="430" r:id="rId143"/>
    <p:sldId id="435" r:id="rId144"/>
    <p:sldId id="431" r:id="rId145"/>
    <p:sldId id="389" r:id="rId146"/>
    <p:sldId id="390" r:id="rId147"/>
    <p:sldId id="391" r:id="rId148"/>
    <p:sldId id="392" r:id="rId149"/>
    <p:sldId id="399" r:id="rId150"/>
    <p:sldId id="393" r:id="rId151"/>
    <p:sldId id="394" r:id="rId152"/>
    <p:sldId id="400" r:id="rId153"/>
    <p:sldId id="395" r:id="rId154"/>
    <p:sldId id="401" r:id="rId155"/>
    <p:sldId id="396" r:id="rId156"/>
    <p:sldId id="397" r:id="rId157"/>
    <p:sldId id="402" r:id="rId158"/>
    <p:sldId id="403" r:id="rId159"/>
    <p:sldId id="404" r:id="rId160"/>
    <p:sldId id="418" r:id="rId161"/>
    <p:sldId id="405" r:id="rId162"/>
    <p:sldId id="406" r:id="rId163"/>
    <p:sldId id="419" r:id="rId164"/>
    <p:sldId id="407" r:id="rId165"/>
    <p:sldId id="408" r:id="rId166"/>
    <p:sldId id="420" r:id="rId167"/>
    <p:sldId id="409" r:id="rId168"/>
    <p:sldId id="410" r:id="rId169"/>
    <p:sldId id="421" r:id="rId170"/>
    <p:sldId id="411" r:id="rId171"/>
    <p:sldId id="412" r:id="rId172"/>
    <p:sldId id="422" r:id="rId173"/>
    <p:sldId id="413" r:id="rId174"/>
    <p:sldId id="414" r:id="rId175"/>
    <p:sldId id="423" r:id="rId176"/>
    <p:sldId id="415" r:id="rId177"/>
    <p:sldId id="416" r:id="rId178"/>
    <p:sldId id="436" r:id="rId179"/>
    <p:sldId id="437" r:id="rId180"/>
    <p:sldId id="438" r:id="rId181"/>
    <p:sldId id="439" r:id="rId182"/>
    <p:sldId id="440" r:id="rId183"/>
    <p:sldId id="441" r:id="rId184"/>
    <p:sldId id="444" r:id="rId185"/>
    <p:sldId id="442" r:id="rId186"/>
    <p:sldId id="443" r:id="rId187"/>
    <p:sldId id="445" r:id="rId188"/>
    <p:sldId id="446" r:id="rId189"/>
    <p:sldId id="447" r:id="rId190"/>
    <p:sldId id="448" r:id="rId191"/>
    <p:sldId id="449" r:id="rId192"/>
    <p:sldId id="450" r:id="rId193"/>
    <p:sldId id="451" r:id="rId194"/>
    <p:sldId id="452" r:id="rId195"/>
    <p:sldId id="453" r:id="rId196"/>
    <p:sldId id="454" r:id="rId197"/>
    <p:sldId id="455" r:id="rId198"/>
    <p:sldId id="456" r:id="rId199"/>
    <p:sldId id="457" r:id="rId200"/>
    <p:sldId id="458" r:id="rId201"/>
    <p:sldId id="467" r:id="rId202"/>
    <p:sldId id="468" r:id="rId203"/>
    <p:sldId id="469" r:id="rId204"/>
    <p:sldId id="470" r:id="rId205"/>
    <p:sldId id="471" r:id="rId206"/>
    <p:sldId id="459" r:id="rId207"/>
    <p:sldId id="460" r:id="rId208"/>
    <p:sldId id="461" r:id="rId209"/>
    <p:sldId id="462" r:id="rId210"/>
    <p:sldId id="463" r:id="rId211"/>
    <p:sldId id="464" r:id="rId212"/>
    <p:sldId id="473" r:id="rId213"/>
    <p:sldId id="465" r:id="rId214"/>
    <p:sldId id="474" r:id="rId215"/>
    <p:sldId id="475" r:id="rId216"/>
    <p:sldId id="466" r:id="rId217"/>
    <p:sldId id="472" r:id="rId218"/>
    <p:sldId id="476" r:id="rId219"/>
    <p:sldId id="477" r:id="rId220"/>
    <p:sldId id="478" r:id="rId221"/>
    <p:sldId id="479" r:id="rId222"/>
    <p:sldId id="480" r:id="rId223"/>
    <p:sldId id="481" r:id="rId224"/>
    <p:sldId id="482" r:id="rId225"/>
    <p:sldId id="483" r:id="rId226"/>
    <p:sldId id="484" r:id="rId227"/>
    <p:sldId id="485" r:id="rId228"/>
    <p:sldId id="486" r:id="rId229"/>
    <p:sldId id="487" r:id="rId230"/>
    <p:sldId id="488" r:id="rId231"/>
    <p:sldId id="489" r:id="rId232"/>
    <p:sldId id="490" r:id="rId233"/>
    <p:sldId id="491" r:id="rId234"/>
    <p:sldId id="492" r:id="rId235"/>
    <p:sldId id="493" r:id="rId236"/>
    <p:sldId id="494" r:id="rId237"/>
    <p:sldId id="495" r:id="rId238"/>
    <p:sldId id="496" r:id="rId239"/>
    <p:sldId id="497" r:id="rId240"/>
    <p:sldId id="498" r:id="rId241"/>
    <p:sldId id="500" r:id="rId242"/>
    <p:sldId id="499" r:id="rId243"/>
    <p:sldId id="501" r:id="rId244"/>
    <p:sldId id="502" r:id="rId245"/>
    <p:sldId id="503" r:id="rId246"/>
    <p:sldId id="504" r:id="rId247"/>
    <p:sldId id="505" r:id="rId248"/>
    <p:sldId id="506" r:id="rId249"/>
    <p:sldId id="507" r:id="rId2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evads C++" id="{42DF8075-5375-40C2-A83A-C4B0DC04A459}">
          <p14:sldIdLst>
            <p14:sldId id="256"/>
            <p14:sldId id="352"/>
            <p14:sldId id="353"/>
            <p14:sldId id="257"/>
            <p14:sldId id="258"/>
            <p14:sldId id="259"/>
            <p14:sldId id="261"/>
            <p14:sldId id="260"/>
            <p14:sldId id="262"/>
            <p14:sldId id="264"/>
          </p14:sldIdLst>
        </p14:section>
        <p14:section name="Sazarojumi" id="{DA2DC8AD-5BDF-4DB3-AA53-44CCAC02E9A1}">
          <p14:sldIdLst>
            <p14:sldId id="263"/>
            <p14:sldId id="266"/>
            <p14:sldId id="265"/>
            <p14:sldId id="267"/>
            <p14:sldId id="268"/>
            <p14:sldId id="269"/>
            <p14:sldId id="270"/>
            <p14:sldId id="271"/>
            <p14:sldId id="272"/>
            <p14:sldId id="273"/>
            <p14:sldId id="354"/>
            <p14:sldId id="355"/>
            <p14:sldId id="274"/>
            <p14:sldId id="356"/>
            <p14:sldId id="275"/>
            <p14:sldId id="276"/>
            <p14:sldId id="277"/>
            <p14:sldId id="278"/>
            <p14:sldId id="279"/>
            <p14:sldId id="280"/>
            <p14:sldId id="281"/>
            <p14:sldId id="282"/>
            <p14:sldId id="283"/>
            <p14:sldId id="357"/>
            <p14:sldId id="284"/>
            <p14:sldId id="285"/>
            <p14:sldId id="286"/>
            <p14:sldId id="287"/>
            <p14:sldId id="288"/>
            <p14:sldId id="289"/>
            <p14:sldId id="290"/>
          </p14:sldIdLst>
        </p14:section>
        <p14:section name="Cikli" id="{C080FFA9-3BF1-4663-B3A7-7D5EAA2D9895}">
          <p14:sldIdLst>
            <p14:sldId id="291"/>
            <p14:sldId id="292"/>
            <p14:sldId id="293"/>
            <p14:sldId id="294"/>
            <p14:sldId id="295"/>
            <p14:sldId id="296"/>
            <p14:sldId id="297"/>
            <p14:sldId id="298"/>
            <p14:sldId id="299"/>
            <p14:sldId id="300"/>
            <p14:sldId id="358"/>
            <p14:sldId id="359"/>
            <p14:sldId id="361"/>
            <p14:sldId id="362"/>
            <p14:sldId id="360"/>
            <p14:sldId id="363"/>
            <p14:sldId id="364"/>
            <p14:sldId id="365"/>
            <p14:sldId id="366"/>
            <p14:sldId id="301"/>
            <p14:sldId id="302"/>
            <p14:sldId id="303"/>
            <p14:sldId id="304"/>
            <p14:sldId id="305"/>
            <p14:sldId id="306"/>
            <p14:sldId id="307"/>
            <p14:sldId id="367"/>
          </p14:sldIdLst>
        </p14:section>
        <p14:section name="Datu kolekcija - vektori" id="{4F7541BA-3D99-4168-B0D2-39C8FBC539F5}">
          <p14:sldIdLst>
            <p14:sldId id="371"/>
            <p14:sldId id="372"/>
            <p14:sldId id="370"/>
            <p14:sldId id="310"/>
            <p14:sldId id="308"/>
            <p14:sldId id="309"/>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Lst>
        </p14:section>
        <p14:section name="Funkcijas" id="{7DC91001-A3EB-4125-A395-A9473C2B64A6}">
          <p14:sldIdLst>
            <p14:sldId id="332"/>
            <p14:sldId id="333"/>
            <p14:sldId id="334"/>
            <p14:sldId id="336"/>
            <p14:sldId id="335"/>
            <p14:sldId id="337"/>
            <p14:sldId id="338"/>
            <p14:sldId id="339"/>
            <p14:sldId id="340"/>
            <p14:sldId id="341"/>
            <p14:sldId id="373"/>
            <p14:sldId id="374"/>
            <p14:sldId id="375"/>
            <p14:sldId id="376"/>
            <p14:sldId id="348"/>
            <p14:sldId id="343"/>
            <p14:sldId id="345"/>
            <p14:sldId id="346"/>
            <p14:sldId id="347"/>
            <p14:sldId id="349"/>
            <p14:sldId id="377"/>
            <p14:sldId id="350"/>
            <p14:sldId id="378"/>
            <p14:sldId id="351"/>
            <p14:sldId id="380"/>
            <p14:sldId id="379"/>
            <p14:sldId id="381"/>
          </p14:sldIdLst>
        </p14:section>
        <p14:section name="Python" id="{371B06A7-8ED9-4D84-964B-CE1BA434CEB3}">
          <p14:sldIdLst>
            <p14:sldId id="368"/>
            <p14:sldId id="382"/>
            <p14:sldId id="383"/>
            <p14:sldId id="384"/>
            <p14:sldId id="385"/>
            <p14:sldId id="386"/>
            <p14:sldId id="387"/>
            <p14:sldId id="388"/>
            <p14:sldId id="398"/>
            <p14:sldId id="417"/>
            <p14:sldId id="424"/>
            <p14:sldId id="425"/>
            <p14:sldId id="432"/>
            <p14:sldId id="426"/>
            <p14:sldId id="427"/>
            <p14:sldId id="433"/>
            <p14:sldId id="428"/>
            <p14:sldId id="429"/>
            <p14:sldId id="434"/>
            <p14:sldId id="430"/>
            <p14:sldId id="435"/>
            <p14:sldId id="431"/>
            <p14:sldId id="389"/>
            <p14:sldId id="390"/>
            <p14:sldId id="391"/>
            <p14:sldId id="392"/>
            <p14:sldId id="399"/>
            <p14:sldId id="393"/>
            <p14:sldId id="394"/>
            <p14:sldId id="400"/>
            <p14:sldId id="395"/>
            <p14:sldId id="401"/>
            <p14:sldId id="396"/>
            <p14:sldId id="397"/>
            <p14:sldId id="402"/>
            <p14:sldId id="403"/>
            <p14:sldId id="404"/>
            <p14:sldId id="418"/>
            <p14:sldId id="405"/>
            <p14:sldId id="406"/>
            <p14:sldId id="419"/>
            <p14:sldId id="407"/>
            <p14:sldId id="408"/>
            <p14:sldId id="420"/>
            <p14:sldId id="409"/>
            <p14:sldId id="410"/>
            <p14:sldId id="421"/>
            <p14:sldId id="411"/>
            <p14:sldId id="412"/>
            <p14:sldId id="422"/>
            <p14:sldId id="413"/>
            <p14:sldId id="414"/>
            <p14:sldId id="423"/>
            <p14:sldId id="415"/>
            <p14:sldId id="416"/>
            <p14:sldId id="436"/>
            <p14:sldId id="437"/>
            <p14:sldId id="438"/>
            <p14:sldId id="439"/>
            <p14:sldId id="440"/>
            <p14:sldId id="441"/>
            <p14:sldId id="444"/>
            <p14:sldId id="442"/>
            <p14:sldId id="443"/>
            <p14:sldId id="445"/>
            <p14:sldId id="446"/>
            <p14:sldId id="447"/>
            <p14:sldId id="448"/>
            <p14:sldId id="449"/>
            <p14:sldId id="450"/>
            <p14:sldId id="451"/>
            <p14:sldId id="452"/>
            <p14:sldId id="453"/>
            <p14:sldId id="454"/>
            <p14:sldId id="455"/>
            <p14:sldId id="456"/>
            <p14:sldId id="457"/>
            <p14:sldId id="458"/>
            <p14:sldId id="467"/>
            <p14:sldId id="468"/>
            <p14:sldId id="469"/>
            <p14:sldId id="470"/>
            <p14:sldId id="471"/>
            <p14:sldId id="459"/>
            <p14:sldId id="460"/>
            <p14:sldId id="461"/>
            <p14:sldId id="462"/>
            <p14:sldId id="463"/>
            <p14:sldId id="464"/>
            <p14:sldId id="473"/>
            <p14:sldId id="465"/>
            <p14:sldId id="474"/>
            <p14:sldId id="475"/>
            <p14:sldId id="466"/>
            <p14:sldId id="472"/>
            <p14:sldId id="476"/>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500"/>
            <p14:sldId id="499"/>
            <p14:sldId id="501"/>
            <p14:sldId id="502"/>
            <p14:sldId id="503"/>
            <p14:sldId id="504"/>
            <p14:sldId id="505"/>
            <p14:sldId id="506"/>
            <p14:sldId id="507"/>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F2ADC9-245E-6FD2-9BD0-261ED29F0854}" name="Edvards Bukovskis" initials="EB" userId="S::ebukovskis@edu.riga.lv::6d5fc92b-84af-401d-8c88-8aebe0377ae4"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14FE91-FC44-FFE8-31ED-C1F82CAFE511}" v="5" dt="2025-06-04T09:30:53.7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microsoft.com/office/2018/10/relationships/authors" Target="author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notesMaster" Target="notesMasters/notesMaster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presProps" Target="pres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theme" Target="theme/theme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tableStyles" Target="tableStyle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microsoft.com/office/2016/11/relationships/changesInfo" Target="changesInfos/changesInfo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vards Bukovskis" userId="S::ebukovskis@edu.riga.lv::6d5fc92b-84af-401d-8c88-8aebe0377ae4" providerId="AD" clId="Web-{8AAAD97B-153C-4161-873D-A98CF884593E}"/>
    <pc:docChg chg="addSld modSld modSection">
      <pc:chgData name="Edvards Bukovskis" userId="S::ebukovskis@edu.riga.lv::6d5fc92b-84af-401d-8c88-8aebe0377ae4" providerId="AD" clId="Web-{8AAAD97B-153C-4161-873D-A98CF884593E}" dt="2023-10-13T05:36:21.520" v="252" actId="1076"/>
      <pc:docMkLst>
        <pc:docMk/>
      </pc:docMkLst>
      <pc:sldChg chg="modSp">
        <pc:chgData name="Edvards Bukovskis" userId="S::ebukovskis@edu.riga.lv::6d5fc92b-84af-401d-8c88-8aebe0377ae4" providerId="AD" clId="Web-{8AAAD97B-153C-4161-873D-A98CF884593E}" dt="2023-10-13T05:09:48.692" v="33" actId="20577"/>
        <pc:sldMkLst>
          <pc:docMk/>
          <pc:sldMk cId="1538140447" sldId="308"/>
        </pc:sldMkLst>
      </pc:sldChg>
      <pc:sldChg chg="addSp delSp modSp new">
        <pc:chgData name="Edvards Bukovskis" userId="S::ebukovskis@edu.riga.lv::6d5fc92b-84af-401d-8c88-8aebe0377ae4" providerId="AD" clId="Web-{8AAAD97B-153C-4161-873D-A98CF884593E}" dt="2023-10-13T05:09:44.114" v="32" actId="20577"/>
        <pc:sldMkLst>
          <pc:docMk/>
          <pc:sldMk cId="3795058583" sldId="311"/>
        </pc:sldMkLst>
      </pc:sldChg>
      <pc:sldChg chg="addSp delSp modSp new">
        <pc:chgData name="Edvards Bukovskis" userId="S::ebukovskis@edu.riga.lv::6d5fc92b-84af-401d-8c88-8aebe0377ae4" providerId="AD" clId="Web-{8AAAD97B-153C-4161-873D-A98CF884593E}" dt="2023-10-13T05:07:49.798" v="20" actId="1076"/>
        <pc:sldMkLst>
          <pc:docMk/>
          <pc:sldMk cId="1501720422" sldId="312"/>
        </pc:sldMkLst>
      </pc:sldChg>
      <pc:sldChg chg="modSp new">
        <pc:chgData name="Edvards Bukovskis" userId="S::ebukovskis@edu.riga.lv::6d5fc92b-84af-401d-8c88-8aebe0377ae4" providerId="AD" clId="Web-{8AAAD97B-153C-4161-873D-A98CF884593E}" dt="2023-10-13T05:09:11.457" v="30" actId="20577"/>
        <pc:sldMkLst>
          <pc:docMk/>
          <pc:sldMk cId="2209901124" sldId="313"/>
        </pc:sldMkLst>
      </pc:sldChg>
      <pc:sldChg chg="addSp delSp modSp new">
        <pc:chgData name="Edvards Bukovskis" userId="S::ebukovskis@edu.riga.lv::6d5fc92b-84af-401d-8c88-8aebe0377ae4" providerId="AD" clId="Web-{8AAAD97B-153C-4161-873D-A98CF884593E}" dt="2023-10-13T05:10:29.319" v="51" actId="20577"/>
        <pc:sldMkLst>
          <pc:docMk/>
          <pc:sldMk cId="3967575613" sldId="314"/>
        </pc:sldMkLst>
      </pc:sldChg>
      <pc:sldChg chg="addSp delSp modSp new">
        <pc:chgData name="Edvards Bukovskis" userId="S::ebukovskis@edu.riga.lv::6d5fc92b-84af-401d-8c88-8aebe0377ae4" providerId="AD" clId="Web-{8AAAD97B-153C-4161-873D-A98CF884593E}" dt="2023-10-13T05:11:07.851" v="56" actId="1076"/>
        <pc:sldMkLst>
          <pc:docMk/>
          <pc:sldMk cId="1033618002" sldId="315"/>
        </pc:sldMkLst>
      </pc:sldChg>
      <pc:sldChg chg="addSp delSp modSp new">
        <pc:chgData name="Edvards Bukovskis" userId="S::ebukovskis@edu.riga.lv::6d5fc92b-84af-401d-8c88-8aebe0377ae4" providerId="AD" clId="Web-{8AAAD97B-153C-4161-873D-A98CF884593E}" dt="2023-10-13T05:16:34.798" v="62" actId="1076"/>
        <pc:sldMkLst>
          <pc:docMk/>
          <pc:sldMk cId="379732569" sldId="316"/>
        </pc:sldMkLst>
      </pc:sldChg>
      <pc:sldChg chg="addSp delSp modSp new">
        <pc:chgData name="Edvards Bukovskis" userId="S::ebukovskis@edu.riga.lv::6d5fc92b-84af-401d-8c88-8aebe0377ae4" providerId="AD" clId="Web-{8AAAD97B-153C-4161-873D-A98CF884593E}" dt="2023-10-13T05:22:29.293" v="68" actId="1076"/>
        <pc:sldMkLst>
          <pc:docMk/>
          <pc:sldMk cId="2537954896" sldId="317"/>
        </pc:sldMkLst>
      </pc:sldChg>
      <pc:sldChg chg="addSp delSp modSp new">
        <pc:chgData name="Edvards Bukovskis" userId="S::ebukovskis@edu.riga.lv::6d5fc92b-84af-401d-8c88-8aebe0377ae4" providerId="AD" clId="Web-{8AAAD97B-153C-4161-873D-A98CF884593E}" dt="2023-10-13T05:22:57.497" v="75" actId="1076"/>
        <pc:sldMkLst>
          <pc:docMk/>
          <pc:sldMk cId="2678249747" sldId="318"/>
        </pc:sldMkLst>
      </pc:sldChg>
      <pc:sldChg chg="modSp new">
        <pc:chgData name="Edvards Bukovskis" userId="S::ebukovskis@edu.riga.lv::6d5fc92b-84af-401d-8c88-8aebe0377ae4" providerId="AD" clId="Web-{8AAAD97B-153C-4161-873D-A98CF884593E}" dt="2023-10-13T05:25:46.221" v="93" actId="20577"/>
        <pc:sldMkLst>
          <pc:docMk/>
          <pc:sldMk cId="926016340" sldId="319"/>
        </pc:sldMkLst>
      </pc:sldChg>
      <pc:sldChg chg="addSp delSp modSp new">
        <pc:chgData name="Edvards Bukovskis" userId="S::ebukovskis@edu.riga.lv::6d5fc92b-84af-401d-8c88-8aebe0377ae4" providerId="AD" clId="Web-{8AAAD97B-153C-4161-873D-A98CF884593E}" dt="2023-10-13T05:26:53.832" v="103" actId="1076"/>
        <pc:sldMkLst>
          <pc:docMk/>
          <pc:sldMk cId="4188043023" sldId="320"/>
        </pc:sldMkLst>
      </pc:sldChg>
      <pc:sldChg chg="addSp delSp modSp new">
        <pc:chgData name="Edvards Bukovskis" userId="S::ebukovskis@edu.riga.lv::6d5fc92b-84af-401d-8c88-8aebe0377ae4" providerId="AD" clId="Web-{8AAAD97B-153C-4161-873D-A98CF884593E}" dt="2023-10-13T05:29:14.492" v="126" actId="1076"/>
        <pc:sldMkLst>
          <pc:docMk/>
          <pc:sldMk cId="4193782012" sldId="321"/>
        </pc:sldMkLst>
      </pc:sldChg>
      <pc:sldChg chg="modSp new">
        <pc:chgData name="Edvards Bukovskis" userId="S::ebukovskis@edu.riga.lv::6d5fc92b-84af-401d-8c88-8aebe0377ae4" providerId="AD" clId="Web-{8AAAD97B-153C-4161-873D-A98CF884593E}" dt="2023-10-13T05:35:27.316" v="215" actId="20577"/>
        <pc:sldMkLst>
          <pc:docMk/>
          <pc:sldMk cId="1039756704" sldId="322"/>
        </pc:sldMkLst>
      </pc:sldChg>
      <pc:sldChg chg="addSp modSp new">
        <pc:chgData name="Edvards Bukovskis" userId="S::ebukovskis@edu.riga.lv::6d5fc92b-84af-401d-8c88-8aebe0377ae4" providerId="AD" clId="Web-{8AAAD97B-153C-4161-873D-A98CF884593E}" dt="2023-10-13T05:36:21.520" v="252" actId="1076"/>
        <pc:sldMkLst>
          <pc:docMk/>
          <pc:sldMk cId="2031747888" sldId="323"/>
        </pc:sldMkLst>
      </pc:sldChg>
    </pc:docChg>
  </pc:docChgLst>
  <pc:docChgLst>
    <pc:chgData name="Edvards Bukovskis" userId="S::ebukovskis@edu.riga.lv::6d5fc92b-84af-401d-8c88-8aebe0377ae4" providerId="AD" clId="Web-{AEA50916-EC67-570A-9719-2A069E5ED8CA}"/>
    <pc:docChg chg="addSld modSld modSection">
      <pc:chgData name="Edvards Bukovskis" userId="S::ebukovskis@edu.riga.lv::6d5fc92b-84af-401d-8c88-8aebe0377ae4" providerId="AD" clId="Web-{AEA50916-EC67-570A-9719-2A069E5ED8CA}" dt="2024-10-28T06:27:08.838" v="19" actId="20577"/>
      <pc:docMkLst>
        <pc:docMk/>
      </pc:docMkLst>
      <pc:sldChg chg="modSp new">
        <pc:chgData name="Edvards Bukovskis" userId="S::ebukovskis@edu.riga.lv::6d5fc92b-84af-401d-8c88-8aebe0377ae4" providerId="AD" clId="Web-{AEA50916-EC67-570A-9719-2A069E5ED8CA}" dt="2024-10-28T06:27:08.838" v="19" actId="20577"/>
        <pc:sldMkLst>
          <pc:docMk/>
          <pc:sldMk cId="1059768192" sldId="367"/>
        </pc:sldMkLst>
      </pc:sldChg>
    </pc:docChg>
  </pc:docChgLst>
  <pc:docChgLst>
    <pc:chgData name="Edvards Bukovskis" userId="S::ebukovskis@edu.riga.lv::6d5fc92b-84af-401d-8c88-8aebe0377ae4" providerId="AD" clId="Web-{59600B02-3D7B-0D98-EF9E-57F22564367A}"/>
    <pc:docChg chg="modSld">
      <pc:chgData name="Edvards Bukovskis" userId="S::ebukovskis@edu.riga.lv::6d5fc92b-84af-401d-8c88-8aebe0377ae4" providerId="AD" clId="Web-{59600B02-3D7B-0D98-EF9E-57F22564367A}" dt="2024-11-29T12:18:06.851" v="2" actId="20577"/>
      <pc:docMkLst>
        <pc:docMk/>
      </pc:docMkLst>
      <pc:sldChg chg="modSp modNotes">
        <pc:chgData name="Edvards Bukovskis" userId="S::ebukovskis@edu.riga.lv::6d5fc92b-84af-401d-8c88-8aebe0377ae4" providerId="AD" clId="Web-{59600B02-3D7B-0D98-EF9E-57F22564367A}" dt="2024-11-29T12:18:06.851" v="2" actId="20577"/>
        <pc:sldMkLst>
          <pc:docMk/>
          <pc:sldMk cId="3486921284" sldId="351"/>
        </pc:sldMkLst>
        <pc:spChg chg="mod">
          <ac:chgData name="Edvards Bukovskis" userId="S::ebukovskis@edu.riga.lv::6d5fc92b-84af-401d-8c88-8aebe0377ae4" providerId="AD" clId="Web-{59600B02-3D7B-0D98-EF9E-57F22564367A}" dt="2024-11-29T12:18:06.851" v="2" actId="20577"/>
          <ac:spMkLst>
            <pc:docMk/>
            <pc:sldMk cId="3486921284" sldId="351"/>
            <ac:spMk id="3" creationId="{D382FDE8-1258-19BC-5DDD-599BC1A22F23}"/>
          </ac:spMkLst>
        </pc:spChg>
      </pc:sldChg>
    </pc:docChg>
  </pc:docChgLst>
  <pc:docChgLst>
    <pc:chgData name="Edvards Bukovskis" userId="S::ebukovskis@edu.riga.lv::6d5fc92b-84af-401d-8c88-8aebe0377ae4" providerId="AD" clId="Web-{027565E5-34F9-51DF-6632-595647A4F6DE}"/>
    <pc:docChg chg="addSld modSld sldOrd modSection">
      <pc:chgData name="Edvards Bukovskis" userId="S::ebukovskis@edu.riga.lv::6d5fc92b-84af-401d-8c88-8aebe0377ae4" providerId="AD" clId="Web-{027565E5-34F9-51DF-6632-595647A4F6DE}" dt="2023-10-20T05:55:06.426" v="72" actId="20577"/>
      <pc:docMkLst>
        <pc:docMk/>
      </pc:docMkLst>
      <pc:sldChg chg="addSp delSp modSp">
        <pc:chgData name="Edvards Bukovskis" userId="S::ebukovskis@edu.riga.lv::6d5fc92b-84af-401d-8c88-8aebe0377ae4" providerId="AD" clId="Web-{027565E5-34F9-51DF-6632-595647A4F6DE}" dt="2023-10-20T05:41:42.041" v="15" actId="1076"/>
        <pc:sldMkLst>
          <pc:docMk/>
          <pc:sldMk cId="3011802554" sldId="337"/>
        </pc:sldMkLst>
      </pc:sldChg>
      <pc:sldChg chg="addSp delSp modSp new">
        <pc:chgData name="Edvards Bukovskis" userId="S::ebukovskis@edu.riga.lv::6d5fc92b-84af-401d-8c88-8aebe0377ae4" providerId="AD" clId="Web-{027565E5-34F9-51DF-6632-595647A4F6DE}" dt="2023-10-20T05:42:58.183" v="27" actId="1076"/>
        <pc:sldMkLst>
          <pc:docMk/>
          <pc:sldMk cId="1352302688" sldId="338"/>
        </pc:sldMkLst>
      </pc:sldChg>
      <pc:sldChg chg="addSp delSp modSp new">
        <pc:chgData name="Edvards Bukovskis" userId="S::ebukovskis@edu.riga.lv::6d5fc92b-84af-401d-8c88-8aebe0377ae4" providerId="AD" clId="Web-{027565E5-34F9-51DF-6632-595647A4F6DE}" dt="2023-10-20T05:43:42.465" v="33" actId="1076"/>
        <pc:sldMkLst>
          <pc:docMk/>
          <pc:sldMk cId="1614928109" sldId="339"/>
        </pc:sldMkLst>
      </pc:sldChg>
      <pc:sldChg chg="modSp new ord">
        <pc:chgData name="Edvards Bukovskis" userId="S::ebukovskis@edu.riga.lv::6d5fc92b-84af-401d-8c88-8aebe0377ae4" providerId="AD" clId="Web-{027565E5-34F9-51DF-6632-595647A4F6DE}" dt="2023-10-20T05:50:42.282" v="67"/>
        <pc:sldMkLst>
          <pc:docMk/>
          <pc:sldMk cId="1503071781" sldId="340"/>
        </pc:sldMkLst>
      </pc:sldChg>
      <pc:sldChg chg="modSp new">
        <pc:chgData name="Edvards Bukovskis" userId="S::ebukovskis@edu.riga.lv::6d5fc92b-84af-401d-8c88-8aebe0377ae4" providerId="AD" clId="Web-{027565E5-34F9-51DF-6632-595647A4F6DE}" dt="2023-10-20T05:55:06.426" v="72" actId="20577"/>
        <pc:sldMkLst>
          <pc:docMk/>
          <pc:sldMk cId="106213215" sldId="341"/>
        </pc:sldMkLst>
      </pc:sldChg>
    </pc:docChg>
  </pc:docChgLst>
  <pc:docChgLst>
    <pc:chgData name="Edvards Bukovskis" userId="S::ebukovskis@edu.riga.lv::6d5fc92b-84af-401d-8c88-8aebe0377ae4" providerId="AD" clId="Web-{4E883A6D-556D-18AC-BE3C-ABA6AA012085}"/>
    <pc:docChg chg="sldOrd">
      <pc:chgData name="Edvards Bukovskis" userId="S::ebukovskis@edu.riga.lv::6d5fc92b-84af-401d-8c88-8aebe0377ae4" providerId="AD" clId="Web-{4E883A6D-556D-18AC-BE3C-ABA6AA012085}" dt="2023-12-07T07:52:18.450" v="0"/>
      <pc:docMkLst>
        <pc:docMk/>
      </pc:docMkLst>
      <pc:sldChg chg="ord">
        <pc:chgData name="Edvards Bukovskis" userId="S::ebukovskis@edu.riga.lv::6d5fc92b-84af-401d-8c88-8aebe0377ae4" providerId="AD" clId="Web-{4E883A6D-556D-18AC-BE3C-ABA6AA012085}" dt="2023-12-07T07:52:18.450" v="0"/>
        <pc:sldMkLst>
          <pc:docMk/>
          <pc:sldMk cId="578612953" sldId="349"/>
        </pc:sldMkLst>
      </pc:sldChg>
    </pc:docChg>
  </pc:docChgLst>
  <pc:docChgLst>
    <pc:chgData name="Edvards Bukovskis" userId="S::ebukovskis@edu.riga.lv::6d5fc92b-84af-401d-8c88-8aebe0377ae4" providerId="AD" clId="Web-{88E5EE42-B7F9-21FB-DA94-B1546B4C2434}"/>
    <pc:docChg chg="sldOrd">
      <pc:chgData name="Edvards Bukovskis" userId="S::ebukovskis@edu.riga.lv::6d5fc92b-84af-401d-8c88-8aebe0377ae4" providerId="AD" clId="Web-{88E5EE42-B7F9-21FB-DA94-B1546B4C2434}" dt="2023-10-06T05:59:55.248" v="1"/>
      <pc:docMkLst>
        <pc:docMk/>
      </pc:docMkLst>
      <pc:sldChg chg="ord">
        <pc:chgData name="Edvards Bukovskis" userId="S::ebukovskis@edu.riga.lv::6d5fc92b-84af-401d-8c88-8aebe0377ae4" providerId="AD" clId="Web-{88E5EE42-B7F9-21FB-DA94-B1546B4C2434}" dt="2023-10-06T05:59:55.248" v="1"/>
        <pc:sldMkLst>
          <pc:docMk/>
          <pc:sldMk cId="2900918322" sldId="295"/>
        </pc:sldMkLst>
      </pc:sldChg>
    </pc:docChg>
  </pc:docChgLst>
  <pc:docChgLst>
    <pc:chgData name="Edvards Bukovskis" userId="S::ebukovskis@edu.riga.lv::6d5fc92b-84af-401d-8c88-8aebe0377ae4" providerId="AD" clId="Web-{917696D7-E7A4-ADBE-7862-0D94407BF363}"/>
    <pc:docChg chg="addSld modSld modSection">
      <pc:chgData name="Edvards Bukovskis" userId="S::ebukovskis@edu.riga.lv::6d5fc92b-84af-401d-8c88-8aebe0377ae4" providerId="AD" clId="Web-{917696D7-E7A4-ADBE-7862-0D94407BF363}" dt="2025-02-24T08:17:44.196" v="262" actId="20577"/>
      <pc:docMkLst>
        <pc:docMk/>
      </pc:docMkLst>
      <pc:sldChg chg="modSp">
        <pc:chgData name="Edvards Bukovskis" userId="S::ebukovskis@edu.riga.lv::6d5fc92b-84af-401d-8c88-8aebe0377ae4" providerId="AD" clId="Web-{917696D7-E7A4-ADBE-7862-0D94407BF363}" dt="2025-02-24T07:42:41.777" v="3" actId="20577"/>
        <pc:sldMkLst>
          <pc:docMk/>
          <pc:sldMk cId="414015813" sldId="482"/>
        </pc:sldMkLst>
        <pc:spChg chg="mod">
          <ac:chgData name="Edvards Bukovskis" userId="S::ebukovskis@edu.riga.lv::6d5fc92b-84af-401d-8c88-8aebe0377ae4" providerId="AD" clId="Web-{917696D7-E7A4-ADBE-7862-0D94407BF363}" dt="2025-02-24T07:42:41.777" v="3" actId="20577"/>
          <ac:spMkLst>
            <pc:docMk/>
            <pc:sldMk cId="414015813" sldId="482"/>
            <ac:spMk id="3" creationId="{A9550767-2DB6-04B0-16AF-AA7523ACC8CD}"/>
          </ac:spMkLst>
        </pc:spChg>
      </pc:sldChg>
      <pc:sldChg chg="addSp modSp new">
        <pc:chgData name="Edvards Bukovskis" userId="S::ebukovskis@edu.riga.lv::6d5fc92b-84af-401d-8c88-8aebe0377ae4" providerId="AD" clId="Web-{917696D7-E7A4-ADBE-7862-0D94407BF363}" dt="2025-02-24T07:52:01.969" v="50" actId="14100"/>
        <pc:sldMkLst>
          <pc:docMk/>
          <pc:sldMk cId="720430691" sldId="483"/>
        </pc:sldMkLst>
        <pc:spChg chg="mod">
          <ac:chgData name="Edvards Bukovskis" userId="S::ebukovskis@edu.riga.lv::6d5fc92b-84af-401d-8c88-8aebe0377ae4" providerId="AD" clId="Web-{917696D7-E7A4-ADBE-7862-0D94407BF363}" dt="2025-02-24T07:51:37.921" v="45" actId="1076"/>
          <ac:spMkLst>
            <pc:docMk/>
            <pc:sldMk cId="720430691" sldId="483"/>
            <ac:spMk id="2" creationId="{83734F3B-8B95-65A3-A381-F404A1035D4D}"/>
          </ac:spMkLst>
        </pc:spChg>
        <pc:spChg chg="mod">
          <ac:chgData name="Edvards Bukovskis" userId="S::ebukovskis@edu.riga.lv::6d5fc92b-84af-401d-8c88-8aebe0377ae4" providerId="AD" clId="Web-{917696D7-E7A4-ADBE-7862-0D94407BF363}" dt="2025-02-24T07:51:41.171" v="46" actId="14100"/>
          <ac:spMkLst>
            <pc:docMk/>
            <pc:sldMk cId="720430691" sldId="483"/>
            <ac:spMk id="3" creationId="{7713F8F1-C3E7-35AB-8BBC-3F7D9B0D0313}"/>
          </ac:spMkLst>
        </pc:spChg>
        <pc:picChg chg="add mod">
          <ac:chgData name="Edvards Bukovskis" userId="S::ebukovskis@edu.riga.lv::6d5fc92b-84af-401d-8c88-8aebe0377ae4" providerId="AD" clId="Web-{917696D7-E7A4-ADBE-7862-0D94407BF363}" dt="2025-02-24T07:51:43.202" v="47" actId="1076"/>
          <ac:picMkLst>
            <pc:docMk/>
            <pc:sldMk cId="720430691" sldId="483"/>
            <ac:picMk id="4" creationId="{A9DC9A10-A75C-C85B-C2B6-A666A6052254}"/>
          </ac:picMkLst>
        </pc:picChg>
        <pc:picChg chg="add mod">
          <ac:chgData name="Edvards Bukovskis" userId="S::ebukovskis@edu.riga.lv::6d5fc92b-84af-401d-8c88-8aebe0377ae4" providerId="AD" clId="Web-{917696D7-E7A4-ADBE-7862-0D94407BF363}" dt="2025-02-24T07:52:01.969" v="50" actId="14100"/>
          <ac:picMkLst>
            <pc:docMk/>
            <pc:sldMk cId="720430691" sldId="483"/>
            <ac:picMk id="5" creationId="{1A68CE6B-714D-A55E-F8A7-F3572998C31B}"/>
          </ac:picMkLst>
        </pc:picChg>
      </pc:sldChg>
      <pc:sldChg chg="addSp modSp new">
        <pc:chgData name="Edvards Bukovskis" userId="S::ebukovskis@edu.riga.lv::6d5fc92b-84af-401d-8c88-8aebe0377ae4" providerId="AD" clId="Web-{917696D7-E7A4-ADBE-7862-0D94407BF363}" dt="2025-02-24T07:55:56.790" v="107" actId="1076"/>
        <pc:sldMkLst>
          <pc:docMk/>
          <pc:sldMk cId="74192786" sldId="484"/>
        </pc:sldMkLst>
        <pc:spChg chg="mod">
          <ac:chgData name="Edvards Bukovskis" userId="S::ebukovskis@edu.riga.lv::6d5fc92b-84af-401d-8c88-8aebe0377ae4" providerId="AD" clId="Web-{917696D7-E7A4-ADBE-7862-0D94407BF363}" dt="2025-02-24T07:54:43.990" v="87" actId="14100"/>
          <ac:spMkLst>
            <pc:docMk/>
            <pc:sldMk cId="74192786" sldId="484"/>
            <ac:spMk id="2" creationId="{88954CA9-2F02-55C4-2E19-C0D9310B4E39}"/>
          </ac:spMkLst>
        </pc:spChg>
        <pc:spChg chg="mod">
          <ac:chgData name="Edvards Bukovskis" userId="S::ebukovskis@edu.riga.lv::6d5fc92b-84af-401d-8c88-8aebe0377ae4" providerId="AD" clId="Web-{917696D7-E7A4-ADBE-7862-0D94407BF363}" dt="2025-02-24T07:55:50.336" v="103" actId="20577"/>
          <ac:spMkLst>
            <pc:docMk/>
            <pc:sldMk cId="74192786" sldId="484"/>
            <ac:spMk id="3" creationId="{6351EABD-732F-E3DB-282F-D4D478DB8BC1}"/>
          </ac:spMkLst>
        </pc:spChg>
        <pc:picChg chg="add mod">
          <ac:chgData name="Edvards Bukovskis" userId="S::ebukovskis@edu.riga.lv::6d5fc92b-84af-401d-8c88-8aebe0377ae4" providerId="AD" clId="Web-{917696D7-E7A4-ADBE-7862-0D94407BF363}" dt="2025-02-24T07:55:24.960" v="96" actId="1076"/>
          <ac:picMkLst>
            <pc:docMk/>
            <pc:sldMk cId="74192786" sldId="484"/>
            <ac:picMk id="4" creationId="{8A626EC3-9754-4437-A926-49A74F99D4DA}"/>
          </ac:picMkLst>
        </pc:picChg>
        <pc:picChg chg="add mod">
          <ac:chgData name="Edvards Bukovskis" userId="S::ebukovskis@edu.riga.lv::6d5fc92b-84af-401d-8c88-8aebe0377ae4" providerId="AD" clId="Web-{917696D7-E7A4-ADBE-7862-0D94407BF363}" dt="2025-02-24T07:55:56.790" v="107" actId="1076"/>
          <ac:picMkLst>
            <pc:docMk/>
            <pc:sldMk cId="74192786" sldId="484"/>
            <ac:picMk id="5" creationId="{0A64C4DD-918D-BC6C-C4E3-E5F96FF60926}"/>
          </ac:picMkLst>
        </pc:picChg>
      </pc:sldChg>
      <pc:sldChg chg="addSp modSp new">
        <pc:chgData name="Edvards Bukovskis" userId="S::ebukovskis@edu.riga.lv::6d5fc92b-84af-401d-8c88-8aebe0377ae4" providerId="AD" clId="Web-{917696D7-E7A4-ADBE-7862-0D94407BF363}" dt="2025-02-24T07:58:35.311" v="160" actId="1076"/>
        <pc:sldMkLst>
          <pc:docMk/>
          <pc:sldMk cId="3617318437" sldId="485"/>
        </pc:sldMkLst>
        <pc:spChg chg="mod">
          <ac:chgData name="Edvards Bukovskis" userId="S::ebukovskis@edu.riga.lv::6d5fc92b-84af-401d-8c88-8aebe0377ae4" providerId="AD" clId="Web-{917696D7-E7A4-ADBE-7862-0D94407BF363}" dt="2025-02-24T07:57:56.356" v="147" actId="1076"/>
          <ac:spMkLst>
            <pc:docMk/>
            <pc:sldMk cId="3617318437" sldId="485"/>
            <ac:spMk id="2" creationId="{71B1E1BA-6E05-B23D-6B33-5F4121C438B6}"/>
          </ac:spMkLst>
        </pc:spChg>
        <pc:spChg chg="mod">
          <ac:chgData name="Edvards Bukovskis" userId="S::ebukovskis@edu.riga.lv::6d5fc92b-84af-401d-8c88-8aebe0377ae4" providerId="AD" clId="Web-{917696D7-E7A4-ADBE-7862-0D94407BF363}" dt="2025-02-24T07:58:19.435" v="156" actId="14100"/>
          <ac:spMkLst>
            <pc:docMk/>
            <pc:sldMk cId="3617318437" sldId="485"/>
            <ac:spMk id="3" creationId="{3914B734-4ECE-B028-B193-8485E860E7F8}"/>
          </ac:spMkLst>
        </pc:spChg>
        <pc:picChg chg="add mod">
          <ac:chgData name="Edvards Bukovskis" userId="S::ebukovskis@edu.riga.lv::6d5fc92b-84af-401d-8c88-8aebe0377ae4" providerId="AD" clId="Web-{917696D7-E7A4-ADBE-7862-0D94407BF363}" dt="2025-02-24T07:58:00.325" v="149" actId="1076"/>
          <ac:picMkLst>
            <pc:docMk/>
            <pc:sldMk cId="3617318437" sldId="485"/>
            <ac:picMk id="4" creationId="{E405B524-554C-978D-A2F9-952E095898C3}"/>
          </ac:picMkLst>
        </pc:picChg>
        <pc:picChg chg="add mod">
          <ac:chgData name="Edvards Bukovskis" userId="S::ebukovskis@edu.riga.lv::6d5fc92b-84af-401d-8c88-8aebe0377ae4" providerId="AD" clId="Web-{917696D7-E7A4-ADBE-7862-0D94407BF363}" dt="2025-02-24T07:58:02.122" v="150" actId="1076"/>
          <ac:picMkLst>
            <pc:docMk/>
            <pc:sldMk cId="3617318437" sldId="485"/>
            <ac:picMk id="5" creationId="{83BC4B57-0C51-0BEA-FE26-CF5493BF01B5}"/>
          </ac:picMkLst>
        </pc:picChg>
        <pc:picChg chg="add mod">
          <ac:chgData name="Edvards Bukovskis" userId="S::ebukovskis@edu.riga.lv::6d5fc92b-84af-401d-8c88-8aebe0377ae4" providerId="AD" clId="Web-{917696D7-E7A4-ADBE-7862-0D94407BF363}" dt="2025-02-24T07:58:35.311" v="160" actId="1076"/>
          <ac:picMkLst>
            <pc:docMk/>
            <pc:sldMk cId="3617318437" sldId="485"/>
            <ac:picMk id="6" creationId="{061F6ABB-5257-4C01-1535-3BA31F6E1280}"/>
          </ac:picMkLst>
        </pc:picChg>
      </pc:sldChg>
      <pc:sldChg chg="modSp new">
        <pc:chgData name="Edvards Bukovskis" userId="S::ebukovskis@edu.riga.lv::6d5fc92b-84af-401d-8c88-8aebe0377ae4" providerId="AD" clId="Web-{917696D7-E7A4-ADBE-7862-0D94407BF363}" dt="2025-02-24T07:59:44.142" v="185" actId="20577"/>
        <pc:sldMkLst>
          <pc:docMk/>
          <pc:sldMk cId="264306636" sldId="486"/>
        </pc:sldMkLst>
        <pc:spChg chg="mod">
          <ac:chgData name="Edvards Bukovskis" userId="S::ebukovskis@edu.riga.lv::6d5fc92b-84af-401d-8c88-8aebe0377ae4" providerId="AD" clId="Web-{917696D7-E7A4-ADBE-7862-0D94407BF363}" dt="2025-02-24T07:59:33.532" v="180" actId="20577"/>
          <ac:spMkLst>
            <pc:docMk/>
            <pc:sldMk cId="264306636" sldId="486"/>
            <ac:spMk id="2" creationId="{D7DED7F6-A01B-1641-3F8E-4BE177E7EC21}"/>
          </ac:spMkLst>
        </pc:spChg>
        <pc:spChg chg="mod">
          <ac:chgData name="Edvards Bukovskis" userId="S::ebukovskis@edu.riga.lv::6d5fc92b-84af-401d-8c88-8aebe0377ae4" providerId="AD" clId="Web-{917696D7-E7A4-ADBE-7862-0D94407BF363}" dt="2025-02-24T07:59:44.142" v="185" actId="20577"/>
          <ac:spMkLst>
            <pc:docMk/>
            <pc:sldMk cId="264306636" sldId="486"/>
            <ac:spMk id="3" creationId="{2C1C1E27-9006-C0DF-34DA-FD5B3AC04355}"/>
          </ac:spMkLst>
        </pc:spChg>
      </pc:sldChg>
      <pc:sldChg chg="addSp modSp new">
        <pc:chgData name="Edvards Bukovskis" userId="S::ebukovskis@edu.riga.lv::6d5fc92b-84af-401d-8c88-8aebe0377ae4" providerId="AD" clId="Web-{917696D7-E7A4-ADBE-7862-0D94407BF363}" dt="2025-02-24T08:02:17.053" v="245" actId="14100"/>
        <pc:sldMkLst>
          <pc:docMk/>
          <pc:sldMk cId="189383856" sldId="487"/>
        </pc:sldMkLst>
        <pc:spChg chg="mod">
          <ac:chgData name="Edvards Bukovskis" userId="S::ebukovskis@edu.riga.lv::6d5fc92b-84af-401d-8c88-8aebe0377ae4" providerId="AD" clId="Web-{917696D7-E7A4-ADBE-7862-0D94407BF363}" dt="2025-02-24T08:00:12.533" v="206" actId="14100"/>
          <ac:spMkLst>
            <pc:docMk/>
            <pc:sldMk cId="189383856" sldId="487"/>
            <ac:spMk id="2" creationId="{C90643FB-87F9-3901-1D19-D728A73B38B4}"/>
          </ac:spMkLst>
        </pc:spChg>
        <pc:spChg chg="mod">
          <ac:chgData name="Edvards Bukovskis" userId="S::ebukovskis@edu.riga.lv::6d5fc92b-84af-401d-8c88-8aebe0377ae4" providerId="AD" clId="Web-{917696D7-E7A4-ADBE-7862-0D94407BF363}" dt="2025-02-24T08:02:02.865" v="242" actId="20577"/>
          <ac:spMkLst>
            <pc:docMk/>
            <pc:sldMk cId="189383856" sldId="487"/>
            <ac:spMk id="3" creationId="{760F6D72-F313-ACA8-8CAF-2FF7395EA108}"/>
          </ac:spMkLst>
        </pc:spChg>
        <pc:picChg chg="add mod">
          <ac:chgData name="Edvards Bukovskis" userId="S::ebukovskis@edu.riga.lv::6d5fc92b-84af-401d-8c88-8aebe0377ae4" providerId="AD" clId="Web-{917696D7-E7A4-ADBE-7862-0D94407BF363}" dt="2025-02-24T08:01:26.536" v="230" actId="1076"/>
          <ac:picMkLst>
            <pc:docMk/>
            <pc:sldMk cId="189383856" sldId="487"/>
            <ac:picMk id="4" creationId="{8FAD2100-74C8-E588-CDF8-83BE8728039B}"/>
          </ac:picMkLst>
        </pc:picChg>
        <pc:picChg chg="add mod">
          <ac:chgData name="Edvards Bukovskis" userId="S::ebukovskis@edu.riga.lv::6d5fc92b-84af-401d-8c88-8aebe0377ae4" providerId="AD" clId="Web-{917696D7-E7A4-ADBE-7862-0D94407BF363}" dt="2025-02-24T08:01:51.006" v="237" actId="1076"/>
          <ac:picMkLst>
            <pc:docMk/>
            <pc:sldMk cId="189383856" sldId="487"/>
            <ac:picMk id="5" creationId="{D120A342-34A8-B453-D0B4-75C02561B9CC}"/>
          </ac:picMkLst>
        </pc:picChg>
        <pc:picChg chg="add mod">
          <ac:chgData name="Edvards Bukovskis" userId="S::ebukovskis@edu.riga.lv::6d5fc92b-84af-401d-8c88-8aebe0377ae4" providerId="AD" clId="Web-{917696D7-E7A4-ADBE-7862-0D94407BF363}" dt="2025-02-24T08:02:17.053" v="245" actId="14100"/>
          <ac:picMkLst>
            <pc:docMk/>
            <pc:sldMk cId="189383856" sldId="487"/>
            <ac:picMk id="6" creationId="{69A40167-AA5C-445D-6E07-40218AA60178}"/>
          </ac:picMkLst>
        </pc:picChg>
      </pc:sldChg>
      <pc:sldChg chg="modSp new">
        <pc:chgData name="Edvards Bukovskis" userId="S::ebukovskis@edu.riga.lv::6d5fc92b-84af-401d-8c88-8aebe0377ae4" providerId="AD" clId="Web-{917696D7-E7A4-ADBE-7862-0D94407BF363}" dt="2025-02-24T08:17:44.196" v="262" actId="20577"/>
        <pc:sldMkLst>
          <pc:docMk/>
          <pc:sldMk cId="2238596288" sldId="488"/>
        </pc:sldMkLst>
        <pc:spChg chg="mod">
          <ac:chgData name="Edvards Bukovskis" userId="S::ebukovskis@edu.riga.lv::6d5fc92b-84af-401d-8c88-8aebe0377ae4" providerId="AD" clId="Web-{917696D7-E7A4-ADBE-7862-0D94407BF363}" dt="2025-02-24T08:17:32.508" v="252" actId="20577"/>
          <ac:spMkLst>
            <pc:docMk/>
            <pc:sldMk cId="2238596288" sldId="488"/>
            <ac:spMk id="2" creationId="{19959B91-C8BB-10B6-40E8-7F06A7DF939E}"/>
          </ac:spMkLst>
        </pc:spChg>
        <pc:spChg chg="mod">
          <ac:chgData name="Edvards Bukovskis" userId="S::ebukovskis@edu.riga.lv::6d5fc92b-84af-401d-8c88-8aebe0377ae4" providerId="AD" clId="Web-{917696D7-E7A4-ADBE-7862-0D94407BF363}" dt="2025-02-24T08:17:44.196" v="262" actId="20577"/>
          <ac:spMkLst>
            <pc:docMk/>
            <pc:sldMk cId="2238596288" sldId="488"/>
            <ac:spMk id="3" creationId="{604287B3-D2ED-FEFA-98B6-A9CC675EE25C}"/>
          </ac:spMkLst>
        </pc:spChg>
      </pc:sldChg>
    </pc:docChg>
  </pc:docChgLst>
  <pc:docChgLst>
    <pc:chgData name="Edvards Bukovskis" userId="S::ebukovskis@edu.riga.lv::6d5fc92b-84af-401d-8c88-8aebe0377ae4" providerId="AD" clId="Web-{150E9EB0-E531-2060-305E-ED7C53EB9783}"/>
    <pc:docChg chg="addSld modSld modSection">
      <pc:chgData name="Edvards Bukovskis" userId="S::ebukovskis@edu.riga.lv::6d5fc92b-84af-401d-8c88-8aebe0377ae4" providerId="AD" clId="Web-{150E9EB0-E531-2060-305E-ED7C53EB9783}" dt="2024-11-29T07:38:51.033" v="32" actId="1076"/>
      <pc:docMkLst>
        <pc:docMk/>
      </pc:docMkLst>
      <pc:sldChg chg="mod modShow">
        <pc:chgData name="Edvards Bukovskis" userId="S::ebukovskis@edu.riga.lv::6d5fc92b-84af-401d-8c88-8aebe0377ae4" providerId="AD" clId="Web-{150E9EB0-E531-2060-305E-ED7C53EB9783}" dt="2024-11-29T07:30:33.378" v="6"/>
        <pc:sldMkLst>
          <pc:docMk/>
          <pc:sldMk cId="578612953" sldId="349"/>
        </pc:sldMkLst>
      </pc:sldChg>
      <pc:sldChg chg="addSp delSp modSp">
        <pc:chgData name="Edvards Bukovskis" userId="S::ebukovskis@edu.riga.lv::6d5fc92b-84af-401d-8c88-8aebe0377ae4" providerId="AD" clId="Web-{150E9EB0-E531-2060-305E-ED7C53EB9783}" dt="2024-11-29T07:34:31.627" v="21"/>
        <pc:sldMkLst>
          <pc:docMk/>
          <pc:sldMk cId="753601785" sldId="350"/>
        </pc:sldMkLst>
        <pc:picChg chg="add">
          <ac:chgData name="Edvards Bukovskis" userId="S::ebukovskis@edu.riga.lv::6d5fc92b-84af-401d-8c88-8aebe0377ae4" providerId="AD" clId="Web-{150E9EB0-E531-2060-305E-ED7C53EB9783}" dt="2024-11-29T07:34:28.518" v="20"/>
          <ac:picMkLst>
            <pc:docMk/>
            <pc:sldMk cId="753601785" sldId="350"/>
            <ac:picMk id="5" creationId="{326698E4-B5AD-AD96-E34A-E51408D4F597}"/>
          </ac:picMkLst>
        </pc:picChg>
      </pc:sldChg>
      <pc:sldChg chg="mod modShow">
        <pc:chgData name="Edvards Bukovskis" userId="S::ebukovskis@edu.riga.lv::6d5fc92b-84af-401d-8c88-8aebe0377ae4" providerId="AD" clId="Web-{150E9EB0-E531-2060-305E-ED7C53EB9783}" dt="2024-11-29T07:30:35.315" v="7"/>
        <pc:sldMkLst>
          <pc:docMk/>
          <pc:sldMk cId="2140886962" sldId="377"/>
        </pc:sldMkLst>
      </pc:sldChg>
      <pc:sldChg chg="addSp delSp modSp new mod modShow">
        <pc:chgData name="Edvards Bukovskis" userId="S::ebukovskis@edu.riga.lv::6d5fc92b-84af-401d-8c88-8aebe0377ae4" providerId="AD" clId="Web-{150E9EB0-E531-2060-305E-ED7C53EB9783}" dt="2024-11-29T07:38:51.033" v="32" actId="1076"/>
        <pc:sldMkLst>
          <pc:docMk/>
          <pc:sldMk cId="3203154838" sldId="378"/>
        </pc:sldMkLst>
        <pc:spChg chg="mod">
          <ac:chgData name="Edvards Bukovskis" userId="S::ebukovskis@edu.riga.lv::6d5fc92b-84af-401d-8c88-8aebe0377ae4" providerId="AD" clId="Web-{150E9EB0-E531-2060-305E-ED7C53EB9783}" dt="2024-11-29T07:38:51.033" v="32" actId="1076"/>
          <ac:spMkLst>
            <pc:docMk/>
            <pc:sldMk cId="3203154838" sldId="378"/>
            <ac:spMk id="2" creationId="{DB3061DA-F53B-8FA2-8E7B-31C1D51FFE28}"/>
          </ac:spMkLst>
        </pc:spChg>
        <pc:spChg chg="mod">
          <ac:chgData name="Edvards Bukovskis" userId="S::ebukovskis@edu.riga.lv::6d5fc92b-84af-401d-8c88-8aebe0377ae4" providerId="AD" clId="Web-{150E9EB0-E531-2060-305E-ED7C53EB9783}" dt="2024-11-29T07:34:10.659" v="14" actId="20577"/>
          <ac:spMkLst>
            <pc:docMk/>
            <pc:sldMk cId="3203154838" sldId="378"/>
            <ac:spMk id="3" creationId="{20BE1CC5-71A4-F4D0-B4C3-97CDBA1A5C26}"/>
          </ac:spMkLst>
        </pc:spChg>
        <pc:picChg chg="add mod">
          <ac:chgData name="Edvards Bukovskis" userId="S::ebukovskis@edu.riga.lv::6d5fc92b-84af-401d-8c88-8aebe0377ae4" providerId="AD" clId="Web-{150E9EB0-E531-2060-305E-ED7C53EB9783}" dt="2024-11-29T07:37:31.096" v="30" actId="1076"/>
          <ac:picMkLst>
            <pc:docMk/>
            <pc:sldMk cId="3203154838" sldId="378"/>
            <ac:picMk id="5" creationId="{092E1EAD-E080-1F0E-2A28-D5FD71AC3D39}"/>
          </ac:picMkLst>
        </pc:picChg>
      </pc:sldChg>
    </pc:docChg>
  </pc:docChgLst>
  <pc:docChgLst>
    <pc:chgData name="Edvards Bukovskis" userId="S::ebukovskis@edu.riga.lv::6d5fc92b-84af-401d-8c88-8aebe0377ae4" providerId="AD" clId="Web-{2B94DA35-294B-414F-818C-208A2C819E77}"/>
    <pc:docChg chg="addSld modSld">
      <pc:chgData name="Edvards Bukovskis" userId="S::ebukovskis@edu.riga.lv::6d5fc92b-84af-401d-8c88-8aebe0377ae4" providerId="AD" clId="Web-{2B94DA35-294B-414F-818C-208A2C819E77}" dt="2023-09-20T08:51:05.046" v="264" actId="20577"/>
      <pc:docMkLst>
        <pc:docMk/>
      </pc:docMkLst>
      <pc:sldChg chg="modSp">
        <pc:chgData name="Edvards Bukovskis" userId="S::ebukovskis@edu.riga.lv::6d5fc92b-84af-401d-8c88-8aebe0377ae4" providerId="AD" clId="Web-{2B94DA35-294B-414F-818C-208A2C819E77}" dt="2023-09-20T08:37:13.736" v="47" actId="20577"/>
        <pc:sldMkLst>
          <pc:docMk/>
          <pc:sldMk cId="109857222" sldId="256"/>
        </pc:sldMkLst>
      </pc:sldChg>
      <pc:sldChg chg="addSp modSp new">
        <pc:chgData name="Edvards Bukovskis" userId="S::ebukovskis@edu.riga.lv::6d5fc92b-84af-401d-8c88-8aebe0377ae4" providerId="AD" clId="Web-{2B94DA35-294B-414F-818C-208A2C819E77}" dt="2023-09-20T08:51:05.046" v="264" actId="20577"/>
        <pc:sldMkLst>
          <pc:docMk/>
          <pc:sldMk cId="564641363" sldId="257"/>
        </pc:sldMkLst>
      </pc:sldChg>
      <pc:sldChg chg="modSp new">
        <pc:chgData name="Edvards Bukovskis" userId="S::ebukovskis@edu.riga.lv::6d5fc92b-84af-401d-8c88-8aebe0377ae4" providerId="AD" clId="Web-{2B94DA35-294B-414F-818C-208A2C819E77}" dt="2023-09-20T08:49:56.481" v="247" actId="20577"/>
        <pc:sldMkLst>
          <pc:docMk/>
          <pc:sldMk cId="640851943" sldId="258"/>
        </pc:sldMkLst>
      </pc:sldChg>
    </pc:docChg>
  </pc:docChgLst>
  <pc:docChgLst>
    <pc:chgData name="Edvards Bukovskis" userId="S::ebukovskis@edu.riga.lv::6d5fc92b-84af-401d-8c88-8aebe0377ae4" providerId="AD" clId="Web-{1F14FE91-FC44-FFE8-31ED-C1F82CAFE511}"/>
    <pc:docChg chg="addSld delSld sldOrd modSection">
      <pc:chgData name="Edvards Bukovskis" userId="S::ebukovskis@edu.riga.lv::6d5fc92b-84af-401d-8c88-8aebe0377ae4" providerId="AD" clId="Web-{1F14FE91-FC44-FFE8-31ED-C1F82CAFE511}" dt="2025-06-04T09:30:53.289" v="3"/>
      <pc:docMkLst>
        <pc:docMk/>
      </pc:docMkLst>
      <pc:sldChg chg="add del">
        <pc:chgData name="Edvards Bukovskis" userId="S::ebukovskis@edu.riga.lv::6d5fc92b-84af-401d-8c88-8aebe0377ae4" providerId="AD" clId="Web-{1F14FE91-FC44-FFE8-31ED-C1F82CAFE511}" dt="2025-06-04T09:30:53.164" v="2"/>
        <pc:sldMkLst>
          <pc:docMk/>
          <pc:sldMk cId="3394206170" sldId="259"/>
        </pc:sldMkLst>
      </pc:sldChg>
      <pc:sldChg chg="ord">
        <pc:chgData name="Edvards Bukovskis" userId="S::ebukovskis@edu.riga.lv::6d5fc92b-84af-401d-8c88-8aebe0377ae4" providerId="AD" clId="Web-{1F14FE91-FC44-FFE8-31ED-C1F82CAFE511}" dt="2025-06-04T09:30:53.289" v="3"/>
        <pc:sldMkLst>
          <pc:docMk/>
          <pc:sldMk cId="118951158" sldId="265"/>
        </pc:sldMkLst>
      </pc:sldChg>
    </pc:docChg>
  </pc:docChgLst>
  <pc:docChgLst>
    <pc:chgData name="Edvards Bukovskis" userId="S::ebukovskis@edu.riga.lv::6d5fc92b-84af-401d-8c88-8aebe0377ae4" providerId="AD" clId="Web-{8B1ACD29-DFED-3AEE-8811-218E4A4C8B19}"/>
    <pc:docChg chg="addSld modSld modSection">
      <pc:chgData name="Edvards Bukovskis" userId="S::ebukovskis@edu.riga.lv::6d5fc92b-84af-401d-8c88-8aebe0377ae4" providerId="AD" clId="Web-{8B1ACD29-DFED-3AEE-8811-218E4A4C8B19}" dt="2023-11-24T07:08:31.055" v="13" actId="20577"/>
      <pc:docMkLst>
        <pc:docMk/>
      </pc:docMkLst>
      <pc:sldChg chg="modSp new">
        <pc:chgData name="Edvards Bukovskis" userId="S::ebukovskis@edu.riga.lv::6d5fc92b-84af-401d-8c88-8aebe0377ae4" providerId="AD" clId="Web-{8B1ACD29-DFED-3AEE-8811-218E4A4C8B19}" dt="2023-11-24T07:08:31.055" v="13" actId="20577"/>
        <pc:sldMkLst>
          <pc:docMk/>
          <pc:sldMk cId="753601785" sldId="350"/>
        </pc:sldMkLst>
      </pc:sldChg>
    </pc:docChg>
  </pc:docChgLst>
  <pc:docChgLst>
    <pc:chgData name="Edvards Bukovskis" userId="S::ebukovskis@edu.riga.lv::6d5fc92b-84af-401d-8c88-8aebe0377ae4" providerId="AD" clId="Web-{02B9958D-BEA0-4F96-6D4E-AA91102DD3A6}"/>
    <pc:docChg chg="modSld">
      <pc:chgData name="Edvards Bukovskis" userId="S::ebukovskis@edu.riga.lv::6d5fc92b-84af-401d-8c88-8aebe0377ae4" providerId="AD" clId="Web-{02B9958D-BEA0-4F96-6D4E-AA91102DD3A6}" dt="2024-11-08T11:28:02.083" v="4" actId="14100"/>
      <pc:docMkLst>
        <pc:docMk/>
      </pc:docMkLst>
      <pc:sldChg chg="modSp">
        <pc:chgData name="Edvards Bukovskis" userId="S::ebukovskis@edu.riga.lv::6d5fc92b-84af-401d-8c88-8aebe0377ae4" providerId="AD" clId="Web-{02B9958D-BEA0-4F96-6D4E-AA91102DD3A6}" dt="2024-11-08T10:49:00.285" v="1" actId="1076"/>
        <pc:sldMkLst>
          <pc:docMk/>
          <pc:sldMk cId="4188043023" sldId="320"/>
        </pc:sldMkLst>
        <pc:picChg chg="mod">
          <ac:chgData name="Edvards Bukovskis" userId="S::ebukovskis@edu.riga.lv::6d5fc92b-84af-401d-8c88-8aebe0377ae4" providerId="AD" clId="Web-{02B9958D-BEA0-4F96-6D4E-AA91102DD3A6}" dt="2024-11-08T10:49:00.285" v="1" actId="1076"/>
          <ac:picMkLst>
            <pc:docMk/>
            <pc:sldMk cId="4188043023" sldId="320"/>
            <ac:picMk id="4" creationId="{475F138D-D15A-4AC1-70D1-E341B1832533}"/>
          </ac:picMkLst>
        </pc:picChg>
      </pc:sldChg>
      <pc:sldChg chg="modSp">
        <pc:chgData name="Edvards Bukovskis" userId="S::ebukovskis@edu.riga.lv::6d5fc92b-84af-401d-8c88-8aebe0377ae4" providerId="AD" clId="Web-{02B9958D-BEA0-4F96-6D4E-AA91102DD3A6}" dt="2024-11-08T11:28:02.083" v="4" actId="14100"/>
        <pc:sldMkLst>
          <pc:docMk/>
          <pc:sldMk cId="2031747888" sldId="323"/>
        </pc:sldMkLst>
        <pc:picChg chg="mod">
          <ac:chgData name="Edvards Bukovskis" userId="S::ebukovskis@edu.riga.lv::6d5fc92b-84af-401d-8c88-8aebe0377ae4" providerId="AD" clId="Web-{02B9958D-BEA0-4F96-6D4E-AA91102DD3A6}" dt="2024-11-08T11:28:02.083" v="4" actId="14100"/>
          <ac:picMkLst>
            <pc:docMk/>
            <pc:sldMk cId="2031747888" sldId="323"/>
            <ac:picMk id="4" creationId="{D24D5343-CA5F-7C19-7FC1-89CD4FBA82BE}"/>
          </ac:picMkLst>
        </pc:picChg>
      </pc:sldChg>
    </pc:docChg>
  </pc:docChgLst>
  <pc:docChgLst>
    <pc:chgData name="Edvards Bukovskis" userId="S::ebukovskis@edu.riga.lv::6d5fc92b-84af-401d-8c88-8aebe0377ae4" providerId="AD" clId="Web-{B809B6B7-658F-0080-6AAA-E90B2D4462FC}"/>
    <pc:docChg chg="modSld">
      <pc:chgData name="Edvards Bukovskis" userId="S::ebukovskis@edu.riga.lv::6d5fc92b-84af-401d-8c88-8aebe0377ae4" providerId="AD" clId="Web-{B809B6B7-658F-0080-6AAA-E90B2D4462FC}" dt="2023-09-28T06:47:28.664" v="0" actId="1076"/>
      <pc:docMkLst>
        <pc:docMk/>
      </pc:docMkLst>
      <pc:sldChg chg="modSp">
        <pc:chgData name="Edvards Bukovskis" userId="S::ebukovskis@edu.riga.lv::6d5fc92b-84af-401d-8c88-8aebe0377ae4" providerId="AD" clId="Web-{B809B6B7-658F-0080-6AAA-E90B2D4462FC}" dt="2023-09-28T06:47:28.664" v="0" actId="1076"/>
        <pc:sldMkLst>
          <pc:docMk/>
          <pc:sldMk cId="1067152533" sldId="278"/>
        </pc:sldMkLst>
      </pc:sldChg>
    </pc:docChg>
  </pc:docChgLst>
  <pc:docChgLst>
    <pc:chgData name="Edvards Bukovskis" userId="S::ebukovskis@edu.riga.lv::6d5fc92b-84af-401d-8c88-8aebe0377ae4" providerId="AD" clId="Web-{F03EE4CC-B81A-3258-5D56-6FAE011FC9C3}"/>
    <pc:docChg chg="addSld modSld modSection">
      <pc:chgData name="Edvards Bukovskis" userId="S::ebukovskis@edu.riga.lv::6d5fc92b-84af-401d-8c88-8aebe0377ae4" providerId="AD" clId="Web-{F03EE4CC-B81A-3258-5D56-6FAE011FC9C3}" dt="2025-02-24T07:38:23.852" v="59" actId="20577"/>
      <pc:docMkLst>
        <pc:docMk/>
      </pc:docMkLst>
      <pc:sldChg chg="modSp new">
        <pc:chgData name="Edvards Bukovskis" userId="S::ebukovskis@edu.riga.lv::6d5fc92b-84af-401d-8c88-8aebe0377ae4" providerId="AD" clId="Web-{F03EE4CC-B81A-3258-5D56-6FAE011FC9C3}" dt="2025-02-24T07:30:42.092" v="17" actId="20577"/>
        <pc:sldMkLst>
          <pc:docMk/>
          <pc:sldMk cId="1944374278" sldId="479"/>
        </pc:sldMkLst>
        <pc:spChg chg="mod">
          <ac:chgData name="Edvards Bukovskis" userId="S::ebukovskis@edu.riga.lv::6d5fc92b-84af-401d-8c88-8aebe0377ae4" providerId="AD" clId="Web-{F03EE4CC-B81A-3258-5D56-6FAE011FC9C3}" dt="2025-02-24T07:26:10.024" v="5" actId="20577"/>
          <ac:spMkLst>
            <pc:docMk/>
            <pc:sldMk cId="1944374278" sldId="479"/>
            <ac:spMk id="2" creationId="{D75A226A-5FE9-F246-49F5-E72F390AD9D4}"/>
          </ac:spMkLst>
        </pc:spChg>
        <pc:spChg chg="mod">
          <ac:chgData name="Edvards Bukovskis" userId="S::ebukovskis@edu.riga.lv::6d5fc92b-84af-401d-8c88-8aebe0377ae4" providerId="AD" clId="Web-{F03EE4CC-B81A-3258-5D56-6FAE011FC9C3}" dt="2025-02-24T07:30:42.092" v="17" actId="20577"/>
          <ac:spMkLst>
            <pc:docMk/>
            <pc:sldMk cId="1944374278" sldId="479"/>
            <ac:spMk id="3" creationId="{0C821624-8ABE-2418-5CD8-45F5464D967D}"/>
          </ac:spMkLst>
        </pc:spChg>
      </pc:sldChg>
      <pc:sldChg chg="modSp new">
        <pc:chgData name="Edvards Bukovskis" userId="S::ebukovskis@edu.riga.lv::6d5fc92b-84af-401d-8c88-8aebe0377ae4" providerId="AD" clId="Web-{F03EE4CC-B81A-3258-5D56-6FAE011FC9C3}" dt="2025-02-24T07:33:00.737" v="38" actId="20577"/>
        <pc:sldMkLst>
          <pc:docMk/>
          <pc:sldMk cId="3956361553" sldId="480"/>
        </pc:sldMkLst>
        <pc:spChg chg="mod">
          <ac:chgData name="Edvards Bukovskis" userId="S::ebukovskis@edu.riga.lv::6d5fc92b-84af-401d-8c88-8aebe0377ae4" providerId="AD" clId="Web-{F03EE4CC-B81A-3258-5D56-6FAE011FC9C3}" dt="2025-02-24T07:32:24.296" v="34" actId="14100"/>
          <ac:spMkLst>
            <pc:docMk/>
            <pc:sldMk cId="3956361553" sldId="480"/>
            <ac:spMk id="2" creationId="{F423E09A-CD36-80A8-64ED-96A04888490C}"/>
          </ac:spMkLst>
        </pc:spChg>
        <pc:spChg chg="mod">
          <ac:chgData name="Edvards Bukovskis" userId="S::ebukovskis@edu.riga.lv::6d5fc92b-84af-401d-8c88-8aebe0377ae4" providerId="AD" clId="Web-{F03EE4CC-B81A-3258-5D56-6FAE011FC9C3}" dt="2025-02-24T07:33:00.737" v="38" actId="20577"/>
          <ac:spMkLst>
            <pc:docMk/>
            <pc:sldMk cId="3956361553" sldId="480"/>
            <ac:spMk id="3" creationId="{3DC309B2-5D7E-A8B1-2F53-803E9850AFD4}"/>
          </ac:spMkLst>
        </pc:spChg>
      </pc:sldChg>
      <pc:sldChg chg="addSp delSp modSp new">
        <pc:chgData name="Edvards Bukovskis" userId="S::ebukovskis@edu.riga.lv::6d5fc92b-84af-401d-8c88-8aebe0377ae4" providerId="AD" clId="Web-{F03EE4CC-B81A-3258-5D56-6FAE011FC9C3}" dt="2025-02-24T07:33:59.644" v="50" actId="1076"/>
        <pc:sldMkLst>
          <pc:docMk/>
          <pc:sldMk cId="3861201168" sldId="481"/>
        </pc:sldMkLst>
        <pc:spChg chg="mod">
          <ac:chgData name="Edvards Bukovskis" userId="S::ebukovskis@edu.riga.lv::6d5fc92b-84af-401d-8c88-8aebe0377ae4" providerId="AD" clId="Web-{F03EE4CC-B81A-3258-5D56-6FAE011FC9C3}" dt="2025-02-24T07:33:13.190" v="42" actId="20577"/>
          <ac:spMkLst>
            <pc:docMk/>
            <pc:sldMk cId="3861201168" sldId="481"/>
            <ac:spMk id="2" creationId="{9F3868A3-CF4C-EE9B-B325-9CE968BDACBD}"/>
          </ac:spMkLst>
        </pc:spChg>
        <pc:spChg chg="del mod">
          <ac:chgData name="Edvards Bukovskis" userId="S::ebukovskis@edu.riga.lv::6d5fc92b-84af-401d-8c88-8aebe0377ae4" providerId="AD" clId="Web-{F03EE4CC-B81A-3258-5D56-6FAE011FC9C3}" dt="2025-02-24T07:33:34.956" v="44"/>
          <ac:spMkLst>
            <pc:docMk/>
            <pc:sldMk cId="3861201168" sldId="481"/>
            <ac:spMk id="3" creationId="{45635015-EE3C-1F17-D388-0144E8219CD8}"/>
          </ac:spMkLst>
        </pc:spChg>
        <pc:picChg chg="add mod ord">
          <ac:chgData name="Edvards Bukovskis" userId="S::ebukovskis@edu.riga.lv::6d5fc92b-84af-401d-8c88-8aebe0377ae4" providerId="AD" clId="Web-{F03EE4CC-B81A-3258-5D56-6FAE011FC9C3}" dt="2025-02-24T07:33:39.644" v="47" actId="1076"/>
          <ac:picMkLst>
            <pc:docMk/>
            <pc:sldMk cId="3861201168" sldId="481"/>
            <ac:picMk id="4" creationId="{086B12B1-E669-1483-1EF6-7A752AD1CB81}"/>
          </ac:picMkLst>
        </pc:picChg>
        <pc:picChg chg="add mod">
          <ac:chgData name="Edvards Bukovskis" userId="S::ebukovskis@edu.riga.lv::6d5fc92b-84af-401d-8c88-8aebe0377ae4" providerId="AD" clId="Web-{F03EE4CC-B81A-3258-5D56-6FAE011FC9C3}" dt="2025-02-24T07:33:59.644" v="50" actId="1076"/>
          <ac:picMkLst>
            <pc:docMk/>
            <pc:sldMk cId="3861201168" sldId="481"/>
            <ac:picMk id="5" creationId="{F4835EF7-64D8-35E8-9340-FB3014444D52}"/>
          </ac:picMkLst>
        </pc:picChg>
      </pc:sldChg>
      <pc:sldChg chg="modSp new">
        <pc:chgData name="Edvards Bukovskis" userId="S::ebukovskis@edu.riga.lv::6d5fc92b-84af-401d-8c88-8aebe0377ae4" providerId="AD" clId="Web-{F03EE4CC-B81A-3258-5D56-6FAE011FC9C3}" dt="2025-02-24T07:38:23.852" v="59" actId="20577"/>
        <pc:sldMkLst>
          <pc:docMk/>
          <pc:sldMk cId="414015813" sldId="482"/>
        </pc:sldMkLst>
        <pc:spChg chg="mod">
          <ac:chgData name="Edvards Bukovskis" userId="S::ebukovskis@edu.riga.lv::6d5fc92b-84af-401d-8c88-8aebe0377ae4" providerId="AD" clId="Web-{F03EE4CC-B81A-3258-5D56-6FAE011FC9C3}" dt="2025-02-24T07:38:21.680" v="58" actId="20577"/>
          <ac:spMkLst>
            <pc:docMk/>
            <pc:sldMk cId="414015813" sldId="482"/>
            <ac:spMk id="2" creationId="{C923FA91-467D-D159-FDDD-301D1BD99292}"/>
          </ac:spMkLst>
        </pc:spChg>
        <pc:spChg chg="mod">
          <ac:chgData name="Edvards Bukovskis" userId="S::ebukovskis@edu.riga.lv::6d5fc92b-84af-401d-8c88-8aebe0377ae4" providerId="AD" clId="Web-{F03EE4CC-B81A-3258-5D56-6FAE011FC9C3}" dt="2025-02-24T07:38:23.852" v="59" actId="20577"/>
          <ac:spMkLst>
            <pc:docMk/>
            <pc:sldMk cId="414015813" sldId="482"/>
            <ac:spMk id="3" creationId="{A9550767-2DB6-04B0-16AF-AA7523ACC8CD}"/>
          </ac:spMkLst>
        </pc:spChg>
      </pc:sldChg>
    </pc:docChg>
  </pc:docChgLst>
  <pc:docChgLst>
    <pc:chgData name="Edvards Bukovskis" userId="S::ebukovskis@edu.riga.lv::6d5fc92b-84af-401d-8c88-8aebe0377ae4" providerId="AD" clId="Web-{CE17FC14-AC10-4DE4-4450-67E9A155BF24}"/>
    <pc:docChg chg="addSld delSld modSld sldOrd modSection">
      <pc:chgData name="Edvards Bukovskis" userId="S::ebukovskis@edu.riga.lv::6d5fc92b-84af-401d-8c88-8aebe0377ae4" providerId="AD" clId="Web-{CE17FC14-AC10-4DE4-4450-67E9A155BF24}" dt="2024-11-04T07:29:14.406" v="48" actId="20577"/>
      <pc:docMkLst>
        <pc:docMk/>
      </pc:docMkLst>
      <pc:sldChg chg="ord">
        <pc:chgData name="Edvards Bukovskis" userId="S::ebukovskis@edu.riga.lv::6d5fc92b-84af-401d-8c88-8aebe0377ae4" providerId="AD" clId="Web-{CE17FC14-AC10-4DE4-4450-67E9A155BF24}" dt="2024-11-04T06:14:10.554" v="3"/>
        <pc:sldMkLst>
          <pc:docMk/>
          <pc:sldMk cId="1979887775" sldId="310"/>
        </pc:sldMkLst>
      </pc:sldChg>
      <pc:sldChg chg="modSp">
        <pc:chgData name="Edvards Bukovskis" userId="S::ebukovskis@edu.riga.lv::6d5fc92b-84af-401d-8c88-8aebe0377ae4" providerId="AD" clId="Web-{CE17FC14-AC10-4DE4-4450-67E9A155BF24}" dt="2024-11-04T07:29:14.406" v="48" actId="20577"/>
        <pc:sldMkLst>
          <pc:docMk/>
          <pc:sldMk cId="1039756704" sldId="322"/>
        </pc:sldMkLst>
      </pc:sldChg>
      <pc:sldChg chg="new">
        <pc:chgData name="Edvards Bukovskis" userId="S::ebukovskis@edu.riga.lv::6d5fc92b-84af-401d-8c88-8aebe0377ae4" providerId="AD" clId="Web-{CE17FC14-AC10-4DE4-4450-67E9A155BF24}" dt="2024-11-04T06:13:50.679" v="0"/>
        <pc:sldMkLst>
          <pc:docMk/>
          <pc:sldMk cId="3139419766" sldId="369"/>
        </pc:sldMkLst>
      </pc:sldChg>
      <pc:sldChg chg="addSp modSp new ord">
        <pc:chgData name="Edvards Bukovskis" userId="S::ebukovskis@edu.riga.lv::6d5fc92b-84af-401d-8c88-8aebe0377ae4" providerId="AD" clId="Web-{CE17FC14-AC10-4DE4-4450-67E9A155BF24}" dt="2024-11-04T06:18:13.060" v="42" actId="1076"/>
        <pc:sldMkLst>
          <pc:docMk/>
          <pc:sldMk cId="3365432806" sldId="370"/>
        </pc:sldMkLst>
      </pc:sldChg>
      <pc:sldChg chg="modSp new">
        <pc:chgData name="Edvards Bukovskis" userId="S::ebukovskis@edu.riga.lv::6d5fc92b-84af-401d-8c88-8aebe0377ae4" providerId="AD" clId="Web-{CE17FC14-AC10-4DE4-4450-67E9A155BF24}" dt="2024-11-04T06:16:18.089" v="22" actId="20577"/>
        <pc:sldMkLst>
          <pc:docMk/>
          <pc:sldMk cId="597560902" sldId="371"/>
        </pc:sldMkLst>
      </pc:sldChg>
      <pc:sldChg chg="addSp modSp new">
        <pc:chgData name="Edvards Bukovskis" userId="S::ebukovskis@edu.riga.lv::6d5fc92b-84af-401d-8c88-8aebe0377ae4" providerId="AD" clId="Web-{CE17FC14-AC10-4DE4-4450-67E9A155BF24}" dt="2024-11-04T06:17:26.075" v="31" actId="1076"/>
        <pc:sldMkLst>
          <pc:docMk/>
          <pc:sldMk cId="2422726588" sldId="372"/>
        </pc:sldMkLst>
      </pc:sldChg>
      <pc:sldChg chg="new del">
        <pc:chgData name="Edvards Bukovskis" userId="S::ebukovskis@edu.riga.lv::6d5fc92b-84af-401d-8c88-8aebe0377ae4" providerId="AD" clId="Web-{CE17FC14-AC10-4DE4-4450-67E9A155BF24}" dt="2024-11-04T06:18:16.232" v="43"/>
        <pc:sldMkLst>
          <pc:docMk/>
          <pc:sldMk cId="4058363530" sldId="373"/>
        </pc:sldMkLst>
      </pc:sldChg>
    </pc:docChg>
  </pc:docChgLst>
  <pc:docChgLst>
    <pc:chgData name="Edvards Bukovskis" userId="S::ebukovskis@edu.riga.lv::6d5fc92b-84af-401d-8c88-8aebe0377ae4" providerId="AD" clId="Web-{B33E1D90-6EB3-909F-291E-0319B5D37B59}"/>
    <pc:docChg chg="addSld modSld modSection">
      <pc:chgData name="Edvards Bukovskis" userId="S::ebukovskis@edu.riga.lv::6d5fc92b-84af-401d-8c88-8aebe0377ae4" providerId="AD" clId="Web-{B33E1D90-6EB3-909F-291E-0319B5D37B59}" dt="2024-10-18T10:54:49.690" v="389" actId="20577"/>
      <pc:docMkLst>
        <pc:docMk/>
      </pc:docMkLst>
      <pc:sldChg chg="modSp new">
        <pc:chgData name="Edvards Bukovskis" userId="S::ebukovskis@edu.riga.lv::6d5fc92b-84af-401d-8c88-8aebe0377ae4" providerId="AD" clId="Web-{B33E1D90-6EB3-909F-291E-0319B5D37B59}" dt="2024-10-18T09:35:55.866" v="51" actId="1076"/>
        <pc:sldMkLst>
          <pc:docMk/>
          <pc:sldMk cId="1413005256" sldId="361"/>
        </pc:sldMkLst>
      </pc:sldChg>
      <pc:sldChg chg="modSp new">
        <pc:chgData name="Edvards Bukovskis" userId="S::ebukovskis@edu.riga.lv::6d5fc92b-84af-401d-8c88-8aebe0377ae4" providerId="AD" clId="Web-{B33E1D90-6EB3-909F-291E-0319B5D37B59}" dt="2024-10-18T10:06:04.825" v="166" actId="20577"/>
        <pc:sldMkLst>
          <pc:docMk/>
          <pc:sldMk cId="898564344" sldId="362"/>
        </pc:sldMkLst>
      </pc:sldChg>
      <pc:sldChg chg="modSp new">
        <pc:chgData name="Edvards Bukovskis" userId="S::ebukovskis@edu.riga.lv::6d5fc92b-84af-401d-8c88-8aebe0377ae4" providerId="AD" clId="Web-{B33E1D90-6EB3-909F-291E-0319B5D37B59}" dt="2024-10-18T10:18:20.965" v="247" actId="20577"/>
        <pc:sldMkLst>
          <pc:docMk/>
          <pc:sldMk cId="1398583930" sldId="363"/>
        </pc:sldMkLst>
      </pc:sldChg>
      <pc:sldChg chg="modSp new">
        <pc:chgData name="Edvards Bukovskis" userId="S::ebukovskis@edu.riga.lv::6d5fc92b-84af-401d-8c88-8aebe0377ae4" providerId="AD" clId="Web-{B33E1D90-6EB3-909F-291E-0319B5D37B59}" dt="2024-10-18T10:18:39.372" v="268" actId="20577"/>
        <pc:sldMkLst>
          <pc:docMk/>
          <pc:sldMk cId="1830224031" sldId="364"/>
        </pc:sldMkLst>
      </pc:sldChg>
      <pc:sldChg chg="modSp new">
        <pc:chgData name="Edvards Bukovskis" userId="S::ebukovskis@edu.riga.lv::6d5fc92b-84af-401d-8c88-8aebe0377ae4" providerId="AD" clId="Web-{B33E1D90-6EB3-909F-291E-0319B5D37B59}" dt="2024-10-18T10:26:20.538" v="313" actId="20577"/>
        <pc:sldMkLst>
          <pc:docMk/>
          <pc:sldMk cId="867815746" sldId="365"/>
        </pc:sldMkLst>
      </pc:sldChg>
      <pc:sldChg chg="modSp new">
        <pc:chgData name="Edvards Bukovskis" userId="S::ebukovskis@edu.riga.lv::6d5fc92b-84af-401d-8c88-8aebe0377ae4" providerId="AD" clId="Web-{B33E1D90-6EB3-909F-291E-0319B5D37B59}" dt="2024-10-18T10:54:49.690" v="389" actId="20577"/>
        <pc:sldMkLst>
          <pc:docMk/>
          <pc:sldMk cId="3121158074" sldId="366"/>
        </pc:sldMkLst>
      </pc:sldChg>
    </pc:docChg>
  </pc:docChgLst>
  <pc:docChgLst>
    <pc:chgData name="Edvards Bukovskis" userId="S::ebukovskis@edu.riga.lv::6d5fc92b-84af-401d-8c88-8aebe0377ae4" providerId="AD" clId="Web-{12AD3572-AB1C-0AC7-A671-13FC414B41FF}"/>
    <pc:docChg chg="modSld">
      <pc:chgData name="Edvards Bukovskis" userId="S::ebukovskis@edu.riga.lv::6d5fc92b-84af-401d-8c88-8aebe0377ae4" providerId="AD" clId="Web-{12AD3572-AB1C-0AC7-A671-13FC414B41FF}" dt="2023-12-14T08:02:44.323" v="0" actId="1076"/>
      <pc:docMkLst>
        <pc:docMk/>
      </pc:docMkLst>
      <pc:sldChg chg="modSp">
        <pc:chgData name="Edvards Bukovskis" userId="S::ebukovskis@edu.riga.lv::6d5fc92b-84af-401d-8c88-8aebe0377ae4" providerId="AD" clId="Web-{12AD3572-AB1C-0AC7-A671-13FC414B41FF}" dt="2023-12-14T08:02:44.323" v="0" actId="1076"/>
        <pc:sldMkLst>
          <pc:docMk/>
          <pc:sldMk cId="753601785" sldId="350"/>
        </pc:sldMkLst>
      </pc:sldChg>
    </pc:docChg>
  </pc:docChgLst>
  <pc:docChgLst>
    <pc:chgData name="Edvards Bukovskis" userId="S::ebukovskis@edu.riga.lv::6d5fc92b-84af-401d-8c88-8aebe0377ae4" providerId="AD" clId="Web-{36B316FA-5681-0BBB-1219-F6E9EE9F1E4B}"/>
    <pc:docChg chg="mod addSld modSld sldOrd">
      <pc:chgData name="Edvards Bukovskis" userId="S::ebukovskis@edu.riga.lv::6d5fc92b-84af-401d-8c88-8aebe0377ae4" providerId="AD" clId="Web-{36B316FA-5681-0BBB-1219-F6E9EE9F1E4B}" dt="2023-09-21T08:24:32.558" v="474" actId="20577"/>
      <pc:docMkLst>
        <pc:docMk/>
      </pc:docMkLst>
      <pc:sldChg chg="modSp">
        <pc:chgData name="Edvards Bukovskis" userId="S::ebukovskis@edu.riga.lv::6d5fc92b-84af-401d-8c88-8aebe0377ae4" providerId="AD" clId="Web-{36B316FA-5681-0BBB-1219-F6E9EE9F1E4B}" dt="2023-09-21T05:56:15.393" v="127" actId="20577"/>
        <pc:sldMkLst>
          <pc:docMk/>
          <pc:sldMk cId="109857222" sldId="256"/>
        </pc:sldMkLst>
      </pc:sldChg>
      <pc:sldChg chg="ord">
        <pc:chgData name="Edvards Bukovskis" userId="S::ebukovskis@edu.riga.lv::6d5fc92b-84af-401d-8c88-8aebe0377ae4" providerId="AD" clId="Web-{36B316FA-5681-0BBB-1219-F6E9EE9F1E4B}" dt="2023-09-21T07:04:19.426" v="436"/>
        <pc:sldMkLst>
          <pc:docMk/>
          <pc:sldMk cId="564641363" sldId="257"/>
        </pc:sldMkLst>
      </pc:sldChg>
      <pc:sldChg chg="modSp ord">
        <pc:chgData name="Edvards Bukovskis" userId="S::ebukovskis@edu.riga.lv::6d5fc92b-84af-401d-8c88-8aebe0377ae4" providerId="AD" clId="Web-{36B316FA-5681-0BBB-1219-F6E9EE9F1E4B}" dt="2023-09-21T07:05:32.475" v="437"/>
        <pc:sldMkLst>
          <pc:docMk/>
          <pc:sldMk cId="640851943" sldId="258"/>
        </pc:sldMkLst>
      </pc:sldChg>
      <pc:sldChg chg="modSp new">
        <pc:chgData name="Edvards Bukovskis" userId="S::ebukovskis@edu.riga.lv::6d5fc92b-84af-401d-8c88-8aebe0377ae4" providerId="AD" clId="Web-{36B316FA-5681-0BBB-1219-F6E9EE9F1E4B}" dt="2023-09-21T05:50:20.555" v="7" actId="20577"/>
        <pc:sldMkLst>
          <pc:docMk/>
          <pc:sldMk cId="3394206170" sldId="259"/>
        </pc:sldMkLst>
      </pc:sldChg>
      <pc:sldChg chg="addSp delSp modSp new ord">
        <pc:chgData name="Edvards Bukovskis" userId="S::ebukovskis@edu.riga.lv::6d5fc92b-84af-401d-8c88-8aebe0377ae4" providerId="AD" clId="Web-{36B316FA-5681-0BBB-1219-F6E9EE9F1E4B}" dt="2023-09-21T07:59:36.269" v="438"/>
        <pc:sldMkLst>
          <pc:docMk/>
          <pc:sldMk cId="3110154709" sldId="260"/>
        </pc:sldMkLst>
      </pc:sldChg>
      <pc:sldChg chg="addSp modSp new">
        <pc:chgData name="Edvards Bukovskis" userId="S::ebukovskis@edu.riga.lv::6d5fc92b-84af-401d-8c88-8aebe0377ae4" providerId="AD" clId="Web-{36B316FA-5681-0BBB-1219-F6E9EE9F1E4B}" dt="2023-09-21T05:54:33.343" v="88" actId="1076"/>
        <pc:sldMkLst>
          <pc:docMk/>
          <pc:sldMk cId="3450729153" sldId="261"/>
        </pc:sldMkLst>
      </pc:sldChg>
      <pc:sldChg chg="addSp delSp modSp new">
        <pc:chgData name="Edvards Bukovskis" userId="S::ebukovskis@edu.riga.lv::6d5fc92b-84af-401d-8c88-8aebe0377ae4" providerId="AD" clId="Web-{36B316FA-5681-0BBB-1219-F6E9EE9F1E4B}" dt="2023-09-21T08:24:32.558" v="474" actId="20577"/>
        <pc:sldMkLst>
          <pc:docMk/>
          <pc:sldMk cId="2293476190" sldId="262"/>
        </pc:sldMkLst>
      </pc:sldChg>
      <pc:sldChg chg="addSp delSp modSp new">
        <pc:chgData name="Edvards Bukovskis" userId="S::ebukovskis@edu.riga.lv::6d5fc92b-84af-401d-8c88-8aebe0377ae4" providerId="AD" clId="Web-{36B316FA-5681-0BBB-1219-F6E9EE9F1E4B}" dt="2023-09-21T06:00:38.071" v="184" actId="1076"/>
        <pc:sldMkLst>
          <pc:docMk/>
          <pc:sldMk cId="2647863441" sldId="263"/>
        </pc:sldMkLst>
      </pc:sldChg>
      <pc:sldChg chg="addSp delSp modSp new">
        <pc:chgData name="Edvards Bukovskis" userId="S::ebukovskis@edu.riga.lv::6d5fc92b-84af-401d-8c88-8aebe0377ae4" providerId="AD" clId="Web-{36B316FA-5681-0BBB-1219-F6E9EE9F1E4B}" dt="2023-09-21T06:01:40.088" v="189" actId="1076"/>
        <pc:sldMkLst>
          <pc:docMk/>
          <pc:sldMk cId="4013564894" sldId="264"/>
        </pc:sldMkLst>
      </pc:sldChg>
      <pc:sldChg chg="modSp new">
        <pc:chgData name="Edvards Bukovskis" userId="S::ebukovskis@edu.riga.lv::6d5fc92b-84af-401d-8c88-8aebe0377ae4" providerId="AD" clId="Web-{36B316FA-5681-0BBB-1219-F6E9EE9F1E4B}" dt="2023-09-21T06:03:45.217" v="263" actId="20577"/>
        <pc:sldMkLst>
          <pc:docMk/>
          <pc:sldMk cId="118951158" sldId="265"/>
        </pc:sldMkLst>
      </pc:sldChg>
      <pc:sldChg chg="addSp delSp modSp new">
        <pc:chgData name="Edvards Bukovskis" userId="S::ebukovskis@edu.riga.lv::6d5fc92b-84af-401d-8c88-8aebe0377ae4" providerId="AD" clId="Web-{36B316FA-5681-0BBB-1219-F6E9EE9F1E4B}" dt="2023-09-21T06:04:28.608" v="280" actId="1076"/>
        <pc:sldMkLst>
          <pc:docMk/>
          <pc:sldMk cId="469110656" sldId="266"/>
        </pc:sldMkLst>
      </pc:sldChg>
      <pc:sldChg chg="modSp new">
        <pc:chgData name="Edvards Bukovskis" userId="S::ebukovskis@edu.riga.lv::6d5fc92b-84af-401d-8c88-8aebe0377ae4" providerId="AD" clId="Web-{36B316FA-5681-0BBB-1219-F6E9EE9F1E4B}" dt="2023-09-21T06:05:33.266" v="290" actId="20577"/>
        <pc:sldMkLst>
          <pc:docMk/>
          <pc:sldMk cId="3320769398" sldId="267"/>
        </pc:sldMkLst>
      </pc:sldChg>
      <pc:sldChg chg="modSp new addCm">
        <pc:chgData name="Edvards Bukovskis" userId="S::ebukovskis@edu.riga.lv::6d5fc92b-84af-401d-8c88-8aebe0377ae4" providerId="AD" clId="Web-{36B316FA-5681-0BBB-1219-F6E9EE9F1E4B}" dt="2023-09-21T06:06:31.768" v="304" actId="20577"/>
        <pc:sldMkLst>
          <pc:docMk/>
          <pc:sldMk cId="1260292793" sldId="268"/>
        </pc:sldMkLst>
        <pc:extLst>
          <p:ext xmlns:p="http://schemas.openxmlformats.org/presentationml/2006/main" uri="{D6D511B9-2390-475A-947B-AFAB55BFBCF1}">
            <pc226:cmChg xmlns:pc226="http://schemas.microsoft.com/office/powerpoint/2022/06/main/command" chg="add">
              <pc226:chgData name="Edvards Bukovskis" userId="S::ebukovskis@edu.riga.lv::6d5fc92b-84af-401d-8c88-8aebe0377ae4" providerId="AD" clId="Web-{36B316FA-5681-0BBB-1219-F6E9EE9F1E4B}" dt="2023-09-21T06:06:30.565" v="303"/>
              <pc2:cmMkLst xmlns:pc2="http://schemas.microsoft.com/office/powerpoint/2019/9/main/command">
                <pc:docMk/>
                <pc:sldMk cId="1260292793" sldId="268"/>
                <pc2:cmMk id="{F60839C3-CF99-42FE-8A4B-2A4E9E135324}"/>
              </pc2:cmMkLst>
            </pc226:cmChg>
          </p:ext>
        </pc:extLst>
      </pc:sldChg>
      <pc:sldChg chg="addSp delSp modSp new">
        <pc:chgData name="Edvards Bukovskis" userId="S::ebukovskis@edu.riga.lv::6d5fc92b-84af-401d-8c88-8aebe0377ae4" providerId="AD" clId="Web-{36B316FA-5681-0BBB-1219-F6E9EE9F1E4B}" dt="2023-09-21T06:09:05.334" v="330" actId="1076"/>
        <pc:sldMkLst>
          <pc:docMk/>
          <pc:sldMk cId="4166889177" sldId="269"/>
        </pc:sldMkLst>
      </pc:sldChg>
      <pc:sldChg chg="addSp delSp modSp new">
        <pc:chgData name="Edvards Bukovskis" userId="S::ebukovskis@edu.riga.lv::6d5fc92b-84af-401d-8c88-8aebe0377ae4" providerId="AD" clId="Web-{36B316FA-5681-0BBB-1219-F6E9EE9F1E4B}" dt="2023-09-21T06:09:59.961" v="338" actId="1076"/>
        <pc:sldMkLst>
          <pc:docMk/>
          <pc:sldMk cId="2921498156" sldId="270"/>
        </pc:sldMkLst>
      </pc:sldChg>
      <pc:sldChg chg="modSp new addCm">
        <pc:chgData name="Edvards Bukovskis" userId="S::ebukovskis@edu.riga.lv::6d5fc92b-84af-401d-8c88-8aebe0377ae4" providerId="AD" clId="Web-{36B316FA-5681-0BBB-1219-F6E9EE9F1E4B}" dt="2023-09-21T06:11:41.791" v="374" actId="20577"/>
        <pc:sldMkLst>
          <pc:docMk/>
          <pc:sldMk cId="3709033689" sldId="271"/>
        </pc:sldMkLst>
        <pc:extLst>
          <p:ext xmlns:p="http://schemas.openxmlformats.org/presentationml/2006/main" uri="{D6D511B9-2390-475A-947B-AFAB55BFBCF1}">
            <pc226:cmChg xmlns:pc226="http://schemas.microsoft.com/office/powerpoint/2022/06/main/command" chg="add">
              <pc226:chgData name="Edvards Bukovskis" userId="S::ebukovskis@edu.riga.lv::6d5fc92b-84af-401d-8c88-8aebe0377ae4" providerId="AD" clId="Web-{36B316FA-5681-0BBB-1219-F6E9EE9F1E4B}" dt="2023-09-21T06:11:40.572" v="373"/>
              <pc2:cmMkLst xmlns:pc2="http://schemas.microsoft.com/office/powerpoint/2019/9/main/command">
                <pc:docMk/>
                <pc:sldMk cId="3709033689" sldId="271"/>
                <pc2:cmMk id="{DA148A3A-8859-48D9-842D-7FD18F084304}"/>
              </pc2:cmMkLst>
            </pc226:cmChg>
          </p:ext>
        </pc:extLst>
      </pc:sldChg>
      <pc:sldChg chg="addSp delSp modSp new">
        <pc:chgData name="Edvards Bukovskis" userId="S::ebukovskis@edu.riga.lv::6d5fc92b-84af-401d-8c88-8aebe0377ae4" providerId="AD" clId="Web-{36B316FA-5681-0BBB-1219-F6E9EE9F1E4B}" dt="2023-09-21T06:14:04.217" v="389" actId="1076"/>
        <pc:sldMkLst>
          <pc:docMk/>
          <pc:sldMk cId="1738599699" sldId="272"/>
        </pc:sldMkLst>
      </pc:sldChg>
      <pc:sldChg chg="addSp delSp modSp new">
        <pc:chgData name="Edvards Bukovskis" userId="S::ebukovskis@edu.riga.lv::6d5fc92b-84af-401d-8c88-8aebe0377ae4" providerId="AD" clId="Web-{36B316FA-5681-0BBB-1219-F6E9EE9F1E4B}" dt="2023-09-21T06:14:25.561" v="396" actId="1076"/>
        <pc:sldMkLst>
          <pc:docMk/>
          <pc:sldMk cId="898573306" sldId="273"/>
        </pc:sldMkLst>
      </pc:sldChg>
      <pc:sldChg chg="addSp delSp modSp new">
        <pc:chgData name="Edvards Bukovskis" userId="S::ebukovskis@edu.riga.lv::6d5fc92b-84af-401d-8c88-8aebe0377ae4" providerId="AD" clId="Web-{36B316FA-5681-0BBB-1219-F6E9EE9F1E4B}" dt="2023-09-21T06:15:38" v="414" actId="1076"/>
        <pc:sldMkLst>
          <pc:docMk/>
          <pc:sldMk cId="1570903476" sldId="274"/>
        </pc:sldMkLst>
      </pc:sldChg>
      <pc:sldChg chg="modSp new addCm modCm">
        <pc:chgData name="Edvards Bukovskis" userId="S::ebukovskis@edu.riga.lv::6d5fc92b-84af-401d-8c88-8aebe0377ae4" providerId="AD" clId="Web-{36B316FA-5681-0BBB-1219-F6E9EE9F1E4B}" dt="2023-09-21T06:16:31.096" v="421" actId="20577"/>
        <pc:sldMkLst>
          <pc:docMk/>
          <pc:sldMk cId="95132927" sldId="275"/>
        </pc:sldMkLst>
        <pc:extLst>
          <p:ext xmlns:p="http://schemas.openxmlformats.org/presentationml/2006/main" uri="{D6D511B9-2390-475A-947B-AFAB55BFBCF1}">
            <pc226:cmChg xmlns:pc226="http://schemas.microsoft.com/office/powerpoint/2022/06/main/command" chg="add mod">
              <pc226:chgData name="Edvards Bukovskis" userId="S::ebukovskis@edu.riga.lv::6d5fc92b-84af-401d-8c88-8aebe0377ae4" providerId="AD" clId="Web-{36B316FA-5681-0BBB-1219-F6E9EE9F1E4B}" dt="2023-09-21T06:16:31.096" v="421" actId="20577"/>
              <pc2:cmMkLst xmlns:pc2="http://schemas.microsoft.com/office/powerpoint/2019/9/main/command">
                <pc:docMk/>
                <pc:sldMk cId="95132927" sldId="275"/>
                <pc2:cmMk id="{82115994-366A-4912-A215-21B2F9337B90}"/>
              </pc2:cmMkLst>
            </pc226:cmChg>
          </p:ext>
        </pc:extLst>
      </pc:sldChg>
    </pc:docChg>
  </pc:docChgLst>
  <pc:docChgLst>
    <pc:chgData name="Edvards Bukovskis" userId="S::ebukovskis@edu.riga.lv::6d5fc92b-84af-401d-8c88-8aebe0377ae4" providerId="AD" clId="Web-{61EC2823-25B9-7823-1428-4956ACF62B13}"/>
    <pc:docChg chg="delSld modSld sldOrd modSection">
      <pc:chgData name="Edvards Bukovskis" userId="S::ebukovskis@edu.riga.lv::6d5fc92b-84af-401d-8c88-8aebe0377ae4" providerId="AD" clId="Web-{61EC2823-25B9-7823-1428-4956ACF62B13}" dt="2024-09-13T08:15:32.747" v="3"/>
      <pc:docMkLst>
        <pc:docMk/>
      </pc:docMkLst>
      <pc:sldChg chg="delSp">
        <pc:chgData name="Edvards Bukovskis" userId="S::ebukovskis@edu.riga.lv::6d5fc92b-84af-401d-8c88-8aebe0377ae4" providerId="AD" clId="Web-{61EC2823-25B9-7823-1428-4956ACF62B13}" dt="2024-09-13T05:37:31.125" v="0"/>
        <pc:sldMkLst>
          <pc:docMk/>
          <pc:sldMk cId="640851943" sldId="258"/>
        </pc:sldMkLst>
      </pc:sldChg>
      <pc:sldChg chg="ord">
        <pc:chgData name="Edvards Bukovskis" userId="S::ebukovskis@edu.riga.lv::6d5fc92b-84af-401d-8c88-8aebe0377ae4" providerId="AD" clId="Web-{61EC2823-25B9-7823-1428-4956ACF62B13}" dt="2024-09-13T08:15:32.747" v="3"/>
        <pc:sldMkLst>
          <pc:docMk/>
          <pc:sldMk cId="469110656" sldId="266"/>
        </pc:sldMkLst>
      </pc:sldChg>
      <pc:sldChg chg="del">
        <pc:chgData name="Edvards Bukovskis" userId="S::ebukovskis@edu.riga.lv::6d5fc92b-84af-401d-8c88-8aebe0377ae4" providerId="AD" clId="Web-{61EC2823-25B9-7823-1428-4956ACF62B13}" dt="2024-09-13T05:38:33.877" v="1"/>
        <pc:sldMkLst>
          <pc:docMk/>
          <pc:sldMk cId="496840845" sldId="354"/>
        </pc:sldMkLst>
      </pc:sldChg>
      <pc:sldChg chg="del">
        <pc:chgData name="Edvards Bukovskis" userId="S::ebukovskis@edu.riga.lv::6d5fc92b-84af-401d-8c88-8aebe0377ae4" providerId="AD" clId="Web-{61EC2823-25B9-7823-1428-4956ACF62B13}" dt="2024-09-13T05:38:35.752" v="2"/>
        <pc:sldMkLst>
          <pc:docMk/>
          <pc:sldMk cId="1765026604" sldId="355"/>
        </pc:sldMkLst>
      </pc:sldChg>
    </pc:docChg>
  </pc:docChgLst>
  <pc:docChgLst>
    <pc:chgData name="Edvards Bukovskis" userId="S::ebukovskis@edu.riga.lv::6d5fc92b-84af-401d-8c88-8aebe0377ae4" providerId="AD" clId="Web-{2C053063-0862-9296-71D8-1E7B5DEF913A}"/>
    <pc:docChg chg="modSld">
      <pc:chgData name="Edvards Bukovskis" userId="S::ebukovskis@edu.riga.lv::6d5fc92b-84af-401d-8c88-8aebe0377ae4" providerId="AD" clId="Web-{2C053063-0862-9296-71D8-1E7B5DEF913A}" dt="2024-11-25T06:01:11.504" v="1"/>
      <pc:docMkLst>
        <pc:docMk/>
      </pc:docMkLst>
      <pc:sldChg chg="mod modShow">
        <pc:chgData name="Edvards Bukovskis" userId="S::ebukovskis@edu.riga.lv::6d5fc92b-84af-401d-8c88-8aebe0377ae4" providerId="AD" clId="Web-{2C053063-0862-9296-71D8-1E7B5DEF913A}" dt="2024-11-25T06:01:08.285" v="0"/>
        <pc:sldMkLst>
          <pc:docMk/>
          <pc:sldMk cId="578612953" sldId="349"/>
        </pc:sldMkLst>
      </pc:sldChg>
      <pc:sldChg chg="mod modShow">
        <pc:chgData name="Edvards Bukovskis" userId="S::ebukovskis@edu.riga.lv::6d5fc92b-84af-401d-8c88-8aebe0377ae4" providerId="AD" clId="Web-{2C053063-0862-9296-71D8-1E7B5DEF913A}" dt="2024-11-25T06:01:11.504" v="1"/>
        <pc:sldMkLst>
          <pc:docMk/>
          <pc:sldMk cId="2140886962" sldId="377"/>
        </pc:sldMkLst>
      </pc:sldChg>
    </pc:docChg>
  </pc:docChgLst>
  <pc:docChgLst>
    <pc:chgData name="Edvards Bukovskis" userId="S::ebukovskis@edu.riga.lv::6d5fc92b-84af-401d-8c88-8aebe0377ae4" providerId="AD" clId="Web-{18AC04F0-1CA0-EC4A-A169-7808C6394B6D}"/>
    <pc:docChg chg="addSld modSld sldOrd addSection modSection">
      <pc:chgData name="Edvards Bukovskis" userId="S::ebukovskis@edu.riga.lv::6d5fc92b-84af-401d-8c88-8aebe0377ae4" providerId="AD" clId="Web-{18AC04F0-1CA0-EC4A-A169-7808C6394B6D}" dt="2023-10-05T08:19:18.428" v="241"/>
      <pc:docMkLst>
        <pc:docMk/>
      </pc:docMkLst>
      <pc:sldChg chg="addSp delSp modSp new ord">
        <pc:chgData name="Edvards Bukovskis" userId="S::ebukovskis@edu.riga.lv::6d5fc92b-84af-401d-8c88-8aebe0377ae4" providerId="AD" clId="Web-{18AC04F0-1CA0-EC4A-A169-7808C6394B6D}" dt="2023-10-05T05:39:14.741" v="21" actId="1076"/>
        <pc:sldMkLst>
          <pc:docMk/>
          <pc:sldMk cId="1135822295" sldId="291"/>
        </pc:sldMkLst>
      </pc:sldChg>
      <pc:sldChg chg="addSp delSp modSp new">
        <pc:chgData name="Edvards Bukovskis" userId="S::ebukovskis@edu.riga.lv::6d5fc92b-84af-401d-8c88-8aebe0377ae4" providerId="AD" clId="Web-{18AC04F0-1CA0-EC4A-A169-7808C6394B6D}" dt="2023-10-05T05:41:35.730" v="36" actId="1076"/>
        <pc:sldMkLst>
          <pc:docMk/>
          <pc:sldMk cId="2454650163" sldId="292"/>
        </pc:sldMkLst>
      </pc:sldChg>
      <pc:sldChg chg="addSp delSp modSp new">
        <pc:chgData name="Edvards Bukovskis" userId="S::ebukovskis@edu.riga.lv::6d5fc92b-84af-401d-8c88-8aebe0377ae4" providerId="AD" clId="Web-{18AC04F0-1CA0-EC4A-A169-7808C6394B6D}" dt="2023-10-05T05:44:29.299" v="42" actId="1076"/>
        <pc:sldMkLst>
          <pc:docMk/>
          <pc:sldMk cId="3696258335" sldId="293"/>
        </pc:sldMkLst>
      </pc:sldChg>
      <pc:sldChg chg="addSp delSp modSp new">
        <pc:chgData name="Edvards Bukovskis" userId="S::ebukovskis@edu.riga.lv::6d5fc92b-84af-401d-8c88-8aebe0377ae4" providerId="AD" clId="Web-{18AC04F0-1CA0-EC4A-A169-7808C6394B6D}" dt="2023-10-05T05:47:49.165" v="51" actId="1076"/>
        <pc:sldMkLst>
          <pc:docMk/>
          <pc:sldMk cId="941203568" sldId="294"/>
        </pc:sldMkLst>
      </pc:sldChg>
      <pc:sldChg chg="modSp new">
        <pc:chgData name="Edvards Bukovskis" userId="S::ebukovskis@edu.riga.lv::6d5fc92b-84af-401d-8c88-8aebe0377ae4" providerId="AD" clId="Web-{18AC04F0-1CA0-EC4A-A169-7808C6394B6D}" dt="2023-10-05T05:49:27.153" v="62" actId="20577"/>
        <pc:sldMkLst>
          <pc:docMk/>
          <pc:sldMk cId="2900918322" sldId="295"/>
        </pc:sldMkLst>
      </pc:sldChg>
      <pc:sldChg chg="addSp delSp modSp new">
        <pc:chgData name="Edvards Bukovskis" userId="S::ebukovskis@edu.riga.lv::6d5fc92b-84af-401d-8c88-8aebe0377ae4" providerId="AD" clId="Web-{18AC04F0-1CA0-EC4A-A169-7808C6394B6D}" dt="2023-10-05T05:53:12.333" v="80" actId="14100"/>
        <pc:sldMkLst>
          <pc:docMk/>
          <pc:sldMk cId="415080388" sldId="296"/>
        </pc:sldMkLst>
      </pc:sldChg>
      <pc:sldChg chg="addSp delSp modSp new ord">
        <pc:chgData name="Edvards Bukovskis" userId="S::ebukovskis@edu.riga.lv::6d5fc92b-84af-401d-8c88-8aebe0377ae4" providerId="AD" clId="Web-{18AC04F0-1CA0-EC4A-A169-7808C6394B6D}" dt="2023-10-05T08:19:18.428" v="241"/>
        <pc:sldMkLst>
          <pc:docMk/>
          <pc:sldMk cId="869314809" sldId="297"/>
        </pc:sldMkLst>
      </pc:sldChg>
      <pc:sldChg chg="addSp delSp modSp new ord">
        <pc:chgData name="Edvards Bukovskis" userId="S::ebukovskis@edu.riga.lv::6d5fc92b-84af-401d-8c88-8aebe0377ae4" providerId="AD" clId="Web-{18AC04F0-1CA0-EC4A-A169-7808C6394B6D}" dt="2023-10-05T08:19:14.349" v="240"/>
        <pc:sldMkLst>
          <pc:docMk/>
          <pc:sldMk cId="1806046202" sldId="298"/>
        </pc:sldMkLst>
      </pc:sldChg>
      <pc:sldChg chg="addSp delSp modSp new">
        <pc:chgData name="Edvards Bukovskis" userId="S::ebukovskis@edu.riga.lv::6d5fc92b-84af-401d-8c88-8aebe0377ae4" providerId="AD" clId="Web-{18AC04F0-1CA0-EC4A-A169-7808C6394B6D}" dt="2023-10-05T06:04:14.652" v="127" actId="1076"/>
        <pc:sldMkLst>
          <pc:docMk/>
          <pc:sldMk cId="1629088641" sldId="299"/>
        </pc:sldMkLst>
      </pc:sldChg>
      <pc:sldChg chg="addSp delSp modSp new">
        <pc:chgData name="Edvards Bukovskis" userId="S::ebukovskis@edu.riga.lv::6d5fc92b-84af-401d-8c88-8aebe0377ae4" providerId="AD" clId="Web-{18AC04F0-1CA0-EC4A-A169-7808C6394B6D}" dt="2023-10-05T06:05:06.045" v="133" actId="1076"/>
        <pc:sldMkLst>
          <pc:docMk/>
          <pc:sldMk cId="754612455" sldId="300"/>
        </pc:sldMkLst>
      </pc:sldChg>
      <pc:sldChg chg="addSp delSp modSp new">
        <pc:chgData name="Edvards Bukovskis" userId="S::ebukovskis@edu.riga.lv::6d5fc92b-84af-401d-8c88-8aebe0377ae4" providerId="AD" clId="Web-{18AC04F0-1CA0-EC4A-A169-7808C6394B6D}" dt="2023-10-05T06:06:33.689" v="141" actId="1076"/>
        <pc:sldMkLst>
          <pc:docMk/>
          <pc:sldMk cId="3330210208" sldId="301"/>
        </pc:sldMkLst>
      </pc:sldChg>
      <pc:sldChg chg="addSp delSp modSp new">
        <pc:chgData name="Edvards Bukovskis" userId="S::ebukovskis@edu.riga.lv::6d5fc92b-84af-401d-8c88-8aebe0377ae4" providerId="AD" clId="Web-{18AC04F0-1CA0-EC4A-A169-7808C6394B6D}" dt="2023-10-05T06:07:04.440" v="147" actId="1076"/>
        <pc:sldMkLst>
          <pc:docMk/>
          <pc:sldMk cId="3912401557" sldId="302"/>
        </pc:sldMkLst>
      </pc:sldChg>
      <pc:sldChg chg="addSp delSp modSp new">
        <pc:chgData name="Edvards Bukovskis" userId="S::ebukovskis@edu.riga.lv::6d5fc92b-84af-401d-8c88-8aebe0377ae4" providerId="AD" clId="Web-{18AC04F0-1CA0-EC4A-A169-7808C6394B6D}" dt="2023-10-05T06:08:56.084" v="153" actId="1076"/>
        <pc:sldMkLst>
          <pc:docMk/>
          <pc:sldMk cId="1849365435" sldId="303"/>
        </pc:sldMkLst>
      </pc:sldChg>
      <pc:sldChg chg="addSp delSp modSp new">
        <pc:chgData name="Edvards Bukovskis" userId="S::ebukovskis@edu.riga.lv::6d5fc92b-84af-401d-8c88-8aebe0377ae4" providerId="AD" clId="Web-{18AC04F0-1CA0-EC4A-A169-7808C6394B6D}" dt="2023-10-05T06:09:31.585" v="159" actId="1076"/>
        <pc:sldMkLst>
          <pc:docMk/>
          <pc:sldMk cId="177008072" sldId="304"/>
        </pc:sldMkLst>
      </pc:sldChg>
      <pc:sldChg chg="addSp delSp modSp new">
        <pc:chgData name="Edvards Bukovskis" userId="S::ebukovskis@edu.riga.lv::6d5fc92b-84af-401d-8c88-8aebe0377ae4" providerId="AD" clId="Web-{18AC04F0-1CA0-EC4A-A169-7808C6394B6D}" dt="2023-10-05T06:12:12.607" v="175" actId="1076"/>
        <pc:sldMkLst>
          <pc:docMk/>
          <pc:sldMk cId="2812677698" sldId="305"/>
        </pc:sldMkLst>
      </pc:sldChg>
      <pc:sldChg chg="addSp delSp modSp new">
        <pc:chgData name="Edvards Bukovskis" userId="S::ebukovskis@edu.riga.lv::6d5fc92b-84af-401d-8c88-8aebe0377ae4" providerId="AD" clId="Web-{18AC04F0-1CA0-EC4A-A169-7808C6394B6D}" dt="2023-10-05T06:12:33.373" v="181" actId="1076"/>
        <pc:sldMkLst>
          <pc:docMk/>
          <pc:sldMk cId="2482231651" sldId="306"/>
        </pc:sldMkLst>
      </pc:sldChg>
      <pc:sldChg chg="modSp new">
        <pc:chgData name="Edvards Bukovskis" userId="S::ebukovskis@edu.riga.lv::6d5fc92b-84af-401d-8c88-8aebe0377ae4" providerId="AD" clId="Web-{18AC04F0-1CA0-EC4A-A169-7808C6394B6D}" dt="2023-10-05T06:22:15.221" v="193" actId="20577"/>
        <pc:sldMkLst>
          <pc:docMk/>
          <pc:sldMk cId="3063194992" sldId="307"/>
        </pc:sldMkLst>
      </pc:sldChg>
      <pc:sldChg chg="addSp delSp modSp new ord">
        <pc:chgData name="Edvards Bukovskis" userId="S::ebukovskis@edu.riga.lv::6d5fc92b-84af-401d-8c88-8aebe0377ae4" providerId="AD" clId="Web-{18AC04F0-1CA0-EC4A-A169-7808C6394B6D}" dt="2023-10-05T06:29:53.128" v="209"/>
        <pc:sldMkLst>
          <pc:docMk/>
          <pc:sldMk cId="1538140447" sldId="308"/>
        </pc:sldMkLst>
      </pc:sldChg>
      <pc:sldChg chg="addSp delSp modSp new">
        <pc:chgData name="Edvards Bukovskis" userId="S::ebukovskis@edu.riga.lv::6d5fc92b-84af-401d-8c88-8aebe0377ae4" providerId="AD" clId="Web-{18AC04F0-1CA0-EC4A-A169-7808C6394B6D}" dt="2023-10-05T06:30:23.129" v="214" actId="1076"/>
        <pc:sldMkLst>
          <pc:docMk/>
          <pc:sldMk cId="3109201408" sldId="309"/>
        </pc:sldMkLst>
      </pc:sldChg>
      <pc:sldChg chg="addSp delSp modSp new ord">
        <pc:chgData name="Edvards Bukovskis" userId="S::ebukovskis@edu.riga.lv::6d5fc92b-84af-401d-8c88-8aebe0377ae4" providerId="AD" clId="Web-{18AC04F0-1CA0-EC4A-A169-7808C6394B6D}" dt="2023-10-05T06:35:45.171" v="237" actId="1076"/>
        <pc:sldMkLst>
          <pc:docMk/>
          <pc:sldMk cId="1979887775" sldId="310"/>
        </pc:sldMkLst>
      </pc:sldChg>
    </pc:docChg>
  </pc:docChgLst>
  <pc:docChgLst>
    <pc:chgData name="Edvards Bukovskis" userId="S::ebukovskis@edu.riga.lv::6d5fc92b-84af-401d-8c88-8aebe0377ae4" providerId="AD" clId="Web-{8D9CF040-D739-5862-D1C0-6866D9B370B2}"/>
    <pc:docChg chg="addSld modSld">
      <pc:chgData name="Edvards Bukovskis" userId="S::ebukovskis@edu.riga.lv::6d5fc92b-84af-401d-8c88-8aebe0377ae4" providerId="AD" clId="Web-{8D9CF040-D739-5862-D1C0-6866D9B370B2}" dt="2023-09-28T08:50:19.887" v="9" actId="20577"/>
      <pc:docMkLst>
        <pc:docMk/>
      </pc:docMkLst>
      <pc:sldChg chg="modSp new">
        <pc:chgData name="Edvards Bukovskis" userId="S::ebukovskis@edu.riga.lv::6d5fc92b-84af-401d-8c88-8aebe0377ae4" providerId="AD" clId="Web-{8D9CF040-D739-5862-D1C0-6866D9B370B2}" dt="2023-09-28T08:50:19.887" v="9" actId="20577"/>
        <pc:sldMkLst>
          <pc:docMk/>
          <pc:sldMk cId="3906751895" sldId="289"/>
        </pc:sldMkLst>
      </pc:sldChg>
    </pc:docChg>
  </pc:docChgLst>
  <pc:docChgLst>
    <pc:chgData name="Edvards Bukovskis" userId="S::ebukovskis@edu.riga.lv::6d5fc92b-84af-401d-8c88-8aebe0377ae4" providerId="AD" clId="Web-{DE6DBF8F-C190-936C-60A8-EBD6A2A1CA3B}"/>
    <pc:docChg chg="modSld">
      <pc:chgData name="Edvards Bukovskis" userId="S::ebukovskis@edu.riga.lv::6d5fc92b-84af-401d-8c88-8aebe0377ae4" providerId="AD" clId="Web-{DE6DBF8F-C190-936C-60A8-EBD6A2A1CA3B}" dt="2024-08-25T17:08:18.324" v="1" actId="20577"/>
      <pc:docMkLst>
        <pc:docMk/>
      </pc:docMkLst>
      <pc:sldChg chg="modSp">
        <pc:chgData name="Edvards Bukovskis" userId="S::ebukovskis@edu.riga.lv::6d5fc92b-84af-401d-8c88-8aebe0377ae4" providerId="AD" clId="Web-{DE6DBF8F-C190-936C-60A8-EBD6A2A1CA3B}" dt="2024-08-25T17:08:18.324" v="1" actId="20577"/>
        <pc:sldMkLst>
          <pc:docMk/>
          <pc:sldMk cId="109857222" sldId="256"/>
        </pc:sldMkLst>
      </pc:sldChg>
    </pc:docChg>
  </pc:docChgLst>
  <pc:docChgLst>
    <pc:chgData name="Edvards Bukovskis" userId="S::ebukovskis@edu.riga.lv::6d5fc92b-84af-401d-8c88-8aebe0377ae4" providerId="AD" clId="Web-{DC4938FD-7C95-0F64-C9A6-4D20340747DA}"/>
    <pc:docChg chg="addSld modSld modSection">
      <pc:chgData name="Edvards Bukovskis" userId="S::ebukovskis@edu.riga.lv::6d5fc92b-84af-401d-8c88-8aebe0377ae4" providerId="AD" clId="Web-{DC4938FD-7C95-0F64-C9A6-4D20340747DA}" dt="2025-03-17T11:06:06.133" v="77" actId="20577"/>
      <pc:docMkLst>
        <pc:docMk/>
      </pc:docMkLst>
      <pc:sldChg chg="modSp new">
        <pc:chgData name="Edvards Bukovskis" userId="S::ebukovskis@edu.riga.lv::6d5fc92b-84af-401d-8c88-8aebe0377ae4" providerId="AD" clId="Web-{DC4938FD-7C95-0F64-C9A6-4D20340747DA}" dt="2025-03-17T08:14:12.303" v="22" actId="20577"/>
        <pc:sldMkLst>
          <pc:docMk/>
          <pc:sldMk cId="245651696" sldId="499"/>
        </pc:sldMkLst>
        <pc:spChg chg="mod">
          <ac:chgData name="Edvards Bukovskis" userId="S::ebukovskis@edu.riga.lv::6d5fc92b-84af-401d-8c88-8aebe0377ae4" providerId="AD" clId="Web-{DC4938FD-7C95-0F64-C9A6-4D20340747DA}" dt="2025-03-17T08:10:13.366" v="19" actId="20577"/>
          <ac:spMkLst>
            <pc:docMk/>
            <pc:sldMk cId="245651696" sldId="499"/>
            <ac:spMk id="2" creationId="{1F1D6386-E408-B55C-A5F4-C61ED32B50E4}"/>
          </ac:spMkLst>
        </pc:spChg>
        <pc:spChg chg="mod">
          <ac:chgData name="Edvards Bukovskis" userId="S::ebukovskis@edu.riga.lv::6d5fc92b-84af-401d-8c88-8aebe0377ae4" providerId="AD" clId="Web-{DC4938FD-7C95-0F64-C9A6-4D20340747DA}" dt="2025-03-17T08:14:12.303" v="22" actId="20577"/>
          <ac:spMkLst>
            <pc:docMk/>
            <pc:sldMk cId="245651696" sldId="499"/>
            <ac:spMk id="3" creationId="{FCCC272C-921F-BF2F-48E9-58FD1AAD9399}"/>
          </ac:spMkLst>
        </pc:spChg>
      </pc:sldChg>
      <pc:sldChg chg="modSp new">
        <pc:chgData name="Edvards Bukovskis" userId="S::ebukovskis@edu.riga.lv::6d5fc92b-84af-401d-8c88-8aebe0377ae4" providerId="AD" clId="Web-{DC4938FD-7C95-0F64-C9A6-4D20340747DA}" dt="2025-03-17T11:06:06.133" v="77" actId="20577"/>
        <pc:sldMkLst>
          <pc:docMk/>
          <pc:sldMk cId="3718332333" sldId="500"/>
        </pc:sldMkLst>
        <pc:spChg chg="mod">
          <ac:chgData name="Edvards Bukovskis" userId="S::ebukovskis@edu.riga.lv::6d5fc92b-84af-401d-8c88-8aebe0377ae4" providerId="AD" clId="Web-{DC4938FD-7C95-0F64-C9A6-4D20340747DA}" dt="2025-03-17T11:03:04.206" v="36" actId="20577"/>
          <ac:spMkLst>
            <pc:docMk/>
            <pc:sldMk cId="3718332333" sldId="500"/>
            <ac:spMk id="2" creationId="{C430FFDE-4A52-D8A9-5056-DB4CA44E494D}"/>
          </ac:spMkLst>
        </pc:spChg>
        <pc:spChg chg="mod">
          <ac:chgData name="Edvards Bukovskis" userId="S::ebukovskis@edu.riga.lv::6d5fc92b-84af-401d-8c88-8aebe0377ae4" providerId="AD" clId="Web-{DC4938FD-7C95-0F64-C9A6-4D20340747DA}" dt="2025-03-17T11:06:06.133" v="77" actId="20577"/>
          <ac:spMkLst>
            <pc:docMk/>
            <pc:sldMk cId="3718332333" sldId="500"/>
            <ac:spMk id="3" creationId="{38753D3B-8E84-5FB5-02F1-4D0429899A92}"/>
          </ac:spMkLst>
        </pc:spChg>
      </pc:sldChg>
    </pc:docChg>
  </pc:docChgLst>
  <pc:docChgLst>
    <pc:chgData name="Edvards Bukovskis" userId="S::ebukovskis@edu.riga.lv::6d5fc92b-84af-401d-8c88-8aebe0377ae4" providerId="AD" clId="Web-{6C647276-082A-A53F-4C81-46089BC9A7AD}"/>
    <pc:docChg chg="sldOrd">
      <pc:chgData name="Edvards Bukovskis" userId="S::ebukovskis@edu.riga.lv::6d5fc92b-84af-401d-8c88-8aebe0377ae4" providerId="AD" clId="Web-{6C647276-082A-A53F-4C81-46089BC9A7AD}" dt="2024-11-15T10:47:00.182" v="0"/>
      <pc:docMkLst>
        <pc:docMk/>
      </pc:docMkLst>
      <pc:sldChg chg="ord">
        <pc:chgData name="Edvards Bukovskis" userId="S::ebukovskis@edu.riga.lv::6d5fc92b-84af-401d-8c88-8aebe0377ae4" providerId="AD" clId="Web-{6C647276-082A-A53F-4C81-46089BC9A7AD}" dt="2024-11-15T10:47:00.182" v="0"/>
        <pc:sldMkLst>
          <pc:docMk/>
          <pc:sldMk cId="2031747888" sldId="323"/>
        </pc:sldMkLst>
      </pc:sldChg>
    </pc:docChg>
  </pc:docChgLst>
  <pc:docChgLst>
    <pc:chgData name="Edvards Bukovskis" userId="S::ebukovskis@edu.riga.lv::6d5fc92b-84af-401d-8c88-8aebe0377ae4" providerId="AD" clId="Web-{670F7366-23BE-77F7-1411-E9649C547419}"/>
    <pc:docChg chg="addSld modSld modSection">
      <pc:chgData name="Edvards Bukovskis" userId="S::ebukovskis@edu.riga.lv::6d5fc92b-84af-401d-8c88-8aebe0377ae4" providerId="AD" clId="Web-{670F7366-23BE-77F7-1411-E9649C547419}" dt="2024-09-16T06:17:57.874" v="72" actId="20577"/>
      <pc:docMkLst>
        <pc:docMk/>
      </pc:docMkLst>
      <pc:sldChg chg="modSp new">
        <pc:chgData name="Edvards Bukovskis" userId="S::ebukovskis@edu.riga.lv::6d5fc92b-84af-401d-8c88-8aebe0377ae4" providerId="AD" clId="Web-{670F7366-23BE-77F7-1411-E9649C547419}" dt="2024-09-16T06:12:39.605" v="12" actId="20577"/>
        <pc:sldMkLst>
          <pc:docMk/>
          <pc:sldMk cId="1939080376" sldId="354"/>
        </pc:sldMkLst>
      </pc:sldChg>
      <pc:sldChg chg="modSp new">
        <pc:chgData name="Edvards Bukovskis" userId="S::ebukovskis@edu.riga.lv::6d5fc92b-84af-401d-8c88-8aebe0377ae4" providerId="AD" clId="Web-{670F7366-23BE-77F7-1411-E9649C547419}" dt="2024-09-16T06:12:59.699" v="26" actId="20577"/>
        <pc:sldMkLst>
          <pc:docMk/>
          <pc:sldMk cId="2668470491" sldId="355"/>
        </pc:sldMkLst>
      </pc:sldChg>
      <pc:sldChg chg="modSp new">
        <pc:chgData name="Edvards Bukovskis" userId="S::ebukovskis@edu.riga.lv::6d5fc92b-84af-401d-8c88-8aebe0377ae4" providerId="AD" clId="Web-{670F7366-23BE-77F7-1411-E9649C547419}" dt="2024-09-16T06:17:57.874" v="72" actId="20577"/>
        <pc:sldMkLst>
          <pc:docMk/>
          <pc:sldMk cId="3572288808" sldId="356"/>
        </pc:sldMkLst>
      </pc:sldChg>
    </pc:docChg>
  </pc:docChgLst>
  <pc:docChgLst>
    <pc:chgData name="Edvards Bukovskis" userId="S::ebukovskis@edu.riga.lv::6d5fc92b-84af-401d-8c88-8aebe0377ae4" providerId="AD" clId="Web-{5367EE6E-1A02-BEA7-DF57-3E8A8775B4FF}"/>
    <pc:docChg chg="addSld modSld sldOrd modSection">
      <pc:chgData name="Edvards Bukovskis" userId="S::ebukovskis@edu.riga.lv::6d5fc92b-84af-401d-8c88-8aebe0377ae4" providerId="AD" clId="Web-{5367EE6E-1A02-BEA7-DF57-3E8A8775B4FF}" dt="2025-01-28T06:53:11.311" v="425" actId="20577"/>
      <pc:docMkLst>
        <pc:docMk/>
      </pc:docMkLst>
      <pc:sldChg chg="modSp new">
        <pc:chgData name="Edvards Bukovskis" userId="S::ebukovskis@edu.riga.lv::6d5fc92b-84af-401d-8c88-8aebe0377ae4" providerId="AD" clId="Web-{5367EE6E-1A02-BEA7-DF57-3E8A8775B4FF}" dt="2025-01-28T06:17:57.363" v="59" actId="20577"/>
        <pc:sldMkLst>
          <pc:docMk/>
          <pc:sldMk cId="3898631096" sldId="436"/>
        </pc:sldMkLst>
        <pc:spChg chg="mod">
          <ac:chgData name="Edvards Bukovskis" userId="S::ebukovskis@edu.riga.lv::6d5fc92b-84af-401d-8c88-8aebe0377ae4" providerId="AD" clId="Web-{5367EE6E-1A02-BEA7-DF57-3E8A8775B4FF}" dt="2025-01-28T06:17:22.550" v="7" actId="20577"/>
          <ac:spMkLst>
            <pc:docMk/>
            <pc:sldMk cId="3898631096" sldId="436"/>
            <ac:spMk id="2" creationId="{912C6486-3D5D-B471-C496-558CC72C2DB8}"/>
          </ac:spMkLst>
        </pc:spChg>
        <pc:spChg chg="mod">
          <ac:chgData name="Edvards Bukovskis" userId="S::ebukovskis@edu.riga.lv::6d5fc92b-84af-401d-8c88-8aebe0377ae4" providerId="AD" clId="Web-{5367EE6E-1A02-BEA7-DF57-3E8A8775B4FF}" dt="2025-01-28T06:17:57.363" v="59" actId="20577"/>
          <ac:spMkLst>
            <pc:docMk/>
            <pc:sldMk cId="3898631096" sldId="436"/>
            <ac:spMk id="3" creationId="{AC5E643A-1A16-00DD-E775-8F8D749A2501}"/>
          </ac:spMkLst>
        </pc:spChg>
      </pc:sldChg>
      <pc:sldChg chg="addSp modSp new">
        <pc:chgData name="Edvards Bukovskis" userId="S::ebukovskis@edu.riga.lv::6d5fc92b-84af-401d-8c88-8aebe0377ae4" providerId="AD" clId="Web-{5367EE6E-1A02-BEA7-DF57-3E8A8775B4FF}" dt="2025-01-28T06:20:16.850" v="133" actId="1076"/>
        <pc:sldMkLst>
          <pc:docMk/>
          <pc:sldMk cId="680645456" sldId="437"/>
        </pc:sldMkLst>
        <pc:spChg chg="mod">
          <ac:chgData name="Edvards Bukovskis" userId="S::ebukovskis@edu.riga.lv::6d5fc92b-84af-401d-8c88-8aebe0377ae4" providerId="AD" clId="Web-{5367EE6E-1A02-BEA7-DF57-3E8A8775B4FF}" dt="2025-01-28T06:19:38.881" v="103" actId="1076"/>
          <ac:spMkLst>
            <pc:docMk/>
            <pc:sldMk cId="680645456" sldId="437"/>
            <ac:spMk id="2" creationId="{4D5B4DFD-12AF-E9AE-D628-DC1CAD0E447C}"/>
          </ac:spMkLst>
        </pc:spChg>
        <pc:spChg chg="mod">
          <ac:chgData name="Edvards Bukovskis" userId="S::ebukovskis@edu.riga.lv::6d5fc92b-84af-401d-8c88-8aebe0377ae4" providerId="AD" clId="Web-{5367EE6E-1A02-BEA7-DF57-3E8A8775B4FF}" dt="2025-01-28T06:20:12.131" v="129" actId="20577"/>
          <ac:spMkLst>
            <pc:docMk/>
            <pc:sldMk cId="680645456" sldId="437"/>
            <ac:spMk id="3" creationId="{DC62F352-AADC-48D0-CCD8-638D2EE35017}"/>
          </ac:spMkLst>
        </pc:spChg>
        <pc:picChg chg="add mod">
          <ac:chgData name="Edvards Bukovskis" userId="S::ebukovskis@edu.riga.lv::6d5fc92b-84af-401d-8c88-8aebe0377ae4" providerId="AD" clId="Web-{5367EE6E-1A02-BEA7-DF57-3E8A8775B4FF}" dt="2025-01-28T06:19:42.928" v="105" actId="1076"/>
          <ac:picMkLst>
            <pc:docMk/>
            <pc:sldMk cId="680645456" sldId="437"/>
            <ac:picMk id="4" creationId="{5DA1BAE1-87EF-0605-E0DD-D6D6A4E48C5B}"/>
          </ac:picMkLst>
        </pc:picChg>
        <pc:picChg chg="add mod">
          <ac:chgData name="Edvards Bukovskis" userId="S::ebukovskis@edu.riga.lv::6d5fc92b-84af-401d-8c88-8aebe0377ae4" providerId="AD" clId="Web-{5367EE6E-1A02-BEA7-DF57-3E8A8775B4FF}" dt="2025-01-28T06:19:44.693" v="106" actId="1076"/>
          <ac:picMkLst>
            <pc:docMk/>
            <pc:sldMk cId="680645456" sldId="437"/>
            <ac:picMk id="5" creationId="{6213558B-2A98-F633-AAF8-EEEB9E466D02}"/>
          </ac:picMkLst>
        </pc:picChg>
        <pc:picChg chg="add mod">
          <ac:chgData name="Edvards Bukovskis" userId="S::ebukovskis@edu.riga.lv::6d5fc92b-84af-401d-8c88-8aebe0377ae4" providerId="AD" clId="Web-{5367EE6E-1A02-BEA7-DF57-3E8A8775B4FF}" dt="2025-01-28T06:20:16.850" v="133" actId="1076"/>
          <ac:picMkLst>
            <pc:docMk/>
            <pc:sldMk cId="680645456" sldId="437"/>
            <ac:picMk id="6" creationId="{BA5D2223-7BFB-E4DB-2B39-B7F195C5076D}"/>
          </ac:picMkLst>
        </pc:picChg>
      </pc:sldChg>
      <pc:sldChg chg="modSp new">
        <pc:chgData name="Edvards Bukovskis" userId="S::ebukovskis@edu.riga.lv::6d5fc92b-84af-401d-8c88-8aebe0377ae4" providerId="AD" clId="Web-{5367EE6E-1A02-BEA7-DF57-3E8A8775B4FF}" dt="2025-01-28T06:23:29.198" v="141" actId="20577"/>
        <pc:sldMkLst>
          <pc:docMk/>
          <pc:sldMk cId="3507766364" sldId="438"/>
        </pc:sldMkLst>
        <pc:spChg chg="mod">
          <ac:chgData name="Edvards Bukovskis" userId="S::ebukovskis@edu.riga.lv::6d5fc92b-84af-401d-8c88-8aebe0377ae4" providerId="AD" clId="Web-{5367EE6E-1A02-BEA7-DF57-3E8A8775B4FF}" dt="2025-01-28T06:23:16.979" v="137" actId="20577"/>
          <ac:spMkLst>
            <pc:docMk/>
            <pc:sldMk cId="3507766364" sldId="438"/>
            <ac:spMk id="2" creationId="{523CDC67-F3AA-092C-B38C-B44F06331767}"/>
          </ac:spMkLst>
        </pc:spChg>
        <pc:spChg chg="mod">
          <ac:chgData name="Edvards Bukovskis" userId="S::ebukovskis@edu.riga.lv::6d5fc92b-84af-401d-8c88-8aebe0377ae4" providerId="AD" clId="Web-{5367EE6E-1A02-BEA7-DF57-3E8A8775B4FF}" dt="2025-01-28T06:23:29.198" v="141" actId="20577"/>
          <ac:spMkLst>
            <pc:docMk/>
            <pc:sldMk cId="3507766364" sldId="438"/>
            <ac:spMk id="3" creationId="{BB163CB1-7D1F-3EEA-6971-F21A63983F27}"/>
          </ac:spMkLst>
        </pc:spChg>
      </pc:sldChg>
      <pc:sldChg chg="addSp modSp new">
        <pc:chgData name="Edvards Bukovskis" userId="S::ebukovskis@edu.riga.lv::6d5fc92b-84af-401d-8c88-8aebe0377ae4" providerId="AD" clId="Web-{5367EE6E-1A02-BEA7-DF57-3E8A8775B4FF}" dt="2025-01-28T06:25:51.466" v="183" actId="20577"/>
        <pc:sldMkLst>
          <pc:docMk/>
          <pc:sldMk cId="2426822030" sldId="439"/>
        </pc:sldMkLst>
        <pc:spChg chg="mod">
          <ac:chgData name="Edvards Bukovskis" userId="S::ebukovskis@edu.riga.lv::6d5fc92b-84af-401d-8c88-8aebe0377ae4" providerId="AD" clId="Web-{5367EE6E-1A02-BEA7-DF57-3E8A8775B4FF}" dt="2025-01-28T06:24:44.137" v="153" actId="1076"/>
          <ac:spMkLst>
            <pc:docMk/>
            <pc:sldMk cId="2426822030" sldId="439"/>
            <ac:spMk id="2" creationId="{4D82389D-129B-606D-E486-8C089860A95C}"/>
          </ac:spMkLst>
        </pc:spChg>
        <pc:spChg chg="mod">
          <ac:chgData name="Edvards Bukovskis" userId="S::ebukovskis@edu.riga.lv::6d5fc92b-84af-401d-8c88-8aebe0377ae4" providerId="AD" clId="Web-{5367EE6E-1A02-BEA7-DF57-3E8A8775B4FF}" dt="2025-01-28T06:25:51.466" v="183" actId="20577"/>
          <ac:spMkLst>
            <pc:docMk/>
            <pc:sldMk cId="2426822030" sldId="439"/>
            <ac:spMk id="3" creationId="{E70F8E55-7C50-FAA8-6130-8622A8B92C4E}"/>
          </ac:spMkLst>
        </pc:spChg>
        <pc:picChg chg="add mod">
          <ac:chgData name="Edvards Bukovskis" userId="S::ebukovskis@edu.riga.lv::6d5fc92b-84af-401d-8c88-8aebe0377ae4" providerId="AD" clId="Web-{5367EE6E-1A02-BEA7-DF57-3E8A8775B4FF}" dt="2025-01-28T06:24:50.684" v="157" actId="1076"/>
          <ac:picMkLst>
            <pc:docMk/>
            <pc:sldMk cId="2426822030" sldId="439"/>
            <ac:picMk id="4" creationId="{6905EC1A-6C3D-8475-911E-E107EA106838}"/>
          </ac:picMkLst>
        </pc:picChg>
        <pc:picChg chg="add mod">
          <ac:chgData name="Edvards Bukovskis" userId="S::ebukovskis@edu.riga.lv::6d5fc92b-84af-401d-8c88-8aebe0377ae4" providerId="AD" clId="Web-{5367EE6E-1A02-BEA7-DF57-3E8A8775B4FF}" dt="2025-01-28T06:25:29.059" v="176" actId="1076"/>
          <ac:picMkLst>
            <pc:docMk/>
            <pc:sldMk cId="2426822030" sldId="439"/>
            <ac:picMk id="5" creationId="{F206790F-C77F-389C-82C5-69B2227A326A}"/>
          </ac:picMkLst>
        </pc:picChg>
      </pc:sldChg>
      <pc:sldChg chg="addSp modSp new">
        <pc:chgData name="Edvards Bukovskis" userId="S::ebukovskis@edu.riga.lv::6d5fc92b-84af-401d-8c88-8aebe0377ae4" providerId="AD" clId="Web-{5367EE6E-1A02-BEA7-DF57-3E8A8775B4FF}" dt="2025-01-28T06:27:55.515" v="212" actId="1076"/>
        <pc:sldMkLst>
          <pc:docMk/>
          <pc:sldMk cId="3634571753" sldId="440"/>
        </pc:sldMkLst>
        <pc:spChg chg="mod">
          <ac:chgData name="Edvards Bukovskis" userId="S::ebukovskis@edu.riga.lv::6d5fc92b-84af-401d-8c88-8aebe0377ae4" providerId="AD" clId="Web-{5367EE6E-1A02-BEA7-DF57-3E8A8775B4FF}" dt="2025-01-28T06:26:48.920" v="190" actId="20577"/>
          <ac:spMkLst>
            <pc:docMk/>
            <pc:sldMk cId="3634571753" sldId="440"/>
            <ac:spMk id="2" creationId="{1DA7871B-D59D-42DE-1A35-4AD4DCEC3933}"/>
          </ac:spMkLst>
        </pc:spChg>
        <pc:spChg chg="mod">
          <ac:chgData name="Edvards Bukovskis" userId="S::ebukovskis@edu.riga.lv::6d5fc92b-84af-401d-8c88-8aebe0377ae4" providerId="AD" clId="Web-{5367EE6E-1A02-BEA7-DF57-3E8A8775B4FF}" dt="2025-01-28T06:27:50.047" v="208" actId="20577"/>
          <ac:spMkLst>
            <pc:docMk/>
            <pc:sldMk cId="3634571753" sldId="440"/>
            <ac:spMk id="3" creationId="{F896458C-C867-80D6-1E22-FBCEED6D49EB}"/>
          </ac:spMkLst>
        </pc:spChg>
        <pc:picChg chg="add mod">
          <ac:chgData name="Edvards Bukovskis" userId="S::ebukovskis@edu.riga.lv::6d5fc92b-84af-401d-8c88-8aebe0377ae4" providerId="AD" clId="Web-{5367EE6E-1A02-BEA7-DF57-3E8A8775B4FF}" dt="2025-01-28T06:27:26.452" v="202" actId="1076"/>
          <ac:picMkLst>
            <pc:docMk/>
            <pc:sldMk cId="3634571753" sldId="440"/>
            <ac:picMk id="4" creationId="{307AE863-A52A-DDD8-6535-D1B35A5FF4E2}"/>
          </ac:picMkLst>
        </pc:picChg>
        <pc:picChg chg="add mod">
          <ac:chgData name="Edvards Bukovskis" userId="S::ebukovskis@edu.riga.lv::6d5fc92b-84af-401d-8c88-8aebe0377ae4" providerId="AD" clId="Web-{5367EE6E-1A02-BEA7-DF57-3E8A8775B4FF}" dt="2025-01-28T06:27:55.515" v="212" actId="1076"/>
          <ac:picMkLst>
            <pc:docMk/>
            <pc:sldMk cId="3634571753" sldId="440"/>
            <ac:picMk id="5" creationId="{9702602F-5CAC-AD1A-4E02-83DF6328CF1F}"/>
          </ac:picMkLst>
        </pc:picChg>
      </pc:sldChg>
      <pc:sldChg chg="addSp modSp new">
        <pc:chgData name="Edvards Bukovskis" userId="S::ebukovskis@edu.riga.lv::6d5fc92b-84af-401d-8c88-8aebe0377ae4" providerId="AD" clId="Web-{5367EE6E-1A02-BEA7-DF57-3E8A8775B4FF}" dt="2025-01-28T06:28:34.329" v="228" actId="1076"/>
        <pc:sldMkLst>
          <pc:docMk/>
          <pc:sldMk cId="1484539570" sldId="441"/>
        </pc:sldMkLst>
        <pc:spChg chg="mod">
          <ac:chgData name="Edvards Bukovskis" userId="S::ebukovskis@edu.riga.lv::6d5fc92b-84af-401d-8c88-8aebe0377ae4" providerId="AD" clId="Web-{5367EE6E-1A02-BEA7-DF57-3E8A8775B4FF}" dt="2025-01-28T06:28:09.406" v="217" actId="20577"/>
          <ac:spMkLst>
            <pc:docMk/>
            <pc:sldMk cId="1484539570" sldId="441"/>
            <ac:spMk id="2" creationId="{6E292024-BA37-BF0B-5C44-2F7B70920344}"/>
          </ac:spMkLst>
        </pc:spChg>
        <pc:spChg chg="mod">
          <ac:chgData name="Edvards Bukovskis" userId="S::ebukovskis@edu.riga.lv::6d5fc92b-84af-401d-8c88-8aebe0377ae4" providerId="AD" clId="Web-{5367EE6E-1A02-BEA7-DF57-3E8A8775B4FF}" dt="2025-01-28T06:28:22.454" v="224" actId="20577"/>
          <ac:spMkLst>
            <pc:docMk/>
            <pc:sldMk cId="1484539570" sldId="441"/>
            <ac:spMk id="3" creationId="{C85605B3-A855-A0E7-BCEE-84D28CFA187E}"/>
          </ac:spMkLst>
        </pc:spChg>
        <pc:picChg chg="add mod">
          <ac:chgData name="Edvards Bukovskis" userId="S::ebukovskis@edu.riga.lv::6d5fc92b-84af-401d-8c88-8aebe0377ae4" providerId="AD" clId="Web-{5367EE6E-1A02-BEA7-DF57-3E8A8775B4FF}" dt="2025-01-28T06:28:34.329" v="228" actId="1076"/>
          <ac:picMkLst>
            <pc:docMk/>
            <pc:sldMk cId="1484539570" sldId="441"/>
            <ac:picMk id="4" creationId="{97911609-CB21-BBA7-CF2A-53899DDD10F3}"/>
          </ac:picMkLst>
        </pc:picChg>
      </pc:sldChg>
      <pc:sldChg chg="modSp new">
        <pc:chgData name="Edvards Bukovskis" userId="S::ebukovskis@edu.riga.lv::6d5fc92b-84af-401d-8c88-8aebe0377ae4" providerId="AD" clId="Web-{5367EE6E-1A02-BEA7-DF57-3E8A8775B4FF}" dt="2025-01-28T06:29:13.236" v="283" actId="20577"/>
        <pc:sldMkLst>
          <pc:docMk/>
          <pc:sldMk cId="1778526430" sldId="442"/>
        </pc:sldMkLst>
        <pc:spChg chg="mod">
          <ac:chgData name="Edvards Bukovskis" userId="S::ebukovskis@edu.riga.lv::6d5fc92b-84af-401d-8c88-8aebe0377ae4" providerId="AD" clId="Web-{5367EE6E-1A02-BEA7-DF57-3E8A8775B4FF}" dt="2025-01-28T06:28:59.204" v="244" actId="20577"/>
          <ac:spMkLst>
            <pc:docMk/>
            <pc:sldMk cId="1778526430" sldId="442"/>
            <ac:spMk id="2" creationId="{0AB51A66-93AC-E60E-1416-36007E4F28FE}"/>
          </ac:spMkLst>
        </pc:spChg>
        <pc:spChg chg="mod">
          <ac:chgData name="Edvards Bukovskis" userId="S::ebukovskis@edu.riga.lv::6d5fc92b-84af-401d-8c88-8aebe0377ae4" providerId="AD" clId="Web-{5367EE6E-1A02-BEA7-DF57-3E8A8775B4FF}" dt="2025-01-28T06:29:13.236" v="283" actId="20577"/>
          <ac:spMkLst>
            <pc:docMk/>
            <pc:sldMk cId="1778526430" sldId="442"/>
            <ac:spMk id="3" creationId="{09B82D34-9D09-34E7-D201-5B9881556A22}"/>
          </ac:spMkLst>
        </pc:spChg>
      </pc:sldChg>
      <pc:sldChg chg="modSp new">
        <pc:chgData name="Edvards Bukovskis" userId="S::ebukovskis@edu.riga.lv::6d5fc92b-84af-401d-8c88-8aebe0377ae4" providerId="AD" clId="Web-{5367EE6E-1A02-BEA7-DF57-3E8A8775B4FF}" dt="2025-01-28T06:37:39.465" v="342" actId="20577"/>
        <pc:sldMkLst>
          <pc:docMk/>
          <pc:sldMk cId="3195114933" sldId="443"/>
        </pc:sldMkLst>
        <pc:spChg chg="mod">
          <ac:chgData name="Edvards Bukovskis" userId="S::ebukovskis@edu.riga.lv::6d5fc92b-84af-401d-8c88-8aebe0377ae4" providerId="AD" clId="Web-{5367EE6E-1A02-BEA7-DF57-3E8A8775B4FF}" dt="2025-01-28T06:29:51.283" v="298" actId="20577"/>
          <ac:spMkLst>
            <pc:docMk/>
            <pc:sldMk cId="3195114933" sldId="443"/>
            <ac:spMk id="2" creationId="{27316D56-C363-2A4B-0AEE-CCFC6B43DBAE}"/>
          </ac:spMkLst>
        </pc:spChg>
        <pc:spChg chg="mod">
          <ac:chgData name="Edvards Bukovskis" userId="S::ebukovskis@edu.riga.lv::6d5fc92b-84af-401d-8c88-8aebe0377ae4" providerId="AD" clId="Web-{5367EE6E-1A02-BEA7-DF57-3E8A8775B4FF}" dt="2025-01-28T06:37:39.465" v="342" actId="20577"/>
          <ac:spMkLst>
            <pc:docMk/>
            <pc:sldMk cId="3195114933" sldId="443"/>
            <ac:spMk id="3" creationId="{61CE7AB4-C664-FD91-8D35-4ACD1D5FEADB}"/>
          </ac:spMkLst>
        </pc:spChg>
      </pc:sldChg>
      <pc:sldChg chg="modSp new ord">
        <pc:chgData name="Edvards Bukovskis" userId="S::ebukovskis@edu.riga.lv::6d5fc92b-84af-401d-8c88-8aebe0377ae4" providerId="AD" clId="Web-{5367EE6E-1A02-BEA7-DF57-3E8A8775B4FF}" dt="2025-01-28T06:38:02.324" v="356" actId="20577"/>
        <pc:sldMkLst>
          <pc:docMk/>
          <pc:sldMk cId="1375826248" sldId="444"/>
        </pc:sldMkLst>
        <pc:spChg chg="mod">
          <ac:chgData name="Edvards Bukovskis" userId="S::ebukovskis@edu.riga.lv::6d5fc92b-84af-401d-8c88-8aebe0377ae4" providerId="AD" clId="Web-{5367EE6E-1A02-BEA7-DF57-3E8A8775B4FF}" dt="2025-01-28T06:38:02.324" v="356" actId="20577"/>
          <ac:spMkLst>
            <pc:docMk/>
            <pc:sldMk cId="1375826248" sldId="444"/>
            <ac:spMk id="2" creationId="{508808E7-B9E0-F9D5-14B8-4FAC91472E23}"/>
          </ac:spMkLst>
        </pc:spChg>
        <pc:spChg chg="mod">
          <ac:chgData name="Edvards Bukovskis" userId="S::ebukovskis@edu.riga.lv::6d5fc92b-84af-401d-8c88-8aebe0377ae4" providerId="AD" clId="Web-{5367EE6E-1A02-BEA7-DF57-3E8A8775B4FF}" dt="2025-01-28T06:37:58.231" v="352" actId="20577"/>
          <ac:spMkLst>
            <pc:docMk/>
            <pc:sldMk cId="1375826248" sldId="444"/>
            <ac:spMk id="3" creationId="{36B72D12-84A1-FD54-16EA-9C0B12A18ABE}"/>
          </ac:spMkLst>
        </pc:spChg>
      </pc:sldChg>
      <pc:sldChg chg="modSp new">
        <pc:chgData name="Edvards Bukovskis" userId="S::ebukovskis@edu.riga.lv::6d5fc92b-84af-401d-8c88-8aebe0377ae4" providerId="AD" clId="Web-{5367EE6E-1A02-BEA7-DF57-3E8A8775B4FF}" dt="2025-01-28T06:38:39.981" v="376" actId="20577"/>
        <pc:sldMkLst>
          <pc:docMk/>
          <pc:sldMk cId="1524950287" sldId="445"/>
        </pc:sldMkLst>
        <pc:spChg chg="mod">
          <ac:chgData name="Edvards Bukovskis" userId="S::ebukovskis@edu.riga.lv::6d5fc92b-84af-401d-8c88-8aebe0377ae4" providerId="AD" clId="Web-{5367EE6E-1A02-BEA7-DF57-3E8A8775B4FF}" dt="2025-01-28T06:38:25.856" v="372" actId="20577"/>
          <ac:spMkLst>
            <pc:docMk/>
            <pc:sldMk cId="1524950287" sldId="445"/>
            <ac:spMk id="2" creationId="{FCC8B5D8-BB85-1A0D-D4E8-BB5EEBF82173}"/>
          </ac:spMkLst>
        </pc:spChg>
        <pc:spChg chg="mod">
          <ac:chgData name="Edvards Bukovskis" userId="S::ebukovskis@edu.riga.lv::6d5fc92b-84af-401d-8c88-8aebe0377ae4" providerId="AD" clId="Web-{5367EE6E-1A02-BEA7-DF57-3E8A8775B4FF}" dt="2025-01-28T06:38:39.981" v="376" actId="20577"/>
          <ac:spMkLst>
            <pc:docMk/>
            <pc:sldMk cId="1524950287" sldId="445"/>
            <ac:spMk id="3" creationId="{1C21259A-6DE2-E9E2-F57C-1BE9C8675BAE}"/>
          </ac:spMkLst>
        </pc:spChg>
      </pc:sldChg>
      <pc:sldChg chg="modSp new">
        <pc:chgData name="Edvards Bukovskis" userId="S::ebukovskis@edu.riga.lv::6d5fc92b-84af-401d-8c88-8aebe0377ae4" providerId="AD" clId="Web-{5367EE6E-1A02-BEA7-DF57-3E8A8775B4FF}" dt="2025-01-28T06:49:57.057" v="397" actId="20577"/>
        <pc:sldMkLst>
          <pc:docMk/>
          <pc:sldMk cId="2759244274" sldId="446"/>
        </pc:sldMkLst>
        <pc:spChg chg="mod">
          <ac:chgData name="Edvards Bukovskis" userId="S::ebukovskis@edu.riga.lv::6d5fc92b-84af-401d-8c88-8aebe0377ae4" providerId="AD" clId="Web-{5367EE6E-1A02-BEA7-DF57-3E8A8775B4FF}" dt="2025-01-28T06:48:09.852" v="393" actId="20577"/>
          <ac:spMkLst>
            <pc:docMk/>
            <pc:sldMk cId="2759244274" sldId="446"/>
            <ac:spMk id="2" creationId="{2C0FB2DA-3007-7325-AA22-AF2590219FC0}"/>
          </ac:spMkLst>
        </pc:spChg>
        <pc:spChg chg="mod">
          <ac:chgData name="Edvards Bukovskis" userId="S::ebukovskis@edu.riga.lv::6d5fc92b-84af-401d-8c88-8aebe0377ae4" providerId="AD" clId="Web-{5367EE6E-1A02-BEA7-DF57-3E8A8775B4FF}" dt="2025-01-28T06:49:57.057" v="397" actId="20577"/>
          <ac:spMkLst>
            <pc:docMk/>
            <pc:sldMk cId="2759244274" sldId="446"/>
            <ac:spMk id="3" creationId="{060531D1-4991-16CC-DF95-D08D7CA0144D}"/>
          </ac:spMkLst>
        </pc:spChg>
      </pc:sldChg>
      <pc:sldChg chg="modSp new">
        <pc:chgData name="Edvards Bukovskis" userId="S::ebukovskis@edu.riga.lv::6d5fc92b-84af-401d-8c88-8aebe0377ae4" providerId="AD" clId="Web-{5367EE6E-1A02-BEA7-DF57-3E8A8775B4FF}" dt="2025-01-28T06:53:01.561" v="409" actId="20577"/>
        <pc:sldMkLst>
          <pc:docMk/>
          <pc:sldMk cId="3284522503" sldId="447"/>
        </pc:sldMkLst>
        <pc:spChg chg="mod">
          <ac:chgData name="Edvards Bukovskis" userId="S::ebukovskis@edu.riga.lv::6d5fc92b-84af-401d-8c88-8aebe0377ae4" providerId="AD" clId="Web-{5367EE6E-1A02-BEA7-DF57-3E8A8775B4FF}" dt="2025-01-28T06:50:04.651" v="405" actId="20577"/>
          <ac:spMkLst>
            <pc:docMk/>
            <pc:sldMk cId="3284522503" sldId="447"/>
            <ac:spMk id="2" creationId="{1941D6EA-2A37-22F9-91A5-1D6470C0CF05}"/>
          </ac:spMkLst>
        </pc:spChg>
        <pc:spChg chg="mod">
          <ac:chgData name="Edvards Bukovskis" userId="S::ebukovskis@edu.riga.lv::6d5fc92b-84af-401d-8c88-8aebe0377ae4" providerId="AD" clId="Web-{5367EE6E-1A02-BEA7-DF57-3E8A8775B4FF}" dt="2025-01-28T06:53:01.561" v="409" actId="20577"/>
          <ac:spMkLst>
            <pc:docMk/>
            <pc:sldMk cId="3284522503" sldId="447"/>
            <ac:spMk id="3" creationId="{DC78E591-29F6-F381-225A-E6344D8EDB18}"/>
          </ac:spMkLst>
        </pc:spChg>
      </pc:sldChg>
      <pc:sldChg chg="modSp new">
        <pc:chgData name="Edvards Bukovskis" userId="S::ebukovskis@edu.riga.lv::6d5fc92b-84af-401d-8c88-8aebe0377ae4" providerId="AD" clId="Web-{5367EE6E-1A02-BEA7-DF57-3E8A8775B4FF}" dt="2025-01-28T06:53:11.311" v="425" actId="20577"/>
        <pc:sldMkLst>
          <pc:docMk/>
          <pc:sldMk cId="2342499616" sldId="448"/>
        </pc:sldMkLst>
        <pc:spChg chg="mod">
          <ac:chgData name="Edvards Bukovskis" userId="S::ebukovskis@edu.riga.lv::6d5fc92b-84af-401d-8c88-8aebe0377ae4" providerId="AD" clId="Web-{5367EE6E-1A02-BEA7-DF57-3E8A8775B4FF}" dt="2025-01-28T06:53:06.702" v="422" actId="20577"/>
          <ac:spMkLst>
            <pc:docMk/>
            <pc:sldMk cId="2342499616" sldId="448"/>
            <ac:spMk id="2" creationId="{F414C80D-9129-68AF-4B9F-F6E5B7793AE3}"/>
          </ac:spMkLst>
        </pc:spChg>
        <pc:spChg chg="mod">
          <ac:chgData name="Edvards Bukovskis" userId="S::ebukovskis@edu.riga.lv::6d5fc92b-84af-401d-8c88-8aebe0377ae4" providerId="AD" clId="Web-{5367EE6E-1A02-BEA7-DF57-3E8A8775B4FF}" dt="2025-01-28T06:53:11.311" v="425" actId="20577"/>
          <ac:spMkLst>
            <pc:docMk/>
            <pc:sldMk cId="2342499616" sldId="448"/>
            <ac:spMk id="3" creationId="{163F0FE3-99BD-EA3C-3726-37D600831D92}"/>
          </ac:spMkLst>
        </pc:spChg>
      </pc:sldChg>
    </pc:docChg>
  </pc:docChgLst>
  <pc:docChgLst>
    <pc:chgData name="Edvards Bukovskis" userId="S::ebukovskis@edu.riga.lv::6d5fc92b-84af-401d-8c88-8aebe0377ae4" providerId="AD" clId="Web-{DD6D4219-6789-A06A-F3A1-5D4E2830A719}"/>
    <pc:docChg chg="addSld modSld modSection">
      <pc:chgData name="Edvards Bukovskis" userId="S::ebukovskis@edu.riga.lv::6d5fc92b-84af-401d-8c88-8aebe0377ae4" providerId="AD" clId="Web-{DD6D4219-6789-A06A-F3A1-5D4E2830A719}" dt="2024-10-14T06:29:18.001" v="97" actId="20577"/>
      <pc:docMkLst>
        <pc:docMk/>
      </pc:docMkLst>
      <pc:sldChg chg="modSp">
        <pc:chgData name="Edvards Bukovskis" userId="S::ebukovskis@edu.riga.lv::6d5fc92b-84af-401d-8c88-8aebe0377ae4" providerId="AD" clId="Web-{DD6D4219-6789-A06A-F3A1-5D4E2830A719}" dt="2024-10-14T05:39:39.285" v="0" actId="1076"/>
        <pc:sldMkLst>
          <pc:docMk/>
          <pc:sldMk cId="754612455" sldId="300"/>
        </pc:sldMkLst>
      </pc:sldChg>
      <pc:sldChg chg="modSp new">
        <pc:chgData name="Edvards Bukovskis" userId="S::ebukovskis@edu.riga.lv::6d5fc92b-84af-401d-8c88-8aebe0377ae4" providerId="AD" clId="Web-{DD6D4219-6789-A06A-F3A1-5D4E2830A719}" dt="2024-10-14T05:47:42.728" v="49" actId="20577"/>
        <pc:sldMkLst>
          <pc:docMk/>
          <pc:sldMk cId="1553014711" sldId="358"/>
        </pc:sldMkLst>
      </pc:sldChg>
      <pc:sldChg chg="modSp new">
        <pc:chgData name="Edvards Bukovskis" userId="S::ebukovskis@edu.riga.lv::6d5fc92b-84af-401d-8c88-8aebe0377ae4" providerId="AD" clId="Web-{DD6D4219-6789-A06A-F3A1-5D4E2830A719}" dt="2024-10-14T06:02:59.817" v="74" actId="20577"/>
        <pc:sldMkLst>
          <pc:docMk/>
          <pc:sldMk cId="713242877" sldId="359"/>
        </pc:sldMkLst>
      </pc:sldChg>
      <pc:sldChg chg="modSp new">
        <pc:chgData name="Edvards Bukovskis" userId="S::ebukovskis@edu.riga.lv::6d5fc92b-84af-401d-8c88-8aebe0377ae4" providerId="AD" clId="Web-{DD6D4219-6789-A06A-F3A1-5D4E2830A719}" dt="2024-10-14T06:29:18.001" v="97" actId="20577"/>
        <pc:sldMkLst>
          <pc:docMk/>
          <pc:sldMk cId="2816488616" sldId="360"/>
        </pc:sldMkLst>
      </pc:sldChg>
    </pc:docChg>
  </pc:docChgLst>
  <pc:docChgLst>
    <pc:chgData name="Edvards Bukovskis" userId="S::ebukovskis@edu.riga.lv::6d5fc92b-84af-401d-8c88-8aebe0377ae4" providerId="AD" clId="Web-{3CE9DD7A-BED8-AD0F-4EC5-3452DC5EE281}"/>
    <pc:docChg chg="addSld modSld modSection">
      <pc:chgData name="Edvards Bukovskis" userId="S::ebukovskis@edu.riga.lv::6d5fc92b-84af-401d-8c88-8aebe0377ae4" providerId="AD" clId="Web-{3CE9DD7A-BED8-AD0F-4EC5-3452DC5EE281}" dt="2024-11-01T11:02:48.158" v="18" actId="14100"/>
      <pc:docMkLst>
        <pc:docMk/>
      </pc:docMkLst>
      <pc:sldChg chg="addSp delSp modSp new">
        <pc:chgData name="Edvards Bukovskis" userId="S::ebukovskis@edu.riga.lv::6d5fc92b-84af-401d-8c88-8aebe0377ae4" providerId="AD" clId="Web-{3CE9DD7A-BED8-AD0F-4EC5-3452DC5EE281}" dt="2024-11-01T11:02:48.158" v="18" actId="14100"/>
        <pc:sldMkLst>
          <pc:docMk/>
          <pc:sldMk cId="3603228212" sldId="368"/>
        </pc:sldMkLst>
      </pc:sldChg>
    </pc:docChg>
  </pc:docChgLst>
  <pc:docChgLst>
    <pc:chgData name="Edvards Bukovskis" userId="S::ebukovskis@edu.riga.lv::6d5fc92b-84af-401d-8c88-8aebe0377ae4" providerId="AD" clId="Web-{0252DDA0-3854-401D-F5C6-8858446ED962}"/>
    <pc:docChg chg="addSld delSld modSld modSection">
      <pc:chgData name="Edvards Bukovskis" userId="S::ebukovskis@edu.riga.lv::6d5fc92b-84af-401d-8c88-8aebe0377ae4" providerId="AD" clId="Web-{0252DDA0-3854-401D-F5C6-8858446ED962}" dt="2024-11-22T08:53:41.071" v="102" actId="20577"/>
      <pc:docMkLst>
        <pc:docMk/>
      </pc:docMkLst>
      <pc:sldChg chg="del">
        <pc:chgData name="Edvards Bukovskis" userId="S::ebukovskis@edu.riga.lv::6d5fc92b-84af-401d-8c88-8aebe0377ae4" providerId="AD" clId="Web-{0252DDA0-3854-401D-F5C6-8858446ED962}" dt="2024-11-22T08:43:35.519" v="51"/>
        <pc:sldMkLst>
          <pc:docMk/>
          <pc:sldMk cId="3901766900" sldId="342"/>
        </pc:sldMkLst>
      </pc:sldChg>
      <pc:sldChg chg="modSp">
        <pc:chgData name="Edvards Bukovskis" userId="S::ebukovskis@edu.riga.lv::6d5fc92b-84af-401d-8c88-8aebe0377ae4" providerId="AD" clId="Web-{0252DDA0-3854-401D-F5C6-8858446ED962}" dt="2024-11-22T08:44:02.677" v="54" actId="20577"/>
        <pc:sldMkLst>
          <pc:docMk/>
          <pc:sldMk cId="115164806" sldId="343"/>
        </pc:sldMkLst>
        <pc:spChg chg="mod">
          <ac:chgData name="Edvards Bukovskis" userId="S::ebukovskis@edu.riga.lv::6d5fc92b-84af-401d-8c88-8aebe0377ae4" providerId="AD" clId="Web-{0252DDA0-3854-401D-F5C6-8858446ED962}" dt="2024-11-22T08:44:02.677" v="54" actId="20577"/>
          <ac:spMkLst>
            <pc:docMk/>
            <pc:sldMk cId="115164806" sldId="343"/>
            <ac:spMk id="2" creationId="{727EDA89-6B6D-3F68-0D69-C23A7526F7B0}"/>
          </ac:spMkLst>
        </pc:spChg>
      </pc:sldChg>
      <pc:sldChg chg="del">
        <pc:chgData name="Edvards Bukovskis" userId="S::ebukovskis@edu.riga.lv::6d5fc92b-84af-401d-8c88-8aebe0377ae4" providerId="AD" clId="Web-{0252DDA0-3854-401D-F5C6-8858446ED962}" dt="2024-11-22T08:43:48.973" v="52"/>
        <pc:sldMkLst>
          <pc:docMk/>
          <pc:sldMk cId="2261332399" sldId="344"/>
        </pc:sldMkLst>
      </pc:sldChg>
      <pc:sldChg chg="modSp">
        <pc:chgData name="Edvards Bukovskis" userId="S::ebukovskis@edu.riga.lv::6d5fc92b-84af-401d-8c88-8aebe0377ae4" providerId="AD" clId="Web-{0252DDA0-3854-401D-F5C6-8858446ED962}" dt="2024-11-22T08:53:41.071" v="102" actId="20577"/>
        <pc:sldMkLst>
          <pc:docMk/>
          <pc:sldMk cId="578612953" sldId="349"/>
        </pc:sldMkLst>
        <pc:spChg chg="mod">
          <ac:chgData name="Edvards Bukovskis" userId="S::ebukovskis@edu.riga.lv::6d5fc92b-84af-401d-8c88-8aebe0377ae4" providerId="AD" clId="Web-{0252DDA0-3854-401D-F5C6-8858446ED962}" dt="2024-11-22T08:53:41.071" v="102" actId="20577"/>
          <ac:spMkLst>
            <pc:docMk/>
            <pc:sldMk cId="578612953" sldId="349"/>
            <ac:spMk id="3" creationId="{EC83276C-1259-0E41-69EB-882A4E4607D4}"/>
          </ac:spMkLst>
        </pc:spChg>
      </pc:sldChg>
      <pc:sldChg chg="addSp delSp modSp new">
        <pc:chgData name="Edvards Bukovskis" userId="S::ebukovskis@edu.riga.lv::6d5fc92b-84af-401d-8c88-8aebe0377ae4" providerId="AD" clId="Web-{0252DDA0-3854-401D-F5C6-8858446ED962}" dt="2024-11-22T08:40:47.998" v="9" actId="1076"/>
        <pc:sldMkLst>
          <pc:docMk/>
          <pc:sldMk cId="4223843351" sldId="373"/>
        </pc:sldMkLst>
        <pc:spChg chg="mod">
          <ac:chgData name="Edvards Bukovskis" userId="S::ebukovskis@edu.riga.lv::6d5fc92b-84af-401d-8c88-8aebe0377ae4" providerId="AD" clId="Web-{0252DDA0-3854-401D-F5C6-8858446ED962}" dt="2024-11-22T08:40:41.060" v="3" actId="20577"/>
          <ac:spMkLst>
            <pc:docMk/>
            <pc:sldMk cId="4223843351" sldId="373"/>
            <ac:spMk id="2" creationId="{E4E30CD7-26CC-0C5D-132C-C0C134FB176A}"/>
          </ac:spMkLst>
        </pc:spChg>
        <pc:picChg chg="add mod ord">
          <ac:chgData name="Edvards Bukovskis" userId="S::ebukovskis@edu.riga.lv::6d5fc92b-84af-401d-8c88-8aebe0377ae4" providerId="AD" clId="Web-{0252DDA0-3854-401D-F5C6-8858446ED962}" dt="2024-11-22T08:40:47.998" v="9" actId="1076"/>
          <ac:picMkLst>
            <pc:docMk/>
            <pc:sldMk cId="4223843351" sldId="373"/>
            <ac:picMk id="4" creationId="{ABEC2C69-92B4-9DB0-24A3-B65F6B19938D}"/>
          </ac:picMkLst>
        </pc:picChg>
      </pc:sldChg>
      <pc:sldChg chg="addSp delSp modSp new">
        <pc:chgData name="Edvards Bukovskis" userId="S::ebukovskis@edu.riga.lv::6d5fc92b-84af-401d-8c88-8aebe0377ae4" providerId="AD" clId="Web-{0252DDA0-3854-401D-F5C6-8858446ED962}" dt="2024-11-22T08:41:26.687" v="26" actId="1076"/>
        <pc:sldMkLst>
          <pc:docMk/>
          <pc:sldMk cId="2118318050" sldId="374"/>
        </pc:sldMkLst>
        <pc:spChg chg="mod">
          <ac:chgData name="Edvards Bukovskis" userId="S::ebukovskis@edu.riga.lv::6d5fc92b-84af-401d-8c88-8aebe0377ae4" providerId="AD" clId="Web-{0252DDA0-3854-401D-F5C6-8858446ED962}" dt="2024-11-22T08:41:21.312" v="21" actId="20577"/>
          <ac:spMkLst>
            <pc:docMk/>
            <pc:sldMk cId="2118318050" sldId="374"/>
            <ac:spMk id="2" creationId="{6C22C9FA-E589-9CD3-52A2-8594B56422CE}"/>
          </ac:spMkLst>
        </pc:spChg>
        <pc:picChg chg="add mod ord">
          <ac:chgData name="Edvards Bukovskis" userId="S::ebukovskis@edu.riga.lv::6d5fc92b-84af-401d-8c88-8aebe0377ae4" providerId="AD" clId="Web-{0252DDA0-3854-401D-F5C6-8858446ED962}" dt="2024-11-22T08:41:26.687" v="26" actId="1076"/>
          <ac:picMkLst>
            <pc:docMk/>
            <pc:sldMk cId="2118318050" sldId="374"/>
            <ac:picMk id="4" creationId="{9409E254-9978-56B2-4966-A9C5E0E6C62E}"/>
          </ac:picMkLst>
        </pc:picChg>
      </pc:sldChg>
      <pc:sldChg chg="addSp delSp modSp new">
        <pc:chgData name="Edvards Bukovskis" userId="S::ebukovskis@edu.riga.lv::6d5fc92b-84af-401d-8c88-8aebe0377ae4" providerId="AD" clId="Web-{0252DDA0-3854-401D-F5C6-8858446ED962}" dt="2024-11-22T08:42:29.595" v="40" actId="1076"/>
        <pc:sldMkLst>
          <pc:docMk/>
          <pc:sldMk cId="4020161031" sldId="375"/>
        </pc:sldMkLst>
        <pc:spChg chg="mod">
          <ac:chgData name="Edvards Bukovskis" userId="S::ebukovskis@edu.riga.lv::6d5fc92b-84af-401d-8c88-8aebe0377ae4" providerId="AD" clId="Web-{0252DDA0-3854-401D-F5C6-8858446ED962}" dt="2024-11-22T08:42:24.189" v="34" actId="20577"/>
          <ac:spMkLst>
            <pc:docMk/>
            <pc:sldMk cId="4020161031" sldId="375"/>
            <ac:spMk id="2" creationId="{D14065C1-061B-6116-DA58-E164E9A6D27F}"/>
          </ac:spMkLst>
        </pc:spChg>
        <pc:picChg chg="add mod ord">
          <ac:chgData name="Edvards Bukovskis" userId="S::ebukovskis@edu.riga.lv::6d5fc92b-84af-401d-8c88-8aebe0377ae4" providerId="AD" clId="Web-{0252DDA0-3854-401D-F5C6-8858446ED962}" dt="2024-11-22T08:42:29.595" v="40" actId="1076"/>
          <ac:picMkLst>
            <pc:docMk/>
            <pc:sldMk cId="4020161031" sldId="375"/>
            <ac:picMk id="4" creationId="{08A78D88-97D0-C094-7FE0-0F3E9C1CBF19}"/>
          </ac:picMkLst>
        </pc:picChg>
      </pc:sldChg>
      <pc:sldChg chg="addSp delSp modSp new">
        <pc:chgData name="Edvards Bukovskis" userId="S::ebukovskis@edu.riga.lv::6d5fc92b-84af-401d-8c88-8aebe0377ae4" providerId="AD" clId="Web-{0252DDA0-3854-401D-F5C6-8858446ED962}" dt="2024-11-22T08:43:18.550" v="50" actId="1076"/>
        <pc:sldMkLst>
          <pc:docMk/>
          <pc:sldMk cId="1312768865" sldId="376"/>
        </pc:sldMkLst>
        <pc:spChg chg="mod">
          <ac:chgData name="Edvards Bukovskis" userId="S::ebukovskis@edu.riga.lv::6d5fc92b-84af-401d-8c88-8aebe0377ae4" providerId="AD" clId="Web-{0252DDA0-3854-401D-F5C6-8858446ED962}" dt="2024-11-22T08:43:13.128" v="44" actId="20577"/>
          <ac:spMkLst>
            <pc:docMk/>
            <pc:sldMk cId="1312768865" sldId="376"/>
            <ac:spMk id="2" creationId="{FC19456F-3659-B41B-06E7-A52B3F877CA4}"/>
          </ac:spMkLst>
        </pc:spChg>
        <pc:picChg chg="add mod ord">
          <ac:chgData name="Edvards Bukovskis" userId="S::ebukovskis@edu.riga.lv::6d5fc92b-84af-401d-8c88-8aebe0377ae4" providerId="AD" clId="Web-{0252DDA0-3854-401D-F5C6-8858446ED962}" dt="2024-11-22T08:43:18.550" v="50" actId="1076"/>
          <ac:picMkLst>
            <pc:docMk/>
            <pc:sldMk cId="1312768865" sldId="376"/>
            <ac:picMk id="4" creationId="{F4535DE2-8114-B121-0DE3-2507B2FD76D0}"/>
          </ac:picMkLst>
        </pc:picChg>
      </pc:sldChg>
      <pc:sldChg chg="addSp delSp modSp new mod modShow">
        <pc:chgData name="Edvards Bukovskis" userId="S::ebukovskis@edu.riga.lv::6d5fc92b-84af-401d-8c88-8aebe0377ae4" providerId="AD" clId="Web-{0252DDA0-3854-401D-F5C6-8858446ED962}" dt="2024-11-22T08:53:24.195" v="97"/>
        <pc:sldMkLst>
          <pc:docMk/>
          <pc:sldMk cId="2140886962" sldId="377"/>
        </pc:sldMkLst>
        <pc:spChg chg="mod">
          <ac:chgData name="Edvards Bukovskis" userId="S::ebukovskis@edu.riga.lv::6d5fc92b-84af-401d-8c88-8aebe0377ae4" providerId="AD" clId="Web-{0252DDA0-3854-401D-F5C6-8858446ED962}" dt="2024-11-22T08:52:25.677" v="91" actId="20577"/>
          <ac:spMkLst>
            <pc:docMk/>
            <pc:sldMk cId="2140886962" sldId="377"/>
            <ac:spMk id="2" creationId="{9A48BF6E-F288-8D25-90CA-34C69952DE1B}"/>
          </ac:spMkLst>
        </pc:spChg>
        <pc:picChg chg="add mod ord">
          <ac:chgData name="Edvards Bukovskis" userId="S::ebukovskis@edu.riga.lv::6d5fc92b-84af-401d-8c88-8aebe0377ae4" providerId="AD" clId="Web-{0252DDA0-3854-401D-F5C6-8858446ED962}" dt="2024-11-22T08:53:04.460" v="96" actId="1076"/>
          <ac:picMkLst>
            <pc:docMk/>
            <pc:sldMk cId="2140886962" sldId="377"/>
            <ac:picMk id="4" creationId="{39032927-5D7C-865D-2358-B546DF66F7E0}"/>
          </ac:picMkLst>
        </pc:picChg>
        <pc:picChg chg="add mod">
          <ac:chgData name="Edvards Bukovskis" userId="S::ebukovskis@edu.riga.lv::6d5fc92b-84af-401d-8c88-8aebe0377ae4" providerId="AD" clId="Web-{0252DDA0-3854-401D-F5C6-8858446ED962}" dt="2024-11-22T08:52:59.397" v="95" actId="14100"/>
          <ac:picMkLst>
            <pc:docMk/>
            <pc:sldMk cId="2140886962" sldId="377"/>
            <ac:picMk id="5" creationId="{4E69D88B-952B-DF88-63CC-C4BD1AFF9DA7}"/>
          </ac:picMkLst>
        </pc:picChg>
      </pc:sldChg>
    </pc:docChg>
  </pc:docChgLst>
  <pc:docChgLst>
    <pc:chgData name="Edvards Bukovskis" userId="S::ebukovskis@edu.riga.lv::6d5fc92b-84af-401d-8c88-8aebe0377ae4" providerId="AD" clId="Web-{F74EA306-6893-A73F-918E-CD3C5ED64F40}"/>
    <pc:docChg chg="modSld">
      <pc:chgData name="Edvards Bukovskis" userId="S::ebukovskis@edu.riga.lv::6d5fc92b-84af-401d-8c88-8aebe0377ae4" providerId="AD" clId="Web-{F74EA306-6893-A73F-918E-CD3C5ED64F40}" dt="2024-10-11T11:02:12.867" v="1" actId="1076"/>
      <pc:docMkLst>
        <pc:docMk/>
      </pc:docMkLst>
      <pc:sldChg chg="modSp">
        <pc:chgData name="Edvards Bukovskis" userId="S::ebukovskis@edu.riga.lv::6d5fc92b-84af-401d-8c88-8aebe0377ae4" providerId="AD" clId="Web-{F74EA306-6893-A73F-918E-CD3C5ED64F40}" dt="2024-10-11T11:02:12.867" v="1" actId="1076"/>
        <pc:sldMkLst>
          <pc:docMk/>
          <pc:sldMk cId="415080388" sldId="296"/>
        </pc:sldMkLst>
      </pc:sldChg>
    </pc:docChg>
  </pc:docChgLst>
  <pc:docChgLst>
    <pc:chgData name="Edvards Bukovskis" userId="S::ebukovskis@edu.riga.lv::6d5fc92b-84af-401d-8c88-8aebe0377ae4" providerId="AD" clId="Web-{D3E6DCD4-0568-1145-5F98-BDD7BC702A34}"/>
    <pc:docChg chg="addSld modSld modSection">
      <pc:chgData name="Edvards Bukovskis" userId="S::ebukovskis@edu.riga.lv::6d5fc92b-84af-401d-8c88-8aebe0377ae4" providerId="AD" clId="Web-{D3E6DCD4-0568-1145-5F98-BDD7BC702A34}" dt="2023-12-07T05:55:29.630" v="7" actId="20577"/>
      <pc:docMkLst>
        <pc:docMk/>
      </pc:docMkLst>
      <pc:sldChg chg="modSp new">
        <pc:chgData name="Edvards Bukovskis" userId="S::ebukovskis@edu.riga.lv::6d5fc92b-84af-401d-8c88-8aebe0377ae4" providerId="AD" clId="Web-{D3E6DCD4-0568-1145-5F98-BDD7BC702A34}" dt="2023-12-07T05:55:29.630" v="7" actId="20577"/>
        <pc:sldMkLst>
          <pc:docMk/>
          <pc:sldMk cId="3486921284" sldId="351"/>
        </pc:sldMkLst>
      </pc:sldChg>
    </pc:docChg>
  </pc:docChgLst>
  <pc:docChgLst>
    <pc:chgData name="Edvards Bukovskis" userId="S::ebukovskis@edu.riga.lv::6d5fc92b-84af-401d-8c88-8aebe0377ae4" providerId="AD" clId="Web-{A04E8DE8-0A12-72AF-0C9E-EECC34E15B03}"/>
    <pc:docChg chg="modSld">
      <pc:chgData name="Edvards Bukovskis" userId="S::ebukovskis@edu.riga.lv::6d5fc92b-84af-401d-8c88-8aebe0377ae4" providerId="AD" clId="Web-{A04E8DE8-0A12-72AF-0C9E-EECC34E15B03}" dt="2025-01-10T09:19:15.316" v="2" actId="20577"/>
      <pc:docMkLst>
        <pc:docMk/>
      </pc:docMkLst>
      <pc:sldChg chg="modSp">
        <pc:chgData name="Edvards Bukovskis" userId="S::ebukovskis@edu.riga.lv::6d5fc92b-84af-401d-8c88-8aebe0377ae4" providerId="AD" clId="Web-{A04E8DE8-0A12-72AF-0C9E-EECC34E15B03}" dt="2025-01-10T09:19:15.316" v="2" actId="20577"/>
        <pc:sldMkLst>
          <pc:docMk/>
          <pc:sldMk cId="89273089" sldId="432"/>
        </pc:sldMkLst>
        <pc:spChg chg="mod">
          <ac:chgData name="Edvards Bukovskis" userId="S::ebukovskis@edu.riga.lv::6d5fc92b-84af-401d-8c88-8aebe0377ae4" providerId="AD" clId="Web-{A04E8DE8-0A12-72AF-0C9E-EECC34E15B03}" dt="2025-01-10T09:19:15.316" v="2" actId="20577"/>
          <ac:spMkLst>
            <pc:docMk/>
            <pc:sldMk cId="89273089" sldId="432"/>
            <ac:spMk id="3" creationId="{BCDD38A7-3F5A-F814-DF8D-A009430E572B}"/>
          </ac:spMkLst>
        </pc:spChg>
      </pc:sldChg>
    </pc:docChg>
  </pc:docChgLst>
  <pc:docChgLst>
    <pc:chgData name="Edvards Bukovskis" userId="S::ebukovskis@edu.riga.lv::6d5fc92b-84af-401d-8c88-8aebe0377ae4" providerId="AD" clId="Web-{506AD786-3394-CBE1-108E-5AF5C159473D}"/>
    <pc:docChg chg="modSld">
      <pc:chgData name="Edvards Bukovskis" userId="S::ebukovskis@edu.riga.lv::6d5fc92b-84af-401d-8c88-8aebe0377ae4" providerId="AD" clId="Web-{506AD786-3394-CBE1-108E-5AF5C159473D}" dt="2024-11-11T06:23:04.259" v="2"/>
      <pc:docMkLst>
        <pc:docMk/>
      </pc:docMkLst>
      <pc:sldChg chg="mod modShow">
        <pc:chgData name="Edvards Bukovskis" userId="S::ebukovskis@edu.riga.lv::6d5fc92b-84af-401d-8c88-8aebe0377ae4" providerId="AD" clId="Web-{506AD786-3394-CBE1-108E-5AF5C159473D}" dt="2024-11-11T06:23:01.212" v="0"/>
        <pc:sldMkLst>
          <pc:docMk/>
          <pc:sldMk cId="578612953" sldId="349"/>
        </pc:sldMkLst>
      </pc:sldChg>
      <pc:sldChg chg="mod modShow">
        <pc:chgData name="Edvards Bukovskis" userId="S::ebukovskis@edu.riga.lv::6d5fc92b-84af-401d-8c88-8aebe0377ae4" providerId="AD" clId="Web-{506AD786-3394-CBE1-108E-5AF5C159473D}" dt="2024-11-11T06:23:02.884" v="1"/>
        <pc:sldMkLst>
          <pc:docMk/>
          <pc:sldMk cId="753601785" sldId="350"/>
        </pc:sldMkLst>
      </pc:sldChg>
      <pc:sldChg chg="mod modShow">
        <pc:chgData name="Edvards Bukovskis" userId="S::ebukovskis@edu.riga.lv::6d5fc92b-84af-401d-8c88-8aebe0377ae4" providerId="AD" clId="Web-{506AD786-3394-CBE1-108E-5AF5C159473D}" dt="2024-11-11T06:23:04.259" v="2"/>
        <pc:sldMkLst>
          <pc:docMk/>
          <pc:sldMk cId="3486921284" sldId="351"/>
        </pc:sldMkLst>
      </pc:sldChg>
    </pc:docChg>
  </pc:docChgLst>
  <pc:docChgLst>
    <pc:chgData name="Edvards Bukovskis" userId="S::ebukovskis@edu.riga.lv::6d5fc92b-84af-401d-8c88-8aebe0377ae4" providerId="AD" clId="Web-{BB141C5F-1DB5-80DC-2F46-09BE6BEA7E5A}"/>
    <pc:docChg chg="modSld">
      <pc:chgData name="Edvards Bukovskis" userId="S::ebukovskis@edu.riga.lv::6d5fc92b-84af-401d-8c88-8aebe0377ae4" providerId="AD" clId="Web-{BB141C5F-1DB5-80DC-2F46-09BE6BEA7E5A}" dt="2025-01-21T09:06:34.605" v="12" actId="20577"/>
      <pc:docMkLst>
        <pc:docMk/>
      </pc:docMkLst>
      <pc:sldChg chg="modSp">
        <pc:chgData name="Edvards Bukovskis" userId="S::ebukovskis@edu.riga.lv::6d5fc92b-84af-401d-8c88-8aebe0377ae4" providerId="AD" clId="Web-{BB141C5F-1DB5-80DC-2F46-09BE6BEA7E5A}" dt="2025-01-21T09:06:34.605" v="12" actId="20577"/>
        <pc:sldMkLst>
          <pc:docMk/>
          <pc:sldMk cId="2625820602" sldId="399"/>
        </pc:sldMkLst>
        <pc:spChg chg="mod">
          <ac:chgData name="Edvards Bukovskis" userId="S::ebukovskis@edu.riga.lv::6d5fc92b-84af-401d-8c88-8aebe0377ae4" providerId="AD" clId="Web-{BB141C5F-1DB5-80DC-2F46-09BE6BEA7E5A}" dt="2025-01-21T09:06:34.605" v="12" actId="20577"/>
          <ac:spMkLst>
            <pc:docMk/>
            <pc:sldMk cId="2625820602" sldId="399"/>
            <ac:spMk id="3" creationId="{34486BA1-D0C9-5708-D7E4-BB426B4B7C25}"/>
          </ac:spMkLst>
        </pc:spChg>
      </pc:sldChg>
      <pc:sldChg chg="modSp">
        <pc:chgData name="Edvards Bukovskis" userId="S::ebukovskis@edu.riga.lv::6d5fc92b-84af-401d-8c88-8aebe0377ae4" providerId="AD" clId="Web-{BB141C5F-1DB5-80DC-2F46-09BE6BEA7E5A}" dt="2025-01-21T08:46:24.942" v="9" actId="20577"/>
        <pc:sldMkLst>
          <pc:docMk/>
          <pc:sldMk cId="2654160054" sldId="431"/>
        </pc:sldMkLst>
        <pc:spChg chg="mod">
          <ac:chgData name="Edvards Bukovskis" userId="S::ebukovskis@edu.riga.lv::6d5fc92b-84af-401d-8c88-8aebe0377ae4" providerId="AD" clId="Web-{BB141C5F-1DB5-80DC-2F46-09BE6BEA7E5A}" dt="2025-01-21T08:46:24.942" v="9" actId="20577"/>
          <ac:spMkLst>
            <pc:docMk/>
            <pc:sldMk cId="2654160054" sldId="431"/>
            <ac:spMk id="3" creationId="{A6623B97-C5F3-A017-6C2B-FDEC7D24B168}"/>
          </ac:spMkLst>
        </pc:spChg>
      </pc:sldChg>
      <pc:sldChg chg="modSp">
        <pc:chgData name="Edvards Bukovskis" userId="S::ebukovskis@edu.riga.lv::6d5fc92b-84af-401d-8c88-8aebe0377ae4" providerId="AD" clId="Web-{BB141C5F-1DB5-80DC-2F46-09BE6BEA7E5A}" dt="2025-01-21T07:25:23.934" v="1" actId="20577"/>
        <pc:sldMkLst>
          <pc:docMk/>
          <pc:sldMk cId="1458461290" sldId="433"/>
        </pc:sldMkLst>
        <pc:spChg chg="mod">
          <ac:chgData name="Edvards Bukovskis" userId="S::ebukovskis@edu.riga.lv::6d5fc92b-84af-401d-8c88-8aebe0377ae4" providerId="AD" clId="Web-{BB141C5F-1DB5-80DC-2F46-09BE6BEA7E5A}" dt="2025-01-21T07:25:23.934" v="1" actId="20577"/>
          <ac:spMkLst>
            <pc:docMk/>
            <pc:sldMk cId="1458461290" sldId="433"/>
            <ac:spMk id="3" creationId="{E389AD44-CBF6-DCDB-62A8-76EEE1557A03}"/>
          </ac:spMkLst>
        </pc:spChg>
      </pc:sldChg>
      <pc:sldChg chg="modSp">
        <pc:chgData name="Edvards Bukovskis" userId="S::ebukovskis@edu.riga.lv::6d5fc92b-84af-401d-8c88-8aebe0377ae4" providerId="AD" clId="Web-{BB141C5F-1DB5-80DC-2F46-09BE6BEA7E5A}" dt="2025-01-21T07:36:11.426" v="3" actId="20577"/>
        <pc:sldMkLst>
          <pc:docMk/>
          <pc:sldMk cId="2163300716" sldId="434"/>
        </pc:sldMkLst>
        <pc:spChg chg="mod">
          <ac:chgData name="Edvards Bukovskis" userId="S::ebukovskis@edu.riga.lv::6d5fc92b-84af-401d-8c88-8aebe0377ae4" providerId="AD" clId="Web-{BB141C5F-1DB5-80DC-2F46-09BE6BEA7E5A}" dt="2025-01-21T07:36:11.426" v="3" actId="20577"/>
          <ac:spMkLst>
            <pc:docMk/>
            <pc:sldMk cId="2163300716" sldId="434"/>
            <ac:spMk id="3" creationId="{8B464240-BA9F-6A8E-BA82-CEAD152C794A}"/>
          </ac:spMkLst>
        </pc:spChg>
      </pc:sldChg>
      <pc:sldChg chg="modSp">
        <pc:chgData name="Edvards Bukovskis" userId="S::ebukovskis@edu.riga.lv::6d5fc92b-84af-401d-8c88-8aebe0377ae4" providerId="AD" clId="Web-{BB141C5F-1DB5-80DC-2F46-09BE6BEA7E5A}" dt="2025-01-21T08:11:16.357" v="4" actId="20577"/>
        <pc:sldMkLst>
          <pc:docMk/>
          <pc:sldMk cId="3356074128" sldId="435"/>
        </pc:sldMkLst>
        <pc:spChg chg="mod">
          <ac:chgData name="Edvards Bukovskis" userId="S::ebukovskis@edu.riga.lv::6d5fc92b-84af-401d-8c88-8aebe0377ae4" providerId="AD" clId="Web-{BB141C5F-1DB5-80DC-2F46-09BE6BEA7E5A}" dt="2025-01-21T08:11:16.357" v="4" actId="20577"/>
          <ac:spMkLst>
            <pc:docMk/>
            <pc:sldMk cId="3356074128" sldId="435"/>
            <ac:spMk id="3" creationId="{13CF2DA6-FF13-7E38-6DA4-76D97EA2F453}"/>
          </ac:spMkLst>
        </pc:spChg>
      </pc:sldChg>
    </pc:docChg>
  </pc:docChgLst>
  <pc:docChgLst>
    <pc:chgData name="Edvards Bukovskis" userId="S::ebukovskis@edu.riga.lv::6d5fc92b-84af-401d-8c88-8aebe0377ae4" providerId="AD" clId="Web-{9C0A636B-926A-8F4D-B637-52BE8C7954DD}"/>
    <pc:docChg chg="modSld">
      <pc:chgData name="Edvards Bukovskis" userId="S::ebukovskis@edu.riga.lv::6d5fc92b-84af-401d-8c88-8aebe0377ae4" providerId="AD" clId="Web-{9C0A636B-926A-8F4D-B637-52BE8C7954DD}" dt="2024-11-29T10:36:55.112" v="2" actId="20577"/>
      <pc:docMkLst>
        <pc:docMk/>
      </pc:docMkLst>
      <pc:sldChg chg="mod modShow">
        <pc:chgData name="Edvards Bukovskis" userId="S::ebukovskis@edu.riga.lv::6d5fc92b-84af-401d-8c88-8aebe0377ae4" providerId="AD" clId="Web-{9C0A636B-926A-8F4D-B637-52BE8C7954DD}" dt="2024-11-29T10:23:45.455" v="0"/>
        <pc:sldMkLst>
          <pc:docMk/>
          <pc:sldMk cId="753601785" sldId="350"/>
        </pc:sldMkLst>
      </pc:sldChg>
      <pc:sldChg chg="modSp mod modShow">
        <pc:chgData name="Edvards Bukovskis" userId="S::ebukovskis@edu.riga.lv::6d5fc92b-84af-401d-8c88-8aebe0377ae4" providerId="AD" clId="Web-{9C0A636B-926A-8F4D-B637-52BE8C7954DD}" dt="2024-11-29T10:36:55.112" v="2" actId="20577"/>
        <pc:sldMkLst>
          <pc:docMk/>
          <pc:sldMk cId="3203154838" sldId="378"/>
        </pc:sldMkLst>
        <pc:spChg chg="mod">
          <ac:chgData name="Edvards Bukovskis" userId="S::ebukovskis@edu.riga.lv::6d5fc92b-84af-401d-8c88-8aebe0377ae4" providerId="AD" clId="Web-{9C0A636B-926A-8F4D-B637-52BE8C7954DD}" dt="2024-11-29T10:36:55.112" v="2" actId="20577"/>
          <ac:spMkLst>
            <pc:docMk/>
            <pc:sldMk cId="3203154838" sldId="378"/>
            <ac:spMk id="2" creationId="{DB3061DA-F53B-8FA2-8E7B-31C1D51FFE28}"/>
          </ac:spMkLst>
        </pc:spChg>
      </pc:sldChg>
    </pc:docChg>
  </pc:docChgLst>
  <pc:docChgLst>
    <pc:chgData name="Edvards Bukovskis" userId="S::ebukovskis@edu.riga.lv::6d5fc92b-84af-401d-8c88-8aebe0377ae4" providerId="AD" clId="Web-{62EF3F32-EBCF-2BEF-7584-4B63D4B4C0E7}"/>
    <pc:docChg chg="modSld">
      <pc:chgData name="Edvards Bukovskis" userId="S::ebukovskis@edu.riga.lv::6d5fc92b-84af-401d-8c88-8aebe0377ae4" providerId="AD" clId="Web-{62EF3F32-EBCF-2BEF-7584-4B63D4B4C0E7}" dt="2025-02-04T12:58:11.927" v="21" actId="14100"/>
      <pc:docMkLst>
        <pc:docMk/>
      </pc:docMkLst>
      <pc:sldChg chg="modSp">
        <pc:chgData name="Edvards Bukovskis" userId="S::ebukovskis@edu.riga.lv::6d5fc92b-84af-401d-8c88-8aebe0377ae4" providerId="AD" clId="Web-{62EF3F32-EBCF-2BEF-7584-4B63D4B4C0E7}" dt="2025-02-04T12:58:11.927" v="21" actId="14100"/>
        <pc:sldMkLst>
          <pc:docMk/>
          <pc:sldMk cId="762762304" sldId="465"/>
        </pc:sldMkLst>
        <pc:spChg chg="mod">
          <ac:chgData name="Edvards Bukovskis" userId="S::ebukovskis@edu.riga.lv::6d5fc92b-84af-401d-8c88-8aebe0377ae4" providerId="AD" clId="Web-{62EF3F32-EBCF-2BEF-7584-4B63D4B4C0E7}" dt="2025-02-04T12:58:11.927" v="21" actId="14100"/>
          <ac:spMkLst>
            <pc:docMk/>
            <pc:sldMk cId="762762304" sldId="465"/>
            <ac:spMk id="3" creationId="{84446769-BFD2-4576-1332-58EA14964637}"/>
          </ac:spMkLst>
        </pc:spChg>
      </pc:sldChg>
      <pc:sldChg chg="modSp">
        <pc:chgData name="Edvards Bukovskis" userId="S::ebukovskis@edu.riga.lv::6d5fc92b-84af-401d-8c88-8aebe0377ae4" providerId="AD" clId="Web-{62EF3F32-EBCF-2BEF-7584-4B63D4B4C0E7}" dt="2025-02-04T12:57:20.286" v="2" actId="20577"/>
        <pc:sldMkLst>
          <pc:docMk/>
          <pc:sldMk cId="2546477276" sldId="473"/>
        </pc:sldMkLst>
        <pc:spChg chg="mod">
          <ac:chgData name="Edvards Bukovskis" userId="S::ebukovskis@edu.riga.lv::6d5fc92b-84af-401d-8c88-8aebe0377ae4" providerId="AD" clId="Web-{62EF3F32-EBCF-2BEF-7584-4B63D4B4C0E7}" dt="2025-02-04T12:57:20.286" v="2" actId="20577"/>
          <ac:spMkLst>
            <pc:docMk/>
            <pc:sldMk cId="2546477276" sldId="473"/>
            <ac:spMk id="3" creationId="{3E14B95E-0ADE-D027-63FF-DC640D977FF0}"/>
          </ac:spMkLst>
        </pc:spChg>
      </pc:sldChg>
    </pc:docChg>
  </pc:docChgLst>
  <pc:docChgLst>
    <pc:chgData name="Edvards Bukovskis" userId="S::ebukovskis@edu.riga.lv::6d5fc92b-84af-401d-8c88-8aebe0377ae4" providerId="AD" clId="Web-{FA3CCD06-2B9C-B2E6-FB3B-C1EF866A5D7C}"/>
    <pc:docChg chg="addSld modSld sldOrd modSection">
      <pc:chgData name="Edvards Bukovskis" userId="S::ebukovskis@edu.riga.lv::6d5fc92b-84af-401d-8c88-8aebe0377ae4" providerId="AD" clId="Web-{FA3CCD06-2B9C-B2E6-FB3B-C1EF866A5D7C}" dt="2025-02-10T11:53:44.443" v="91" actId="20577"/>
      <pc:docMkLst>
        <pc:docMk/>
      </pc:docMkLst>
      <pc:sldChg chg="ord">
        <pc:chgData name="Edvards Bukovskis" userId="S::ebukovskis@edu.riga.lv::6d5fc92b-84af-401d-8c88-8aebe0377ae4" providerId="AD" clId="Web-{FA3CCD06-2B9C-B2E6-FB3B-C1EF866A5D7C}" dt="2025-02-10T11:21:47.312" v="0"/>
        <pc:sldMkLst>
          <pc:docMk/>
          <pc:sldMk cId="635892947" sldId="475"/>
        </pc:sldMkLst>
      </pc:sldChg>
      <pc:sldChg chg="modSp new">
        <pc:chgData name="Edvards Bukovskis" userId="S::ebukovskis@edu.riga.lv::6d5fc92b-84af-401d-8c88-8aebe0377ae4" providerId="AD" clId="Web-{FA3CCD06-2B9C-B2E6-FB3B-C1EF866A5D7C}" dt="2025-02-10T11:53:44.443" v="91" actId="20577"/>
        <pc:sldMkLst>
          <pc:docMk/>
          <pc:sldMk cId="436035374" sldId="478"/>
        </pc:sldMkLst>
        <pc:spChg chg="mod">
          <ac:chgData name="Edvards Bukovskis" userId="S::ebukovskis@edu.riga.lv::6d5fc92b-84af-401d-8c88-8aebe0377ae4" providerId="AD" clId="Web-{FA3CCD06-2B9C-B2E6-FB3B-C1EF866A5D7C}" dt="2025-02-10T11:52:42.801" v="31" actId="20577"/>
          <ac:spMkLst>
            <pc:docMk/>
            <pc:sldMk cId="436035374" sldId="478"/>
            <ac:spMk id="2" creationId="{62B877E7-760F-C21B-09A6-4AEEBCB2F78E}"/>
          </ac:spMkLst>
        </pc:spChg>
        <pc:spChg chg="mod">
          <ac:chgData name="Edvards Bukovskis" userId="S::ebukovskis@edu.riga.lv::6d5fc92b-84af-401d-8c88-8aebe0377ae4" providerId="AD" clId="Web-{FA3CCD06-2B9C-B2E6-FB3B-C1EF866A5D7C}" dt="2025-02-10T11:53:44.443" v="91" actId="20577"/>
          <ac:spMkLst>
            <pc:docMk/>
            <pc:sldMk cId="436035374" sldId="478"/>
            <ac:spMk id="3" creationId="{53BD018A-A5F1-7AA9-AA4A-841396E9AF4B}"/>
          </ac:spMkLst>
        </pc:spChg>
      </pc:sldChg>
    </pc:docChg>
  </pc:docChgLst>
  <pc:docChgLst>
    <pc:chgData name="Edvards Bukovskis" userId="S::ebukovskis@edu.riga.lv::6d5fc92b-84af-401d-8c88-8aebe0377ae4" providerId="AD" clId="Web-{6AB15A37-A6E5-37DF-E0CC-81B12E3DD65E}"/>
    <pc:docChg chg="modSld">
      <pc:chgData name="Edvards Bukovskis" userId="S::ebukovskis@edu.riga.lv::6d5fc92b-84af-401d-8c88-8aebe0377ae4" providerId="AD" clId="Web-{6AB15A37-A6E5-37DF-E0CC-81B12E3DD65E}" dt="2025-01-24T09:02:04.984" v="51" actId="20577"/>
      <pc:docMkLst>
        <pc:docMk/>
      </pc:docMkLst>
      <pc:sldChg chg="modSp">
        <pc:chgData name="Edvards Bukovskis" userId="S::ebukovskis@edu.riga.lv::6d5fc92b-84af-401d-8c88-8aebe0377ae4" providerId="AD" clId="Web-{6AB15A37-A6E5-37DF-E0CC-81B12E3DD65E}" dt="2025-01-24T08:12:39.867" v="4" actId="20577"/>
        <pc:sldMkLst>
          <pc:docMk/>
          <pc:sldMk cId="2105045349" sldId="395"/>
        </pc:sldMkLst>
        <pc:spChg chg="mod">
          <ac:chgData name="Edvards Bukovskis" userId="S::ebukovskis@edu.riga.lv::6d5fc92b-84af-401d-8c88-8aebe0377ae4" providerId="AD" clId="Web-{6AB15A37-A6E5-37DF-E0CC-81B12E3DD65E}" dt="2025-01-24T08:12:39.867" v="4" actId="20577"/>
          <ac:spMkLst>
            <pc:docMk/>
            <pc:sldMk cId="2105045349" sldId="395"/>
            <ac:spMk id="3" creationId="{3D3825C4-DE71-D116-DC6F-2AB85036278C}"/>
          </ac:spMkLst>
        </pc:spChg>
      </pc:sldChg>
      <pc:sldChg chg="modSp">
        <pc:chgData name="Edvards Bukovskis" userId="S::ebukovskis@edu.riga.lv::6d5fc92b-84af-401d-8c88-8aebe0377ae4" providerId="AD" clId="Web-{6AB15A37-A6E5-37DF-E0CC-81B12E3DD65E}" dt="2025-01-24T09:02:04.984" v="51" actId="20577"/>
        <pc:sldMkLst>
          <pc:docMk/>
          <pc:sldMk cId="2681348610" sldId="402"/>
        </pc:sldMkLst>
        <pc:spChg chg="mod">
          <ac:chgData name="Edvards Bukovskis" userId="S::ebukovskis@edu.riga.lv::6d5fc92b-84af-401d-8c88-8aebe0377ae4" providerId="AD" clId="Web-{6AB15A37-A6E5-37DF-E0CC-81B12E3DD65E}" dt="2025-01-24T09:02:04.984" v="51" actId="20577"/>
          <ac:spMkLst>
            <pc:docMk/>
            <pc:sldMk cId="2681348610" sldId="402"/>
            <ac:spMk id="3" creationId="{F2C62850-1F9C-9878-C3BB-EBA91FC38D8C}"/>
          </ac:spMkLst>
        </pc:spChg>
      </pc:sldChg>
    </pc:docChg>
  </pc:docChgLst>
  <pc:docChgLst>
    <pc:chgData name="Edvards Bukovskis" userId="S::ebukovskis@edu.riga.lv::6d5fc92b-84af-401d-8c88-8aebe0377ae4" providerId="AD" clId="Web-{3BDAD673-DE63-26B4-088E-B11BCD1BE62C}"/>
    <pc:docChg chg="modSld">
      <pc:chgData name="Edvards Bukovskis" userId="S::ebukovskis@edu.riga.lv::6d5fc92b-84af-401d-8c88-8aebe0377ae4" providerId="AD" clId="Web-{3BDAD673-DE63-26B4-088E-B11BCD1BE62C}" dt="2023-10-13T07:23:28.571" v="1" actId="20577"/>
      <pc:docMkLst>
        <pc:docMk/>
      </pc:docMkLst>
      <pc:sldChg chg="modSp">
        <pc:chgData name="Edvards Bukovskis" userId="S::ebukovskis@edu.riga.lv::6d5fc92b-84af-401d-8c88-8aebe0377ae4" providerId="AD" clId="Web-{3BDAD673-DE63-26B4-088E-B11BCD1BE62C}" dt="2023-10-13T07:23:28.571" v="1" actId="20577"/>
        <pc:sldMkLst>
          <pc:docMk/>
          <pc:sldMk cId="1039756704" sldId="322"/>
        </pc:sldMkLst>
      </pc:sldChg>
    </pc:docChg>
  </pc:docChgLst>
  <pc:docChgLst>
    <pc:chgData name="Edvards Bukovskis" userId="S::ebukovskis@edu.riga.lv::6d5fc92b-84af-401d-8c88-8aebe0377ae4" providerId="AD" clId="Web-{2A898FFB-D39E-1CAA-1109-865C55549F7E}"/>
    <pc:docChg chg="modSld">
      <pc:chgData name="Edvards Bukovskis" userId="S::ebukovskis@edu.riga.lv::6d5fc92b-84af-401d-8c88-8aebe0377ae4" providerId="AD" clId="Web-{2A898FFB-D39E-1CAA-1109-865C55549F7E}" dt="2025-01-31T08:13:49.263" v="3" actId="20577"/>
      <pc:docMkLst>
        <pc:docMk/>
      </pc:docMkLst>
      <pc:sldChg chg="modSp">
        <pc:chgData name="Edvards Bukovskis" userId="S::ebukovskis@edu.riga.lv::6d5fc92b-84af-401d-8c88-8aebe0377ae4" providerId="AD" clId="Web-{2A898FFB-D39E-1CAA-1109-865C55549F7E}" dt="2025-01-31T08:13:49.263" v="3" actId="20577"/>
        <pc:sldMkLst>
          <pc:docMk/>
          <pc:sldMk cId="3284522503" sldId="447"/>
        </pc:sldMkLst>
        <pc:spChg chg="mod">
          <ac:chgData name="Edvards Bukovskis" userId="S::ebukovskis@edu.riga.lv::6d5fc92b-84af-401d-8c88-8aebe0377ae4" providerId="AD" clId="Web-{2A898FFB-D39E-1CAA-1109-865C55549F7E}" dt="2025-01-31T08:13:49.263" v="3" actId="20577"/>
          <ac:spMkLst>
            <pc:docMk/>
            <pc:sldMk cId="3284522503" sldId="447"/>
            <ac:spMk id="3" creationId="{DC78E591-29F6-F381-225A-E6344D8EDB18}"/>
          </ac:spMkLst>
        </pc:spChg>
      </pc:sldChg>
    </pc:docChg>
  </pc:docChgLst>
  <pc:docChgLst>
    <pc:chgData name="Edvards Bukovskis" userId="S::ebukovskis@edu.riga.lv::6d5fc92b-84af-401d-8c88-8aebe0377ae4" providerId="AD" clId="Web-{F3A4F620-912F-8252-64CF-7532998C5202}"/>
    <pc:docChg chg="addSld modSld modSection">
      <pc:chgData name="Edvards Bukovskis" userId="S::ebukovskis@edu.riga.lv::6d5fc92b-84af-401d-8c88-8aebe0377ae4" providerId="AD" clId="Web-{F3A4F620-912F-8252-64CF-7532998C5202}" dt="2025-03-04T07:01:50.177" v="332" actId="20577"/>
      <pc:docMkLst>
        <pc:docMk/>
      </pc:docMkLst>
      <pc:sldChg chg="modSp new">
        <pc:chgData name="Edvards Bukovskis" userId="S::ebukovskis@edu.riga.lv::6d5fc92b-84af-401d-8c88-8aebe0377ae4" providerId="AD" clId="Web-{F3A4F620-912F-8252-64CF-7532998C5202}" dt="2025-03-04T06:27:44.690" v="33" actId="20577"/>
        <pc:sldMkLst>
          <pc:docMk/>
          <pc:sldMk cId="1864893725" sldId="489"/>
        </pc:sldMkLst>
        <pc:spChg chg="mod">
          <ac:chgData name="Edvards Bukovskis" userId="S::ebukovskis@edu.riga.lv::6d5fc92b-84af-401d-8c88-8aebe0377ae4" providerId="AD" clId="Web-{F3A4F620-912F-8252-64CF-7532998C5202}" dt="2025-03-04T06:27:44.690" v="33" actId="20577"/>
          <ac:spMkLst>
            <pc:docMk/>
            <pc:sldMk cId="1864893725" sldId="489"/>
            <ac:spMk id="2" creationId="{32CEAC88-E289-4ECC-1D4D-09FF0AD6E152}"/>
          </ac:spMkLst>
        </pc:spChg>
        <pc:spChg chg="mod">
          <ac:chgData name="Edvards Bukovskis" userId="S::ebukovskis@edu.riga.lv::6d5fc92b-84af-401d-8c88-8aebe0377ae4" providerId="AD" clId="Web-{F3A4F620-912F-8252-64CF-7532998C5202}" dt="2025-03-04T06:27:26.862" v="16" actId="20577"/>
          <ac:spMkLst>
            <pc:docMk/>
            <pc:sldMk cId="1864893725" sldId="489"/>
            <ac:spMk id="3" creationId="{E400591A-2EAE-C332-4B79-D7352A827085}"/>
          </ac:spMkLst>
        </pc:spChg>
      </pc:sldChg>
      <pc:sldChg chg="modSp new">
        <pc:chgData name="Edvards Bukovskis" userId="S::ebukovskis@edu.riga.lv::6d5fc92b-84af-401d-8c88-8aebe0377ae4" providerId="AD" clId="Web-{F3A4F620-912F-8252-64CF-7532998C5202}" dt="2025-03-04T06:29:38.708" v="99" actId="20577"/>
        <pc:sldMkLst>
          <pc:docMk/>
          <pc:sldMk cId="136524505" sldId="490"/>
        </pc:sldMkLst>
        <pc:spChg chg="mod">
          <ac:chgData name="Edvards Bukovskis" userId="S::ebukovskis@edu.riga.lv::6d5fc92b-84af-401d-8c88-8aebe0377ae4" providerId="AD" clId="Web-{F3A4F620-912F-8252-64CF-7532998C5202}" dt="2025-03-04T06:28:22.972" v="54" actId="20577"/>
          <ac:spMkLst>
            <pc:docMk/>
            <pc:sldMk cId="136524505" sldId="490"/>
            <ac:spMk id="2" creationId="{ED6556F5-7F96-D21D-F23D-59989DDB5524}"/>
          </ac:spMkLst>
        </pc:spChg>
        <pc:spChg chg="mod">
          <ac:chgData name="Edvards Bukovskis" userId="S::ebukovskis@edu.riga.lv::6d5fc92b-84af-401d-8c88-8aebe0377ae4" providerId="AD" clId="Web-{F3A4F620-912F-8252-64CF-7532998C5202}" dt="2025-03-04T06:29:38.708" v="99" actId="20577"/>
          <ac:spMkLst>
            <pc:docMk/>
            <pc:sldMk cId="136524505" sldId="490"/>
            <ac:spMk id="3" creationId="{D91C97EC-5762-5BCD-2C31-ABBA0909414C}"/>
          </ac:spMkLst>
        </pc:spChg>
      </pc:sldChg>
      <pc:sldChg chg="modSp new">
        <pc:chgData name="Edvards Bukovskis" userId="S::ebukovskis@edu.riga.lv::6d5fc92b-84af-401d-8c88-8aebe0377ae4" providerId="AD" clId="Web-{F3A4F620-912F-8252-64CF-7532998C5202}" dt="2025-03-04T06:31:39.742" v="156" actId="20577"/>
        <pc:sldMkLst>
          <pc:docMk/>
          <pc:sldMk cId="4294224745" sldId="491"/>
        </pc:sldMkLst>
        <pc:spChg chg="mod">
          <ac:chgData name="Edvards Bukovskis" userId="S::ebukovskis@edu.riga.lv::6d5fc92b-84af-401d-8c88-8aebe0377ae4" providerId="AD" clId="Web-{F3A4F620-912F-8252-64CF-7532998C5202}" dt="2025-03-04T06:30:00.740" v="113" actId="20577"/>
          <ac:spMkLst>
            <pc:docMk/>
            <pc:sldMk cId="4294224745" sldId="491"/>
            <ac:spMk id="2" creationId="{64FD186E-1A5C-D9AC-01E7-7EFE236514E4}"/>
          </ac:spMkLst>
        </pc:spChg>
        <pc:spChg chg="mod">
          <ac:chgData name="Edvards Bukovskis" userId="S::ebukovskis@edu.riga.lv::6d5fc92b-84af-401d-8c88-8aebe0377ae4" providerId="AD" clId="Web-{F3A4F620-912F-8252-64CF-7532998C5202}" dt="2025-03-04T06:31:39.742" v="156" actId="20577"/>
          <ac:spMkLst>
            <pc:docMk/>
            <pc:sldMk cId="4294224745" sldId="491"/>
            <ac:spMk id="3" creationId="{BB786824-6501-C0C3-05EA-A53DAB1285D6}"/>
          </ac:spMkLst>
        </pc:spChg>
      </pc:sldChg>
      <pc:sldChg chg="addSp delSp modSp new">
        <pc:chgData name="Edvards Bukovskis" userId="S::ebukovskis@edu.riga.lv::6d5fc92b-84af-401d-8c88-8aebe0377ae4" providerId="AD" clId="Web-{F3A4F620-912F-8252-64CF-7532998C5202}" dt="2025-03-04T06:32:31.852" v="169" actId="1076"/>
        <pc:sldMkLst>
          <pc:docMk/>
          <pc:sldMk cId="2777343127" sldId="492"/>
        </pc:sldMkLst>
        <pc:spChg chg="mod">
          <ac:chgData name="Edvards Bukovskis" userId="S::ebukovskis@edu.riga.lv::6d5fc92b-84af-401d-8c88-8aebe0377ae4" providerId="AD" clId="Web-{F3A4F620-912F-8252-64CF-7532998C5202}" dt="2025-03-04T06:32:09.961" v="163" actId="14100"/>
          <ac:spMkLst>
            <pc:docMk/>
            <pc:sldMk cId="2777343127" sldId="492"/>
            <ac:spMk id="2" creationId="{E4D5A286-2462-E99E-F2E9-030FB012516A}"/>
          </ac:spMkLst>
        </pc:spChg>
        <pc:spChg chg="del mod">
          <ac:chgData name="Edvards Bukovskis" userId="S::ebukovskis@edu.riga.lv::6d5fc92b-84af-401d-8c88-8aebe0377ae4" providerId="AD" clId="Web-{F3A4F620-912F-8252-64CF-7532998C5202}" dt="2025-03-04T06:32:26.571" v="166"/>
          <ac:spMkLst>
            <pc:docMk/>
            <pc:sldMk cId="2777343127" sldId="492"/>
            <ac:spMk id="3" creationId="{C57C60BE-BEB5-148E-6ACB-4B1A03C10AA2}"/>
          </ac:spMkLst>
        </pc:spChg>
        <pc:picChg chg="add mod ord">
          <ac:chgData name="Edvards Bukovskis" userId="S::ebukovskis@edu.riga.lv::6d5fc92b-84af-401d-8c88-8aebe0377ae4" providerId="AD" clId="Web-{F3A4F620-912F-8252-64CF-7532998C5202}" dt="2025-03-04T06:32:31.852" v="169" actId="1076"/>
          <ac:picMkLst>
            <pc:docMk/>
            <pc:sldMk cId="2777343127" sldId="492"/>
            <ac:picMk id="4" creationId="{BECE57FD-AA3E-0020-FA86-1597B632E1DA}"/>
          </ac:picMkLst>
        </pc:picChg>
      </pc:sldChg>
      <pc:sldChg chg="addSp modSp new">
        <pc:chgData name="Edvards Bukovskis" userId="S::ebukovskis@edu.riga.lv::6d5fc92b-84af-401d-8c88-8aebe0377ae4" providerId="AD" clId="Web-{F3A4F620-912F-8252-64CF-7532998C5202}" dt="2025-03-04T06:33:49.432" v="194" actId="1076"/>
        <pc:sldMkLst>
          <pc:docMk/>
          <pc:sldMk cId="621820173" sldId="493"/>
        </pc:sldMkLst>
        <pc:spChg chg="mod">
          <ac:chgData name="Edvards Bukovskis" userId="S::ebukovskis@edu.riga.lv::6d5fc92b-84af-401d-8c88-8aebe0377ae4" providerId="AD" clId="Web-{F3A4F620-912F-8252-64CF-7532998C5202}" dt="2025-03-04T06:32:52.087" v="182" actId="14100"/>
          <ac:spMkLst>
            <pc:docMk/>
            <pc:sldMk cId="621820173" sldId="493"/>
            <ac:spMk id="2" creationId="{75949486-AF85-66AA-B09A-2693F8C93ABC}"/>
          </ac:spMkLst>
        </pc:spChg>
        <pc:spChg chg="mod">
          <ac:chgData name="Edvards Bukovskis" userId="S::ebukovskis@edu.riga.lv::6d5fc92b-84af-401d-8c88-8aebe0377ae4" providerId="AD" clId="Web-{F3A4F620-912F-8252-64CF-7532998C5202}" dt="2025-03-04T06:33:42.354" v="190" actId="20577"/>
          <ac:spMkLst>
            <pc:docMk/>
            <pc:sldMk cId="621820173" sldId="493"/>
            <ac:spMk id="3" creationId="{4444141A-2ACE-4433-BC93-D77554EF7810}"/>
          </ac:spMkLst>
        </pc:spChg>
        <pc:picChg chg="add mod">
          <ac:chgData name="Edvards Bukovskis" userId="S::ebukovskis@edu.riga.lv::6d5fc92b-84af-401d-8c88-8aebe0377ae4" providerId="AD" clId="Web-{F3A4F620-912F-8252-64CF-7532998C5202}" dt="2025-03-04T06:33:49.432" v="194" actId="1076"/>
          <ac:picMkLst>
            <pc:docMk/>
            <pc:sldMk cId="621820173" sldId="493"/>
            <ac:picMk id="4" creationId="{05EB51F9-0418-345E-2657-0DD4B3055800}"/>
          </ac:picMkLst>
        </pc:picChg>
      </pc:sldChg>
      <pc:sldChg chg="addSp delSp modSp new">
        <pc:chgData name="Edvards Bukovskis" userId="S::ebukovskis@edu.riga.lv::6d5fc92b-84af-401d-8c88-8aebe0377ae4" providerId="AD" clId="Web-{F3A4F620-912F-8252-64CF-7532998C5202}" dt="2025-03-04T06:34:34.730" v="212" actId="1076"/>
        <pc:sldMkLst>
          <pc:docMk/>
          <pc:sldMk cId="560341705" sldId="494"/>
        </pc:sldMkLst>
        <pc:spChg chg="del">
          <ac:chgData name="Edvards Bukovskis" userId="S::ebukovskis@edu.riga.lv::6d5fc92b-84af-401d-8c88-8aebe0377ae4" providerId="AD" clId="Web-{F3A4F620-912F-8252-64CF-7532998C5202}" dt="2025-03-04T06:34:06.229" v="196"/>
          <ac:spMkLst>
            <pc:docMk/>
            <pc:sldMk cId="560341705" sldId="494"/>
            <ac:spMk id="2" creationId="{2876CB58-54E6-A703-F5DF-048DDD0834C7}"/>
          </ac:spMkLst>
        </pc:spChg>
        <pc:spChg chg="mod">
          <ac:chgData name="Edvards Bukovskis" userId="S::ebukovskis@edu.riga.lv::6d5fc92b-84af-401d-8c88-8aebe0377ae4" providerId="AD" clId="Web-{F3A4F620-912F-8252-64CF-7532998C5202}" dt="2025-03-04T06:34:30.917" v="211" actId="14100"/>
          <ac:spMkLst>
            <pc:docMk/>
            <pc:sldMk cId="560341705" sldId="494"/>
            <ac:spMk id="3" creationId="{8496461F-93C1-7B1D-ECCD-31136A48AD56}"/>
          </ac:spMkLst>
        </pc:spChg>
        <pc:picChg chg="add mod">
          <ac:chgData name="Edvards Bukovskis" userId="S::ebukovskis@edu.riga.lv::6d5fc92b-84af-401d-8c88-8aebe0377ae4" providerId="AD" clId="Web-{F3A4F620-912F-8252-64CF-7532998C5202}" dt="2025-03-04T06:34:34.730" v="212" actId="1076"/>
          <ac:picMkLst>
            <pc:docMk/>
            <pc:sldMk cId="560341705" sldId="494"/>
            <ac:picMk id="4" creationId="{8AF1B598-9925-FDD7-29EA-9C4E100236C2}"/>
          </ac:picMkLst>
        </pc:picChg>
      </pc:sldChg>
      <pc:sldChg chg="addSp modSp new">
        <pc:chgData name="Edvards Bukovskis" userId="S::ebukovskis@edu.riga.lv::6d5fc92b-84af-401d-8c88-8aebe0377ae4" providerId="AD" clId="Web-{F3A4F620-912F-8252-64CF-7532998C5202}" dt="2025-03-04T06:36:42.233" v="236" actId="1076"/>
        <pc:sldMkLst>
          <pc:docMk/>
          <pc:sldMk cId="359868843" sldId="495"/>
        </pc:sldMkLst>
        <pc:spChg chg="mod">
          <ac:chgData name="Edvards Bukovskis" userId="S::ebukovskis@edu.riga.lv::6d5fc92b-84af-401d-8c88-8aebe0377ae4" providerId="AD" clId="Web-{F3A4F620-912F-8252-64CF-7532998C5202}" dt="2025-03-04T06:35:14.293" v="218" actId="14100"/>
          <ac:spMkLst>
            <pc:docMk/>
            <pc:sldMk cId="359868843" sldId="495"/>
            <ac:spMk id="2" creationId="{EFE7DEDE-8C6E-BF10-174A-312E138A08B0}"/>
          </ac:spMkLst>
        </pc:spChg>
        <pc:spChg chg="mod">
          <ac:chgData name="Edvards Bukovskis" userId="S::ebukovskis@edu.riga.lv::6d5fc92b-84af-401d-8c88-8aebe0377ae4" providerId="AD" clId="Web-{F3A4F620-912F-8252-64CF-7532998C5202}" dt="2025-03-04T06:36:35.389" v="232" actId="20577"/>
          <ac:spMkLst>
            <pc:docMk/>
            <pc:sldMk cId="359868843" sldId="495"/>
            <ac:spMk id="3" creationId="{945E938D-F94E-D9AF-D983-2E485B1E6829}"/>
          </ac:spMkLst>
        </pc:spChg>
        <pc:picChg chg="add mod">
          <ac:chgData name="Edvards Bukovskis" userId="S::ebukovskis@edu.riga.lv::6d5fc92b-84af-401d-8c88-8aebe0377ae4" providerId="AD" clId="Web-{F3A4F620-912F-8252-64CF-7532998C5202}" dt="2025-03-04T06:35:50.966" v="227" actId="1076"/>
          <ac:picMkLst>
            <pc:docMk/>
            <pc:sldMk cId="359868843" sldId="495"/>
            <ac:picMk id="4" creationId="{65378A96-DE70-7141-9EF6-A922F12DB6FC}"/>
          </ac:picMkLst>
        </pc:picChg>
        <pc:picChg chg="add mod">
          <ac:chgData name="Edvards Bukovskis" userId="S::ebukovskis@edu.riga.lv::6d5fc92b-84af-401d-8c88-8aebe0377ae4" providerId="AD" clId="Web-{F3A4F620-912F-8252-64CF-7532998C5202}" dt="2025-03-04T06:36:42.233" v="236" actId="1076"/>
          <ac:picMkLst>
            <pc:docMk/>
            <pc:sldMk cId="359868843" sldId="495"/>
            <ac:picMk id="5" creationId="{513B4715-0497-5B9A-4165-965F328B74ED}"/>
          </ac:picMkLst>
        </pc:picChg>
      </pc:sldChg>
      <pc:sldChg chg="addSp modSp new">
        <pc:chgData name="Edvards Bukovskis" userId="S::ebukovskis@edu.riga.lv::6d5fc92b-84af-401d-8c88-8aebe0377ae4" providerId="AD" clId="Web-{F3A4F620-912F-8252-64CF-7532998C5202}" dt="2025-03-04T06:50:29.053" v="280" actId="20577"/>
        <pc:sldMkLst>
          <pc:docMk/>
          <pc:sldMk cId="3518227248" sldId="496"/>
        </pc:sldMkLst>
        <pc:spChg chg="mod">
          <ac:chgData name="Edvards Bukovskis" userId="S::ebukovskis@edu.riga.lv::6d5fc92b-84af-401d-8c88-8aebe0377ae4" providerId="AD" clId="Web-{F3A4F620-912F-8252-64CF-7532998C5202}" dt="2025-03-04T06:37:41.890" v="240" actId="14100"/>
          <ac:spMkLst>
            <pc:docMk/>
            <pc:sldMk cId="3518227248" sldId="496"/>
            <ac:spMk id="2" creationId="{2BF2E2F8-2567-7217-039C-F7E709DF9C13}"/>
          </ac:spMkLst>
        </pc:spChg>
        <pc:spChg chg="mod">
          <ac:chgData name="Edvards Bukovskis" userId="S::ebukovskis@edu.riga.lv::6d5fc92b-84af-401d-8c88-8aebe0377ae4" providerId="AD" clId="Web-{F3A4F620-912F-8252-64CF-7532998C5202}" dt="2025-03-04T06:50:29.053" v="280" actId="20577"/>
          <ac:spMkLst>
            <pc:docMk/>
            <pc:sldMk cId="3518227248" sldId="496"/>
            <ac:spMk id="3" creationId="{29BFD0B2-0C1F-0CC7-7E1A-5C54108C1340}"/>
          </ac:spMkLst>
        </pc:spChg>
        <pc:picChg chg="add mod">
          <ac:chgData name="Edvards Bukovskis" userId="S::ebukovskis@edu.riga.lv::6d5fc92b-84af-401d-8c88-8aebe0377ae4" providerId="AD" clId="Web-{F3A4F620-912F-8252-64CF-7532998C5202}" dt="2025-03-04T06:38:21.032" v="252" actId="1076"/>
          <ac:picMkLst>
            <pc:docMk/>
            <pc:sldMk cId="3518227248" sldId="496"/>
            <ac:picMk id="4" creationId="{B4436170-6B6A-D68F-4C11-1F7BBCBF81F5}"/>
          </ac:picMkLst>
        </pc:picChg>
      </pc:sldChg>
      <pc:sldChg chg="addSp modSp new">
        <pc:chgData name="Edvards Bukovskis" userId="S::ebukovskis@edu.riga.lv::6d5fc92b-84af-401d-8c88-8aebe0377ae4" providerId="AD" clId="Web-{F3A4F620-912F-8252-64CF-7532998C5202}" dt="2025-03-04T06:51:54.961" v="314" actId="1076"/>
        <pc:sldMkLst>
          <pc:docMk/>
          <pc:sldMk cId="2156121286" sldId="497"/>
        </pc:sldMkLst>
        <pc:spChg chg="mod">
          <ac:chgData name="Edvards Bukovskis" userId="S::ebukovskis@edu.riga.lv::6d5fc92b-84af-401d-8c88-8aebe0377ae4" providerId="AD" clId="Web-{F3A4F620-912F-8252-64CF-7532998C5202}" dt="2025-03-04T06:51:24.789" v="306" actId="20577"/>
          <ac:spMkLst>
            <pc:docMk/>
            <pc:sldMk cId="2156121286" sldId="497"/>
            <ac:spMk id="2" creationId="{A586AFCF-7410-5970-344F-A60FC9FB5B2E}"/>
          </ac:spMkLst>
        </pc:spChg>
        <pc:spChg chg="mod">
          <ac:chgData name="Edvards Bukovskis" userId="S::ebukovskis@edu.riga.lv::6d5fc92b-84af-401d-8c88-8aebe0377ae4" providerId="AD" clId="Web-{F3A4F620-912F-8252-64CF-7532998C5202}" dt="2025-03-04T06:51:48.945" v="310" actId="20577"/>
          <ac:spMkLst>
            <pc:docMk/>
            <pc:sldMk cId="2156121286" sldId="497"/>
            <ac:spMk id="3" creationId="{2E743B2C-89D5-DD74-7356-DAD0759A7075}"/>
          </ac:spMkLst>
        </pc:spChg>
        <pc:picChg chg="add mod">
          <ac:chgData name="Edvards Bukovskis" userId="S::ebukovskis@edu.riga.lv::6d5fc92b-84af-401d-8c88-8aebe0377ae4" providerId="AD" clId="Web-{F3A4F620-912F-8252-64CF-7532998C5202}" dt="2025-03-04T06:51:54.961" v="314" actId="1076"/>
          <ac:picMkLst>
            <pc:docMk/>
            <pc:sldMk cId="2156121286" sldId="497"/>
            <ac:picMk id="4" creationId="{BFF5832A-9C6E-7F01-AA77-66040BF9D995}"/>
          </ac:picMkLst>
        </pc:picChg>
      </pc:sldChg>
      <pc:sldChg chg="modSp new">
        <pc:chgData name="Edvards Bukovskis" userId="S::ebukovskis@edu.riga.lv::6d5fc92b-84af-401d-8c88-8aebe0377ae4" providerId="AD" clId="Web-{F3A4F620-912F-8252-64CF-7532998C5202}" dt="2025-03-04T07:01:50.177" v="332" actId="20577"/>
        <pc:sldMkLst>
          <pc:docMk/>
          <pc:sldMk cId="3450353386" sldId="498"/>
        </pc:sldMkLst>
        <pc:spChg chg="mod">
          <ac:chgData name="Edvards Bukovskis" userId="S::ebukovskis@edu.riga.lv::6d5fc92b-84af-401d-8c88-8aebe0377ae4" providerId="AD" clId="Web-{F3A4F620-912F-8252-64CF-7532998C5202}" dt="2025-03-04T07:01:43.161" v="329" actId="20577"/>
          <ac:spMkLst>
            <pc:docMk/>
            <pc:sldMk cId="3450353386" sldId="498"/>
            <ac:spMk id="2" creationId="{C0E2389D-99BB-DD16-E153-D491B1CB9D07}"/>
          </ac:spMkLst>
        </pc:spChg>
        <pc:spChg chg="mod">
          <ac:chgData name="Edvards Bukovskis" userId="S::ebukovskis@edu.riga.lv::6d5fc92b-84af-401d-8c88-8aebe0377ae4" providerId="AD" clId="Web-{F3A4F620-912F-8252-64CF-7532998C5202}" dt="2025-03-04T07:01:50.177" v="332" actId="20577"/>
          <ac:spMkLst>
            <pc:docMk/>
            <pc:sldMk cId="3450353386" sldId="498"/>
            <ac:spMk id="3" creationId="{DE1911CF-0A4E-6074-810B-9ED22B0F8621}"/>
          </ac:spMkLst>
        </pc:spChg>
      </pc:sldChg>
    </pc:docChg>
  </pc:docChgLst>
  <pc:docChgLst>
    <pc:chgData name="Edvards Bukovskis" userId="S::ebukovskis@edu.riga.lv::6d5fc92b-84af-401d-8c88-8aebe0377ae4" providerId="AD" clId="Web-{C4BD0C63-03D3-BFD2-1F2A-6D89CD976C79}"/>
    <pc:docChg chg="modSld sldOrd">
      <pc:chgData name="Edvards Bukovskis" userId="S::ebukovskis@edu.riga.lv::6d5fc92b-84af-401d-8c88-8aebe0377ae4" providerId="AD" clId="Web-{C4BD0C63-03D3-BFD2-1F2A-6D89CD976C79}" dt="2025-01-28T09:06:27.366" v="7" actId="20577"/>
      <pc:docMkLst>
        <pc:docMk/>
      </pc:docMkLst>
      <pc:sldChg chg="modSp">
        <pc:chgData name="Edvards Bukovskis" userId="S::ebukovskis@edu.riga.lv::6d5fc92b-84af-401d-8c88-8aebe0377ae4" providerId="AD" clId="Web-{C4BD0C63-03D3-BFD2-1F2A-6D89CD976C79}" dt="2025-01-28T07:57:28.869" v="2" actId="20577"/>
        <pc:sldMkLst>
          <pc:docMk/>
          <pc:sldMk cId="3159831006" sldId="423"/>
        </pc:sldMkLst>
        <pc:spChg chg="mod">
          <ac:chgData name="Edvards Bukovskis" userId="S::ebukovskis@edu.riga.lv::6d5fc92b-84af-401d-8c88-8aebe0377ae4" providerId="AD" clId="Web-{C4BD0C63-03D3-BFD2-1F2A-6D89CD976C79}" dt="2025-01-28T07:57:28.869" v="2" actId="20577"/>
          <ac:spMkLst>
            <pc:docMk/>
            <pc:sldMk cId="3159831006" sldId="423"/>
            <ac:spMk id="3" creationId="{DE06EF20-7343-ADAF-BF57-3610D09D7221}"/>
          </ac:spMkLst>
        </pc:spChg>
      </pc:sldChg>
      <pc:sldChg chg="ord">
        <pc:chgData name="Edvards Bukovskis" userId="S::ebukovskis@edu.riga.lv::6d5fc92b-84af-401d-8c88-8aebe0377ae4" providerId="AD" clId="Web-{C4BD0C63-03D3-BFD2-1F2A-6D89CD976C79}" dt="2025-01-28T08:02:08.672" v="3"/>
        <pc:sldMkLst>
          <pc:docMk/>
          <pc:sldMk cId="3898631096" sldId="436"/>
        </pc:sldMkLst>
      </pc:sldChg>
      <pc:sldChg chg="modSp">
        <pc:chgData name="Edvards Bukovskis" userId="S::ebukovskis@edu.riga.lv::6d5fc92b-84af-401d-8c88-8aebe0377ae4" providerId="AD" clId="Web-{C4BD0C63-03D3-BFD2-1F2A-6D89CD976C79}" dt="2025-01-28T09:06:27.366" v="7" actId="20577"/>
        <pc:sldMkLst>
          <pc:docMk/>
          <pc:sldMk cId="3195114933" sldId="443"/>
        </pc:sldMkLst>
        <pc:spChg chg="mod">
          <ac:chgData name="Edvards Bukovskis" userId="S::ebukovskis@edu.riga.lv::6d5fc92b-84af-401d-8c88-8aebe0377ae4" providerId="AD" clId="Web-{C4BD0C63-03D3-BFD2-1F2A-6D89CD976C79}" dt="2025-01-28T09:06:27.366" v="7" actId="20577"/>
          <ac:spMkLst>
            <pc:docMk/>
            <pc:sldMk cId="3195114933" sldId="443"/>
            <ac:spMk id="3" creationId="{61CE7AB4-C664-FD91-8D35-4ACD1D5FEADB}"/>
          </ac:spMkLst>
        </pc:spChg>
      </pc:sldChg>
    </pc:docChg>
  </pc:docChgLst>
  <pc:docChgLst>
    <pc:chgData name="Edvards Bukovskis" userId="S::ebukovskis@edu.riga.lv::6d5fc92b-84af-401d-8c88-8aebe0377ae4" providerId="AD" clId="Web-{733CAEF3-C07A-B644-F1E4-8067B0DC88D6}"/>
    <pc:docChg chg="addSld modSld sldOrd addSection modSection">
      <pc:chgData name="Edvards Bukovskis" userId="S::ebukovskis@edu.riga.lv::6d5fc92b-84af-401d-8c88-8aebe0377ae4" providerId="AD" clId="Web-{733CAEF3-C07A-B644-F1E4-8067B0DC88D6}" dt="2025-01-07T10:27:07.467" v="1379" actId="20577"/>
      <pc:docMkLst>
        <pc:docMk/>
      </pc:docMkLst>
      <pc:sldChg chg="modSp new">
        <pc:chgData name="Edvards Bukovskis" userId="S::ebukovskis@edu.riga.lv::6d5fc92b-84af-401d-8c88-8aebe0377ae4" providerId="AD" clId="Web-{733CAEF3-C07A-B644-F1E4-8067B0DC88D6}" dt="2025-01-07T08:50:24.934" v="18" actId="20577"/>
        <pc:sldMkLst>
          <pc:docMk/>
          <pc:sldMk cId="527530623" sldId="382"/>
        </pc:sldMkLst>
        <pc:spChg chg="mod">
          <ac:chgData name="Edvards Bukovskis" userId="S::ebukovskis@edu.riga.lv::6d5fc92b-84af-401d-8c88-8aebe0377ae4" providerId="AD" clId="Web-{733CAEF3-C07A-B644-F1E4-8067B0DC88D6}" dt="2025-01-07T08:49:32.088" v="9" actId="20577"/>
          <ac:spMkLst>
            <pc:docMk/>
            <pc:sldMk cId="527530623" sldId="382"/>
            <ac:spMk id="2" creationId="{D44919BE-16FA-22AB-D829-60396AA0EC68}"/>
          </ac:spMkLst>
        </pc:spChg>
        <pc:spChg chg="mod">
          <ac:chgData name="Edvards Bukovskis" userId="S::ebukovskis@edu.riga.lv::6d5fc92b-84af-401d-8c88-8aebe0377ae4" providerId="AD" clId="Web-{733CAEF3-C07A-B644-F1E4-8067B0DC88D6}" dt="2025-01-07T08:50:24.934" v="18" actId="20577"/>
          <ac:spMkLst>
            <pc:docMk/>
            <pc:sldMk cId="527530623" sldId="382"/>
            <ac:spMk id="3" creationId="{3573ADFA-035F-0B57-C8F8-F5D328AE9423}"/>
          </ac:spMkLst>
        </pc:spChg>
      </pc:sldChg>
      <pc:sldChg chg="addSp delSp modSp new">
        <pc:chgData name="Edvards Bukovskis" userId="S::ebukovskis@edu.riga.lv::6d5fc92b-84af-401d-8c88-8aebe0377ae4" providerId="AD" clId="Web-{733CAEF3-C07A-B644-F1E4-8067B0DC88D6}" dt="2025-01-07T10:27:07.467" v="1379" actId="20577"/>
        <pc:sldMkLst>
          <pc:docMk/>
          <pc:sldMk cId="1994090280" sldId="383"/>
        </pc:sldMkLst>
        <pc:spChg chg="mod">
          <ac:chgData name="Edvards Bukovskis" userId="S::ebukovskis@edu.riga.lv::6d5fc92b-84af-401d-8c88-8aebe0377ae4" providerId="AD" clId="Web-{733CAEF3-C07A-B644-F1E4-8067B0DC88D6}" dt="2025-01-07T10:27:07.467" v="1379" actId="20577"/>
          <ac:spMkLst>
            <pc:docMk/>
            <pc:sldMk cId="1994090280" sldId="383"/>
            <ac:spMk id="3" creationId="{B3E96DA7-B201-F53F-7579-B1B4FDE70DFE}"/>
          </ac:spMkLst>
        </pc:spChg>
        <pc:picChg chg="add mod">
          <ac:chgData name="Edvards Bukovskis" userId="S::ebukovskis@edu.riga.lv::6d5fc92b-84af-401d-8c88-8aebe0377ae4" providerId="AD" clId="Web-{733CAEF3-C07A-B644-F1E4-8067B0DC88D6}" dt="2025-01-07T08:52:28.266" v="31" actId="1076"/>
          <ac:picMkLst>
            <pc:docMk/>
            <pc:sldMk cId="1994090280" sldId="383"/>
            <ac:picMk id="4" creationId="{9D66A945-4BD8-D9B0-32BC-950EAC62E39E}"/>
          </ac:picMkLst>
        </pc:picChg>
        <pc:picChg chg="add mod">
          <ac:chgData name="Edvards Bukovskis" userId="S::ebukovskis@edu.riga.lv::6d5fc92b-84af-401d-8c88-8aebe0377ae4" providerId="AD" clId="Web-{733CAEF3-C07A-B644-F1E4-8067B0DC88D6}" dt="2025-01-07T08:55:16.054" v="35" actId="1076"/>
          <ac:picMkLst>
            <pc:docMk/>
            <pc:sldMk cId="1994090280" sldId="383"/>
            <ac:picMk id="5" creationId="{DE030C44-7E3E-4E4A-A5A1-6AA8B6FDAB9C}"/>
          </ac:picMkLst>
        </pc:picChg>
      </pc:sldChg>
      <pc:sldChg chg="addSp modSp new">
        <pc:chgData name="Edvards Bukovskis" userId="S::ebukovskis@edu.riga.lv::6d5fc92b-84af-401d-8c88-8aebe0377ae4" providerId="AD" clId="Web-{733CAEF3-C07A-B644-F1E4-8067B0DC88D6}" dt="2025-01-07T08:58:21.217" v="77" actId="1076"/>
        <pc:sldMkLst>
          <pc:docMk/>
          <pc:sldMk cId="932844851" sldId="384"/>
        </pc:sldMkLst>
        <pc:spChg chg="mod">
          <ac:chgData name="Edvards Bukovskis" userId="S::ebukovskis@edu.riga.lv::6d5fc92b-84af-401d-8c88-8aebe0377ae4" providerId="AD" clId="Web-{733CAEF3-C07A-B644-F1E4-8067B0DC88D6}" dt="2025-01-07T08:56:23.463" v="42" actId="20577"/>
          <ac:spMkLst>
            <pc:docMk/>
            <pc:sldMk cId="932844851" sldId="384"/>
            <ac:spMk id="2" creationId="{FC91DA63-DDC3-62DA-6D9E-00DD7ED23433}"/>
          </ac:spMkLst>
        </pc:spChg>
        <pc:spChg chg="mod">
          <ac:chgData name="Edvards Bukovskis" userId="S::ebukovskis@edu.riga.lv::6d5fc92b-84af-401d-8c88-8aebe0377ae4" providerId="AD" clId="Web-{733CAEF3-C07A-B644-F1E4-8067B0DC88D6}" dt="2025-01-07T08:57:46.810" v="68" actId="20577"/>
          <ac:spMkLst>
            <pc:docMk/>
            <pc:sldMk cId="932844851" sldId="384"/>
            <ac:spMk id="3" creationId="{1999293E-7168-8CBC-6A5A-327296EFDC0A}"/>
          </ac:spMkLst>
        </pc:spChg>
        <pc:picChg chg="add mod">
          <ac:chgData name="Edvards Bukovskis" userId="S::ebukovskis@edu.riga.lv::6d5fc92b-84af-401d-8c88-8aebe0377ae4" providerId="AD" clId="Web-{733CAEF3-C07A-B644-F1E4-8067B0DC88D6}" dt="2025-01-07T08:58:21.217" v="77" actId="1076"/>
          <ac:picMkLst>
            <pc:docMk/>
            <pc:sldMk cId="932844851" sldId="384"/>
            <ac:picMk id="4" creationId="{7113EEEA-72C9-8440-9FDA-D8F8B73CAE96}"/>
          </ac:picMkLst>
        </pc:picChg>
        <pc:picChg chg="add mod">
          <ac:chgData name="Edvards Bukovskis" userId="S::ebukovskis@edu.riga.lv::6d5fc92b-84af-401d-8c88-8aebe0377ae4" providerId="AD" clId="Web-{733CAEF3-C07A-B644-F1E4-8067B0DC88D6}" dt="2025-01-07T08:58:15.123" v="75" actId="14100"/>
          <ac:picMkLst>
            <pc:docMk/>
            <pc:sldMk cId="932844851" sldId="384"/>
            <ac:picMk id="5" creationId="{073372AE-D6B1-39DD-A4E7-4C295608CADF}"/>
          </ac:picMkLst>
        </pc:picChg>
      </pc:sldChg>
      <pc:sldChg chg="modSp new">
        <pc:chgData name="Edvards Bukovskis" userId="S::ebukovskis@edu.riga.lv::6d5fc92b-84af-401d-8c88-8aebe0377ae4" providerId="AD" clId="Web-{733CAEF3-C07A-B644-F1E4-8067B0DC88D6}" dt="2025-01-07T09:00:26.925" v="111" actId="20577"/>
        <pc:sldMkLst>
          <pc:docMk/>
          <pc:sldMk cId="3206223223" sldId="385"/>
        </pc:sldMkLst>
        <pc:spChg chg="mod">
          <ac:chgData name="Edvards Bukovskis" userId="S::ebukovskis@edu.riga.lv::6d5fc92b-84af-401d-8c88-8aebe0377ae4" providerId="AD" clId="Web-{733CAEF3-C07A-B644-F1E4-8067B0DC88D6}" dt="2025-01-07T08:58:44.781" v="82" actId="20577"/>
          <ac:spMkLst>
            <pc:docMk/>
            <pc:sldMk cId="3206223223" sldId="385"/>
            <ac:spMk id="2" creationId="{79752708-ADE8-A85F-CA47-B1F8AFA9AA23}"/>
          </ac:spMkLst>
        </pc:spChg>
        <pc:spChg chg="mod">
          <ac:chgData name="Edvards Bukovskis" userId="S::ebukovskis@edu.riga.lv::6d5fc92b-84af-401d-8c88-8aebe0377ae4" providerId="AD" clId="Web-{733CAEF3-C07A-B644-F1E4-8067B0DC88D6}" dt="2025-01-07T09:00:26.925" v="111" actId="20577"/>
          <ac:spMkLst>
            <pc:docMk/>
            <pc:sldMk cId="3206223223" sldId="385"/>
            <ac:spMk id="3" creationId="{FBACED63-A866-A0B6-698A-E619D40BF5D9}"/>
          </ac:spMkLst>
        </pc:spChg>
      </pc:sldChg>
      <pc:sldChg chg="modSp new">
        <pc:chgData name="Edvards Bukovskis" userId="S::ebukovskis@edu.riga.lv::6d5fc92b-84af-401d-8c88-8aebe0377ae4" providerId="AD" clId="Web-{733CAEF3-C07A-B644-F1E4-8067B0DC88D6}" dt="2025-01-07T09:01:40.584" v="140" actId="20577"/>
        <pc:sldMkLst>
          <pc:docMk/>
          <pc:sldMk cId="1588997997" sldId="386"/>
        </pc:sldMkLst>
        <pc:spChg chg="mod">
          <ac:chgData name="Edvards Bukovskis" userId="S::ebukovskis@edu.riga.lv::6d5fc92b-84af-401d-8c88-8aebe0377ae4" providerId="AD" clId="Web-{733CAEF3-C07A-B644-F1E4-8067B0DC88D6}" dt="2025-01-07T09:01:34.896" v="137" actId="20577"/>
          <ac:spMkLst>
            <pc:docMk/>
            <pc:sldMk cId="1588997997" sldId="386"/>
            <ac:spMk id="2" creationId="{4F6B9D71-1413-59E4-3E6B-4266C39E379A}"/>
          </ac:spMkLst>
        </pc:spChg>
        <pc:spChg chg="mod">
          <ac:chgData name="Edvards Bukovskis" userId="S::ebukovskis@edu.riga.lv::6d5fc92b-84af-401d-8c88-8aebe0377ae4" providerId="AD" clId="Web-{733CAEF3-C07A-B644-F1E4-8067B0DC88D6}" dt="2025-01-07T09:01:40.584" v="140" actId="20577"/>
          <ac:spMkLst>
            <pc:docMk/>
            <pc:sldMk cId="1588997997" sldId="386"/>
            <ac:spMk id="3" creationId="{10284A5D-F055-0240-7434-8D74EFC65336}"/>
          </ac:spMkLst>
        </pc:spChg>
      </pc:sldChg>
      <pc:sldChg chg="modSp new">
        <pc:chgData name="Edvards Bukovskis" userId="S::ebukovskis@edu.riga.lv::6d5fc92b-84af-401d-8c88-8aebe0377ae4" providerId="AD" clId="Web-{733CAEF3-C07A-B644-F1E4-8067B0DC88D6}" dt="2025-01-07T09:02:18.961" v="170" actId="20577"/>
        <pc:sldMkLst>
          <pc:docMk/>
          <pc:sldMk cId="3971517070" sldId="387"/>
        </pc:sldMkLst>
        <pc:spChg chg="mod">
          <ac:chgData name="Edvards Bukovskis" userId="S::ebukovskis@edu.riga.lv::6d5fc92b-84af-401d-8c88-8aebe0377ae4" providerId="AD" clId="Web-{733CAEF3-C07A-B644-F1E4-8067B0DC88D6}" dt="2025-01-07T09:01:55.991" v="162" actId="20577"/>
          <ac:spMkLst>
            <pc:docMk/>
            <pc:sldMk cId="3971517070" sldId="387"/>
            <ac:spMk id="2" creationId="{B62EE470-39C7-111D-C735-EBB9AC2F69B5}"/>
          </ac:spMkLst>
        </pc:spChg>
        <pc:spChg chg="mod">
          <ac:chgData name="Edvards Bukovskis" userId="S::ebukovskis@edu.riga.lv::6d5fc92b-84af-401d-8c88-8aebe0377ae4" providerId="AD" clId="Web-{733CAEF3-C07A-B644-F1E4-8067B0DC88D6}" dt="2025-01-07T09:02:18.961" v="170" actId="20577"/>
          <ac:spMkLst>
            <pc:docMk/>
            <pc:sldMk cId="3971517070" sldId="387"/>
            <ac:spMk id="3" creationId="{83969526-EA8D-6E33-90C1-63BF0D6AF5F1}"/>
          </ac:spMkLst>
        </pc:spChg>
      </pc:sldChg>
      <pc:sldChg chg="addSp modSp new">
        <pc:chgData name="Edvards Bukovskis" userId="S::ebukovskis@edu.riga.lv::6d5fc92b-84af-401d-8c88-8aebe0377ae4" providerId="AD" clId="Web-{733CAEF3-C07A-B644-F1E4-8067B0DC88D6}" dt="2025-01-07T09:08:42.210" v="208" actId="1076"/>
        <pc:sldMkLst>
          <pc:docMk/>
          <pc:sldMk cId="2198383514" sldId="388"/>
        </pc:sldMkLst>
        <pc:spChg chg="mod">
          <ac:chgData name="Edvards Bukovskis" userId="S::ebukovskis@edu.riga.lv::6d5fc92b-84af-401d-8c88-8aebe0377ae4" providerId="AD" clId="Web-{733CAEF3-C07A-B644-F1E4-8067B0DC88D6}" dt="2025-01-07T09:08:09.755" v="187" actId="20577"/>
          <ac:spMkLst>
            <pc:docMk/>
            <pc:sldMk cId="2198383514" sldId="388"/>
            <ac:spMk id="2" creationId="{4B98D71D-FBB7-6CD9-9E02-FA9753F487E6}"/>
          </ac:spMkLst>
        </pc:spChg>
        <pc:spChg chg="mod">
          <ac:chgData name="Edvards Bukovskis" userId="S::ebukovskis@edu.riga.lv::6d5fc92b-84af-401d-8c88-8aebe0377ae4" providerId="AD" clId="Web-{733CAEF3-C07A-B644-F1E4-8067B0DC88D6}" dt="2025-01-07T09:08:35.866" v="203" actId="20577"/>
          <ac:spMkLst>
            <pc:docMk/>
            <pc:sldMk cId="2198383514" sldId="388"/>
            <ac:spMk id="3" creationId="{11C0C743-0DA5-1FA7-CBE3-8131AD23147B}"/>
          </ac:spMkLst>
        </pc:spChg>
        <pc:picChg chg="add mod">
          <ac:chgData name="Edvards Bukovskis" userId="S::ebukovskis@edu.riga.lv::6d5fc92b-84af-401d-8c88-8aebe0377ae4" providerId="AD" clId="Web-{733CAEF3-C07A-B644-F1E4-8067B0DC88D6}" dt="2025-01-07T09:08:42.210" v="208" actId="1076"/>
          <ac:picMkLst>
            <pc:docMk/>
            <pc:sldMk cId="2198383514" sldId="388"/>
            <ac:picMk id="4" creationId="{9A54F4B6-0830-E16A-1049-AA9E12509B1D}"/>
          </ac:picMkLst>
        </pc:picChg>
      </pc:sldChg>
      <pc:sldChg chg="modSp new">
        <pc:chgData name="Edvards Bukovskis" userId="S::ebukovskis@edu.riga.lv::6d5fc92b-84af-401d-8c88-8aebe0377ae4" providerId="AD" clId="Web-{733CAEF3-C07A-B644-F1E4-8067B0DC88D6}" dt="2025-01-07T09:19:16.452" v="235" actId="20577"/>
        <pc:sldMkLst>
          <pc:docMk/>
          <pc:sldMk cId="1384267693" sldId="389"/>
        </pc:sldMkLst>
        <pc:spChg chg="mod">
          <ac:chgData name="Edvards Bukovskis" userId="S::ebukovskis@edu.riga.lv::6d5fc92b-84af-401d-8c88-8aebe0377ae4" providerId="AD" clId="Web-{733CAEF3-C07A-B644-F1E4-8067B0DC88D6}" dt="2025-01-07T09:08:58.101" v="216" actId="20577"/>
          <ac:spMkLst>
            <pc:docMk/>
            <pc:sldMk cId="1384267693" sldId="389"/>
            <ac:spMk id="2" creationId="{A6A6BB5F-397A-B349-80C9-416FE59DAD9D}"/>
          </ac:spMkLst>
        </pc:spChg>
        <pc:spChg chg="mod">
          <ac:chgData name="Edvards Bukovskis" userId="S::ebukovskis@edu.riga.lv::6d5fc92b-84af-401d-8c88-8aebe0377ae4" providerId="AD" clId="Web-{733CAEF3-C07A-B644-F1E4-8067B0DC88D6}" dt="2025-01-07T09:19:16.452" v="235" actId="20577"/>
          <ac:spMkLst>
            <pc:docMk/>
            <pc:sldMk cId="1384267693" sldId="389"/>
            <ac:spMk id="3" creationId="{E641A3B9-2D04-F33C-D29C-2A758CCA83A9}"/>
          </ac:spMkLst>
        </pc:spChg>
      </pc:sldChg>
      <pc:sldChg chg="addSp delSp modSp new">
        <pc:chgData name="Edvards Bukovskis" userId="S::ebukovskis@edu.riga.lv::6d5fc92b-84af-401d-8c88-8aebe0377ae4" providerId="AD" clId="Web-{733CAEF3-C07A-B644-F1E4-8067B0DC88D6}" dt="2025-01-07T09:22:04.381" v="245" actId="1076"/>
        <pc:sldMkLst>
          <pc:docMk/>
          <pc:sldMk cId="2745666712" sldId="390"/>
        </pc:sldMkLst>
        <pc:spChg chg="mod">
          <ac:chgData name="Edvards Bukovskis" userId="S::ebukovskis@edu.riga.lv::6d5fc92b-84af-401d-8c88-8aebe0377ae4" providerId="AD" clId="Web-{733CAEF3-C07A-B644-F1E4-8067B0DC88D6}" dt="2025-01-07T09:21:31.801" v="241" actId="14100"/>
          <ac:spMkLst>
            <pc:docMk/>
            <pc:sldMk cId="2745666712" sldId="390"/>
            <ac:spMk id="3" creationId="{33F5A573-FFBF-D218-6D5C-FAABB7FDE778}"/>
          </ac:spMkLst>
        </pc:spChg>
        <pc:picChg chg="add mod">
          <ac:chgData name="Edvards Bukovskis" userId="S::ebukovskis@edu.riga.lv::6d5fc92b-84af-401d-8c88-8aebe0377ae4" providerId="AD" clId="Web-{733CAEF3-C07A-B644-F1E4-8067B0DC88D6}" dt="2025-01-07T09:22:04.381" v="245" actId="1076"/>
          <ac:picMkLst>
            <pc:docMk/>
            <pc:sldMk cId="2745666712" sldId="390"/>
            <ac:picMk id="4" creationId="{46CD1E23-2B76-A540-2869-A3A5CB64DE6F}"/>
          </ac:picMkLst>
        </pc:picChg>
      </pc:sldChg>
      <pc:sldChg chg="addSp delSp modSp new">
        <pc:chgData name="Edvards Bukovskis" userId="S::ebukovskis@edu.riga.lv::6d5fc92b-84af-401d-8c88-8aebe0377ae4" providerId="AD" clId="Web-{733CAEF3-C07A-B644-F1E4-8067B0DC88D6}" dt="2025-01-07T09:23:46.635" v="272" actId="1076"/>
        <pc:sldMkLst>
          <pc:docMk/>
          <pc:sldMk cId="4142649821" sldId="391"/>
        </pc:sldMkLst>
        <pc:spChg chg="mod">
          <ac:chgData name="Edvards Bukovskis" userId="S::ebukovskis@edu.riga.lv::6d5fc92b-84af-401d-8c88-8aebe0377ae4" providerId="AD" clId="Web-{733CAEF3-C07A-B644-F1E4-8067B0DC88D6}" dt="2025-01-07T09:23:39.806" v="268" actId="20577"/>
          <ac:spMkLst>
            <pc:docMk/>
            <pc:sldMk cId="4142649821" sldId="391"/>
            <ac:spMk id="3" creationId="{B9B23A66-5A1E-6F53-158A-C7B1669ED5DA}"/>
          </ac:spMkLst>
        </pc:spChg>
        <pc:picChg chg="add mod">
          <ac:chgData name="Edvards Bukovskis" userId="S::ebukovskis@edu.riga.lv::6d5fc92b-84af-401d-8c88-8aebe0377ae4" providerId="AD" clId="Web-{733CAEF3-C07A-B644-F1E4-8067B0DC88D6}" dt="2025-01-07T09:22:41.866" v="257" actId="1076"/>
          <ac:picMkLst>
            <pc:docMk/>
            <pc:sldMk cId="4142649821" sldId="391"/>
            <ac:picMk id="4" creationId="{ABEE08FA-03EF-7DED-A382-EF28F5C0B83F}"/>
          </ac:picMkLst>
        </pc:picChg>
        <pc:picChg chg="add mod">
          <ac:chgData name="Edvards Bukovskis" userId="S::ebukovskis@edu.riga.lv::6d5fc92b-84af-401d-8c88-8aebe0377ae4" providerId="AD" clId="Web-{733CAEF3-C07A-B644-F1E4-8067B0DC88D6}" dt="2025-01-07T09:23:46.635" v="272" actId="1076"/>
          <ac:picMkLst>
            <pc:docMk/>
            <pc:sldMk cId="4142649821" sldId="391"/>
            <ac:picMk id="5" creationId="{7324AE60-13E9-2CB2-1D12-990C9B456F32}"/>
          </ac:picMkLst>
        </pc:picChg>
      </pc:sldChg>
      <pc:sldChg chg="addSp delSp modSp new">
        <pc:chgData name="Edvards Bukovskis" userId="S::ebukovskis@edu.riga.lv::6d5fc92b-84af-401d-8c88-8aebe0377ae4" providerId="AD" clId="Web-{733CAEF3-C07A-B644-F1E4-8067B0DC88D6}" dt="2025-01-07T09:25:20.576" v="299" actId="20577"/>
        <pc:sldMkLst>
          <pc:docMk/>
          <pc:sldMk cId="2534854309" sldId="392"/>
        </pc:sldMkLst>
        <pc:spChg chg="mod">
          <ac:chgData name="Edvards Bukovskis" userId="S::ebukovskis@edu.riga.lv::6d5fc92b-84af-401d-8c88-8aebe0377ae4" providerId="AD" clId="Web-{733CAEF3-C07A-B644-F1E4-8067B0DC88D6}" dt="2025-01-07T09:25:20.576" v="299" actId="20577"/>
          <ac:spMkLst>
            <pc:docMk/>
            <pc:sldMk cId="2534854309" sldId="392"/>
            <ac:spMk id="3" creationId="{B41A912C-0B74-6FD3-945D-4C253C3DB946}"/>
          </ac:spMkLst>
        </pc:spChg>
        <pc:picChg chg="add mod">
          <ac:chgData name="Edvards Bukovskis" userId="S::ebukovskis@edu.riga.lv::6d5fc92b-84af-401d-8c88-8aebe0377ae4" providerId="AD" clId="Web-{733CAEF3-C07A-B644-F1E4-8067B0DC88D6}" dt="2025-01-07T09:24:23.792" v="285" actId="1076"/>
          <ac:picMkLst>
            <pc:docMk/>
            <pc:sldMk cId="2534854309" sldId="392"/>
            <ac:picMk id="4" creationId="{21EDC321-6A8C-261A-4C15-A4AE6EA4C7C8}"/>
          </ac:picMkLst>
        </pc:picChg>
      </pc:sldChg>
      <pc:sldChg chg="addSp modSp new">
        <pc:chgData name="Edvards Bukovskis" userId="S::ebukovskis@edu.riga.lv::6d5fc92b-84af-401d-8c88-8aebe0377ae4" providerId="AD" clId="Web-{733CAEF3-C07A-B644-F1E4-8067B0DC88D6}" dt="2025-01-07T09:28:58.725" v="339" actId="1076"/>
        <pc:sldMkLst>
          <pc:docMk/>
          <pc:sldMk cId="3729344429" sldId="393"/>
        </pc:sldMkLst>
        <pc:spChg chg="mod">
          <ac:chgData name="Edvards Bukovskis" userId="S::ebukovskis@edu.riga.lv::6d5fc92b-84af-401d-8c88-8aebe0377ae4" providerId="AD" clId="Web-{733CAEF3-C07A-B644-F1E4-8067B0DC88D6}" dt="2025-01-07T09:28:37.286" v="329" actId="1076"/>
          <ac:spMkLst>
            <pc:docMk/>
            <pc:sldMk cId="3729344429" sldId="393"/>
            <ac:spMk id="2" creationId="{6215B435-0DD9-5225-B243-DB4502C37074}"/>
          </ac:spMkLst>
        </pc:spChg>
        <pc:spChg chg="mod">
          <ac:chgData name="Edvards Bukovskis" userId="S::ebukovskis@edu.riga.lv::6d5fc92b-84af-401d-8c88-8aebe0377ae4" providerId="AD" clId="Web-{733CAEF3-C07A-B644-F1E4-8067B0DC88D6}" dt="2025-01-07T09:28:50.724" v="338" actId="20577"/>
          <ac:spMkLst>
            <pc:docMk/>
            <pc:sldMk cId="3729344429" sldId="393"/>
            <ac:spMk id="3" creationId="{4B445E5F-B436-E0A0-3AE8-6661856ECAF9}"/>
          </ac:spMkLst>
        </pc:spChg>
        <pc:picChg chg="add mod">
          <ac:chgData name="Edvards Bukovskis" userId="S::ebukovskis@edu.riga.lv::6d5fc92b-84af-401d-8c88-8aebe0377ae4" providerId="AD" clId="Web-{733CAEF3-C07A-B644-F1E4-8067B0DC88D6}" dt="2025-01-07T09:28:58.725" v="339" actId="1076"/>
          <ac:picMkLst>
            <pc:docMk/>
            <pc:sldMk cId="3729344429" sldId="393"/>
            <ac:picMk id="4" creationId="{7B3F97A5-61AC-75B8-5E44-6CDD3F7F6EE6}"/>
          </ac:picMkLst>
        </pc:picChg>
      </pc:sldChg>
      <pc:sldChg chg="addSp delSp modSp new">
        <pc:chgData name="Edvards Bukovskis" userId="S::ebukovskis@edu.riga.lv::6d5fc92b-84af-401d-8c88-8aebe0377ae4" providerId="AD" clId="Web-{733CAEF3-C07A-B644-F1E4-8067B0DC88D6}" dt="2025-01-07T09:30:15.368" v="374" actId="1076"/>
        <pc:sldMkLst>
          <pc:docMk/>
          <pc:sldMk cId="1834124350" sldId="394"/>
        </pc:sldMkLst>
        <pc:spChg chg="mod">
          <ac:chgData name="Edvards Bukovskis" userId="S::ebukovskis@edu.riga.lv::6d5fc92b-84af-401d-8c88-8aebe0377ae4" providerId="AD" clId="Web-{733CAEF3-C07A-B644-F1E4-8067B0DC88D6}" dt="2025-01-07T09:30:03.321" v="370" actId="14100"/>
          <ac:spMkLst>
            <pc:docMk/>
            <pc:sldMk cId="1834124350" sldId="394"/>
            <ac:spMk id="3" creationId="{D141C272-D59C-28DC-C0E2-AC90B763BA0D}"/>
          </ac:spMkLst>
        </pc:spChg>
        <pc:picChg chg="add mod">
          <ac:chgData name="Edvards Bukovskis" userId="S::ebukovskis@edu.riga.lv::6d5fc92b-84af-401d-8c88-8aebe0377ae4" providerId="AD" clId="Web-{733CAEF3-C07A-B644-F1E4-8067B0DC88D6}" dt="2025-01-07T09:30:15.368" v="374" actId="1076"/>
          <ac:picMkLst>
            <pc:docMk/>
            <pc:sldMk cId="1834124350" sldId="394"/>
            <ac:picMk id="4" creationId="{57A9E9B1-0A36-CB11-96CE-4C0982527458}"/>
          </ac:picMkLst>
        </pc:picChg>
      </pc:sldChg>
      <pc:sldChg chg="addSp modSp new">
        <pc:chgData name="Edvards Bukovskis" userId="S::ebukovskis@edu.riga.lv::6d5fc92b-84af-401d-8c88-8aebe0377ae4" providerId="AD" clId="Web-{733CAEF3-C07A-B644-F1E4-8067B0DC88D6}" dt="2025-01-07T09:31:48.137" v="401" actId="20577"/>
        <pc:sldMkLst>
          <pc:docMk/>
          <pc:sldMk cId="2105045349" sldId="395"/>
        </pc:sldMkLst>
        <pc:spChg chg="mod">
          <ac:chgData name="Edvards Bukovskis" userId="S::ebukovskis@edu.riga.lv::6d5fc92b-84af-401d-8c88-8aebe0377ae4" providerId="AD" clId="Web-{733CAEF3-C07A-B644-F1E4-8067B0DC88D6}" dt="2025-01-07T09:30:57.120" v="383" actId="1076"/>
          <ac:spMkLst>
            <pc:docMk/>
            <pc:sldMk cId="2105045349" sldId="395"/>
            <ac:spMk id="2" creationId="{A0ECD031-7FE5-87D5-B765-ABF39211959F}"/>
          </ac:spMkLst>
        </pc:spChg>
        <pc:spChg chg="mod">
          <ac:chgData name="Edvards Bukovskis" userId="S::ebukovskis@edu.riga.lv::6d5fc92b-84af-401d-8c88-8aebe0377ae4" providerId="AD" clId="Web-{733CAEF3-C07A-B644-F1E4-8067B0DC88D6}" dt="2025-01-07T09:31:48.137" v="401" actId="20577"/>
          <ac:spMkLst>
            <pc:docMk/>
            <pc:sldMk cId="2105045349" sldId="395"/>
            <ac:spMk id="3" creationId="{3D3825C4-DE71-D116-DC6F-2AB85036278C}"/>
          </ac:spMkLst>
        </pc:spChg>
        <pc:picChg chg="add mod">
          <ac:chgData name="Edvards Bukovskis" userId="S::ebukovskis@edu.riga.lv::6d5fc92b-84af-401d-8c88-8aebe0377ae4" providerId="AD" clId="Web-{733CAEF3-C07A-B644-F1E4-8067B0DC88D6}" dt="2025-01-07T09:31:26.496" v="394" actId="1076"/>
          <ac:picMkLst>
            <pc:docMk/>
            <pc:sldMk cId="2105045349" sldId="395"/>
            <ac:picMk id="4" creationId="{F7F9E111-3918-AAB2-AB9D-09BAE5DE8484}"/>
          </ac:picMkLst>
        </pc:picChg>
      </pc:sldChg>
      <pc:sldChg chg="addSp modSp new">
        <pc:chgData name="Edvards Bukovskis" userId="S::ebukovskis@edu.riga.lv::6d5fc92b-84af-401d-8c88-8aebe0377ae4" providerId="AD" clId="Web-{733CAEF3-C07A-B644-F1E4-8067B0DC88D6}" dt="2025-01-07T09:35:32.849" v="431" actId="1076"/>
        <pc:sldMkLst>
          <pc:docMk/>
          <pc:sldMk cId="1483292130" sldId="396"/>
        </pc:sldMkLst>
        <pc:spChg chg="mod">
          <ac:chgData name="Edvards Bukovskis" userId="S::ebukovskis@edu.riga.lv::6d5fc92b-84af-401d-8c88-8aebe0377ae4" providerId="AD" clId="Web-{733CAEF3-C07A-B644-F1E4-8067B0DC88D6}" dt="2025-01-07T09:34:12.611" v="413" actId="1076"/>
          <ac:spMkLst>
            <pc:docMk/>
            <pc:sldMk cId="1483292130" sldId="396"/>
            <ac:spMk id="2" creationId="{D9E54AAF-E192-E078-19EF-B61D22B36442}"/>
          </ac:spMkLst>
        </pc:spChg>
        <pc:spChg chg="mod">
          <ac:chgData name="Edvards Bukovskis" userId="S::ebukovskis@edu.riga.lv::6d5fc92b-84af-401d-8c88-8aebe0377ae4" providerId="AD" clId="Web-{733CAEF3-C07A-B644-F1E4-8067B0DC88D6}" dt="2025-01-07T09:35:01.645" v="427" actId="20577"/>
          <ac:spMkLst>
            <pc:docMk/>
            <pc:sldMk cId="1483292130" sldId="396"/>
            <ac:spMk id="3" creationId="{0B86CB4C-6BA1-A486-9758-1B404A309C48}"/>
          </ac:spMkLst>
        </pc:spChg>
        <pc:picChg chg="add mod">
          <ac:chgData name="Edvards Bukovskis" userId="S::ebukovskis@edu.riga.lv::6d5fc92b-84af-401d-8c88-8aebe0377ae4" providerId="AD" clId="Web-{733CAEF3-C07A-B644-F1E4-8067B0DC88D6}" dt="2025-01-07T09:34:41.925" v="422" actId="1076"/>
          <ac:picMkLst>
            <pc:docMk/>
            <pc:sldMk cId="1483292130" sldId="396"/>
            <ac:picMk id="4" creationId="{E1B447B7-F4DB-72E2-355A-29E635560DFA}"/>
          </ac:picMkLst>
        </pc:picChg>
        <pc:picChg chg="add mod">
          <ac:chgData name="Edvards Bukovskis" userId="S::ebukovskis@edu.riga.lv::6d5fc92b-84af-401d-8c88-8aebe0377ae4" providerId="AD" clId="Web-{733CAEF3-C07A-B644-F1E4-8067B0DC88D6}" dt="2025-01-07T09:35:32.849" v="431" actId="1076"/>
          <ac:picMkLst>
            <pc:docMk/>
            <pc:sldMk cId="1483292130" sldId="396"/>
            <ac:picMk id="5" creationId="{AC7B2CA4-9A2B-B90E-420A-0CCDD5EEA39D}"/>
          </ac:picMkLst>
        </pc:picChg>
      </pc:sldChg>
      <pc:sldChg chg="addSp modSp new">
        <pc:chgData name="Edvards Bukovskis" userId="S::ebukovskis@edu.riga.lv::6d5fc92b-84af-401d-8c88-8aebe0377ae4" providerId="AD" clId="Web-{733CAEF3-C07A-B644-F1E4-8067B0DC88D6}" dt="2025-01-07T09:36:35.804" v="475" actId="1076"/>
        <pc:sldMkLst>
          <pc:docMk/>
          <pc:sldMk cId="819846758" sldId="397"/>
        </pc:sldMkLst>
        <pc:spChg chg="mod">
          <ac:chgData name="Edvards Bukovskis" userId="S::ebukovskis@edu.riga.lv::6d5fc92b-84af-401d-8c88-8aebe0377ae4" providerId="AD" clId="Web-{733CAEF3-C07A-B644-F1E4-8067B0DC88D6}" dt="2025-01-07T09:36:08.288" v="465" actId="20577"/>
          <ac:spMkLst>
            <pc:docMk/>
            <pc:sldMk cId="819846758" sldId="397"/>
            <ac:spMk id="2" creationId="{9FF94E8A-1831-41E5-E1D9-1632463C75B6}"/>
          </ac:spMkLst>
        </pc:spChg>
        <pc:spChg chg="mod">
          <ac:chgData name="Edvards Bukovskis" userId="S::ebukovskis@edu.riga.lv::6d5fc92b-84af-401d-8c88-8aebe0377ae4" providerId="AD" clId="Web-{733CAEF3-C07A-B644-F1E4-8067B0DC88D6}" dt="2025-01-07T09:36:22.710" v="470" actId="20577"/>
          <ac:spMkLst>
            <pc:docMk/>
            <pc:sldMk cId="819846758" sldId="397"/>
            <ac:spMk id="3" creationId="{8E634049-80CA-C284-C40B-9CC0222C6245}"/>
          </ac:spMkLst>
        </pc:spChg>
        <pc:picChg chg="add mod">
          <ac:chgData name="Edvards Bukovskis" userId="S::ebukovskis@edu.riga.lv::6d5fc92b-84af-401d-8c88-8aebe0377ae4" providerId="AD" clId="Web-{733CAEF3-C07A-B644-F1E4-8067B0DC88D6}" dt="2025-01-07T09:36:35.804" v="475" actId="1076"/>
          <ac:picMkLst>
            <pc:docMk/>
            <pc:sldMk cId="819846758" sldId="397"/>
            <ac:picMk id="4" creationId="{44B29C5F-3983-ABCD-9261-BF0B109036AC}"/>
          </ac:picMkLst>
        </pc:picChg>
      </pc:sldChg>
      <pc:sldChg chg="modSp new">
        <pc:chgData name="Edvards Bukovskis" userId="S::ebukovskis@edu.riga.lv::6d5fc92b-84af-401d-8c88-8aebe0377ae4" providerId="AD" clId="Web-{733CAEF3-C07A-B644-F1E4-8067B0DC88D6}" dt="2025-01-07T09:38:34.387" v="482" actId="20577"/>
        <pc:sldMkLst>
          <pc:docMk/>
          <pc:sldMk cId="594394801" sldId="398"/>
        </pc:sldMkLst>
        <pc:spChg chg="mod">
          <ac:chgData name="Edvards Bukovskis" userId="S::ebukovskis@edu.riga.lv::6d5fc92b-84af-401d-8c88-8aebe0377ae4" providerId="AD" clId="Web-{733CAEF3-C07A-B644-F1E4-8067B0DC88D6}" dt="2025-01-07T09:38:10.371" v="478" actId="20577"/>
          <ac:spMkLst>
            <pc:docMk/>
            <pc:sldMk cId="594394801" sldId="398"/>
            <ac:spMk id="2" creationId="{487F901C-6103-AC37-BC82-B479A4E67B4D}"/>
          </ac:spMkLst>
        </pc:spChg>
        <pc:spChg chg="mod">
          <ac:chgData name="Edvards Bukovskis" userId="S::ebukovskis@edu.riga.lv::6d5fc92b-84af-401d-8c88-8aebe0377ae4" providerId="AD" clId="Web-{733CAEF3-C07A-B644-F1E4-8067B0DC88D6}" dt="2025-01-07T09:38:34.387" v="482" actId="20577"/>
          <ac:spMkLst>
            <pc:docMk/>
            <pc:sldMk cId="594394801" sldId="398"/>
            <ac:spMk id="3" creationId="{8FBE9C6C-EA7C-FFD8-E312-6FB3C048D302}"/>
          </ac:spMkLst>
        </pc:spChg>
      </pc:sldChg>
      <pc:sldChg chg="modSp new">
        <pc:chgData name="Edvards Bukovskis" userId="S::ebukovskis@edu.riga.lv::6d5fc92b-84af-401d-8c88-8aebe0377ae4" providerId="AD" clId="Web-{733CAEF3-C07A-B644-F1E4-8067B0DC88D6}" dt="2025-01-07T09:39:31.264" v="490" actId="20577"/>
        <pc:sldMkLst>
          <pc:docMk/>
          <pc:sldMk cId="2625820602" sldId="399"/>
        </pc:sldMkLst>
        <pc:spChg chg="mod">
          <ac:chgData name="Edvards Bukovskis" userId="S::ebukovskis@edu.riga.lv::6d5fc92b-84af-401d-8c88-8aebe0377ae4" providerId="AD" clId="Web-{733CAEF3-C07A-B644-F1E4-8067B0DC88D6}" dt="2025-01-07T09:39:11.779" v="486" actId="20577"/>
          <ac:spMkLst>
            <pc:docMk/>
            <pc:sldMk cId="2625820602" sldId="399"/>
            <ac:spMk id="2" creationId="{A4727EF5-68C2-1D3A-68A0-0C0F91B1B212}"/>
          </ac:spMkLst>
        </pc:spChg>
        <pc:spChg chg="mod">
          <ac:chgData name="Edvards Bukovskis" userId="S::ebukovskis@edu.riga.lv::6d5fc92b-84af-401d-8c88-8aebe0377ae4" providerId="AD" clId="Web-{733CAEF3-C07A-B644-F1E4-8067B0DC88D6}" dt="2025-01-07T09:39:31.264" v="490" actId="20577"/>
          <ac:spMkLst>
            <pc:docMk/>
            <pc:sldMk cId="2625820602" sldId="399"/>
            <ac:spMk id="3" creationId="{34486BA1-D0C9-5708-D7E4-BB426B4B7C25}"/>
          </ac:spMkLst>
        </pc:spChg>
      </pc:sldChg>
      <pc:sldChg chg="modSp new">
        <pc:chgData name="Edvards Bukovskis" userId="S::ebukovskis@edu.riga.lv::6d5fc92b-84af-401d-8c88-8aebe0377ae4" providerId="AD" clId="Web-{733CAEF3-C07A-B644-F1E4-8067B0DC88D6}" dt="2025-01-07T09:40:07.641" v="499" actId="20577"/>
        <pc:sldMkLst>
          <pc:docMk/>
          <pc:sldMk cId="274850571" sldId="400"/>
        </pc:sldMkLst>
        <pc:spChg chg="mod">
          <ac:chgData name="Edvards Bukovskis" userId="S::ebukovskis@edu.riga.lv::6d5fc92b-84af-401d-8c88-8aebe0377ae4" providerId="AD" clId="Web-{733CAEF3-C07A-B644-F1E4-8067B0DC88D6}" dt="2025-01-07T09:39:51.734" v="495" actId="20577"/>
          <ac:spMkLst>
            <pc:docMk/>
            <pc:sldMk cId="274850571" sldId="400"/>
            <ac:spMk id="2" creationId="{6CCFC712-5A55-65DC-3F50-A59348352922}"/>
          </ac:spMkLst>
        </pc:spChg>
        <pc:spChg chg="mod">
          <ac:chgData name="Edvards Bukovskis" userId="S::ebukovskis@edu.riga.lv::6d5fc92b-84af-401d-8c88-8aebe0377ae4" providerId="AD" clId="Web-{733CAEF3-C07A-B644-F1E4-8067B0DC88D6}" dt="2025-01-07T09:40:07.641" v="499" actId="20577"/>
          <ac:spMkLst>
            <pc:docMk/>
            <pc:sldMk cId="274850571" sldId="400"/>
            <ac:spMk id="3" creationId="{1DA4DE32-191D-F307-A594-9E8FC1D5A654}"/>
          </ac:spMkLst>
        </pc:spChg>
      </pc:sldChg>
      <pc:sldChg chg="modSp new">
        <pc:chgData name="Edvards Bukovskis" userId="S::ebukovskis@edu.riga.lv::6d5fc92b-84af-401d-8c88-8aebe0377ae4" providerId="AD" clId="Web-{733CAEF3-C07A-B644-F1E4-8067B0DC88D6}" dt="2025-01-07T09:41:49.426" v="518" actId="20577"/>
        <pc:sldMkLst>
          <pc:docMk/>
          <pc:sldMk cId="1319311791" sldId="401"/>
        </pc:sldMkLst>
        <pc:spChg chg="mod">
          <ac:chgData name="Edvards Bukovskis" userId="S::ebukovskis@edu.riga.lv::6d5fc92b-84af-401d-8c88-8aebe0377ae4" providerId="AD" clId="Web-{733CAEF3-C07A-B644-F1E4-8067B0DC88D6}" dt="2025-01-07T09:41:12.768" v="508" actId="20577"/>
          <ac:spMkLst>
            <pc:docMk/>
            <pc:sldMk cId="1319311791" sldId="401"/>
            <ac:spMk id="2" creationId="{5382B9F1-5102-6EBD-B7BE-259414F2B69B}"/>
          </ac:spMkLst>
        </pc:spChg>
        <pc:spChg chg="mod">
          <ac:chgData name="Edvards Bukovskis" userId="S::ebukovskis@edu.riga.lv::6d5fc92b-84af-401d-8c88-8aebe0377ae4" providerId="AD" clId="Web-{733CAEF3-C07A-B644-F1E4-8067B0DC88D6}" dt="2025-01-07T09:41:49.426" v="518" actId="20577"/>
          <ac:spMkLst>
            <pc:docMk/>
            <pc:sldMk cId="1319311791" sldId="401"/>
            <ac:spMk id="3" creationId="{7035409F-30DA-5A0D-2443-64B8698ADE09}"/>
          </ac:spMkLst>
        </pc:spChg>
      </pc:sldChg>
      <pc:sldChg chg="modSp new">
        <pc:chgData name="Edvards Bukovskis" userId="S::ebukovskis@edu.riga.lv::6d5fc92b-84af-401d-8c88-8aebe0377ae4" providerId="AD" clId="Web-{733CAEF3-C07A-B644-F1E4-8067B0DC88D6}" dt="2025-01-07T09:42:35.396" v="542" actId="20577"/>
        <pc:sldMkLst>
          <pc:docMk/>
          <pc:sldMk cId="2681348610" sldId="402"/>
        </pc:sldMkLst>
        <pc:spChg chg="mod">
          <ac:chgData name="Edvards Bukovskis" userId="S::ebukovskis@edu.riga.lv::6d5fc92b-84af-401d-8c88-8aebe0377ae4" providerId="AD" clId="Web-{733CAEF3-C07A-B644-F1E4-8067B0DC88D6}" dt="2025-01-07T09:42:06.051" v="537" actId="20577"/>
          <ac:spMkLst>
            <pc:docMk/>
            <pc:sldMk cId="2681348610" sldId="402"/>
            <ac:spMk id="2" creationId="{DE04ECF9-D433-40D3-FCA9-B0A5B8B01B96}"/>
          </ac:spMkLst>
        </pc:spChg>
        <pc:spChg chg="mod">
          <ac:chgData name="Edvards Bukovskis" userId="S::ebukovskis@edu.riga.lv::6d5fc92b-84af-401d-8c88-8aebe0377ae4" providerId="AD" clId="Web-{733CAEF3-C07A-B644-F1E4-8067B0DC88D6}" dt="2025-01-07T09:42:35.396" v="542" actId="20577"/>
          <ac:spMkLst>
            <pc:docMk/>
            <pc:sldMk cId="2681348610" sldId="402"/>
            <ac:spMk id="3" creationId="{F2C62850-1F9C-9878-C3BB-EBA91FC38D8C}"/>
          </ac:spMkLst>
        </pc:spChg>
      </pc:sldChg>
      <pc:sldChg chg="modSp new">
        <pc:chgData name="Edvards Bukovskis" userId="S::ebukovskis@edu.riga.lv::6d5fc92b-84af-401d-8c88-8aebe0377ae4" providerId="AD" clId="Web-{733CAEF3-C07A-B644-F1E4-8067B0DC88D6}" dt="2025-01-07T09:45:11.418" v="563" actId="20577"/>
        <pc:sldMkLst>
          <pc:docMk/>
          <pc:sldMk cId="275722070" sldId="403"/>
        </pc:sldMkLst>
        <pc:spChg chg="mod">
          <ac:chgData name="Edvards Bukovskis" userId="S::ebukovskis@edu.riga.lv::6d5fc92b-84af-401d-8c88-8aebe0377ae4" providerId="AD" clId="Web-{733CAEF3-C07A-B644-F1E4-8067B0DC88D6}" dt="2025-01-07T09:44:58.730" v="560" actId="20577"/>
          <ac:spMkLst>
            <pc:docMk/>
            <pc:sldMk cId="275722070" sldId="403"/>
            <ac:spMk id="2" creationId="{CAE684A4-6B11-8C48-8674-E14B4BC13C8D}"/>
          </ac:spMkLst>
        </pc:spChg>
        <pc:spChg chg="mod">
          <ac:chgData name="Edvards Bukovskis" userId="S::ebukovskis@edu.riga.lv::6d5fc92b-84af-401d-8c88-8aebe0377ae4" providerId="AD" clId="Web-{733CAEF3-C07A-B644-F1E4-8067B0DC88D6}" dt="2025-01-07T09:45:11.418" v="563" actId="20577"/>
          <ac:spMkLst>
            <pc:docMk/>
            <pc:sldMk cId="275722070" sldId="403"/>
            <ac:spMk id="3" creationId="{AACDB7EC-00F4-C896-DB3D-D72F7DC03E7A}"/>
          </ac:spMkLst>
        </pc:spChg>
      </pc:sldChg>
      <pc:sldChg chg="addSp delSp modSp new">
        <pc:chgData name="Edvards Bukovskis" userId="S::ebukovskis@edu.riga.lv::6d5fc92b-84af-401d-8c88-8aebe0377ae4" providerId="AD" clId="Web-{733CAEF3-C07A-B644-F1E4-8067B0DC88D6}" dt="2025-01-07T09:46:47.375" v="588" actId="1076"/>
        <pc:sldMkLst>
          <pc:docMk/>
          <pc:sldMk cId="1432500188" sldId="404"/>
        </pc:sldMkLst>
        <pc:spChg chg="mod">
          <ac:chgData name="Edvards Bukovskis" userId="S::ebukovskis@edu.riga.lv::6d5fc92b-84af-401d-8c88-8aebe0377ae4" providerId="AD" clId="Web-{733CAEF3-C07A-B644-F1E4-8067B0DC88D6}" dt="2025-01-07T09:45:57.638" v="572" actId="20577"/>
          <ac:spMkLst>
            <pc:docMk/>
            <pc:sldMk cId="1432500188" sldId="404"/>
            <ac:spMk id="2" creationId="{9FFF9001-B19D-3C81-C816-0FB5480700BC}"/>
          </ac:spMkLst>
        </pc:spChg>
        <pc:spChg chg="add mod">
          <ac:chgData name="Edvards Bukovskis" userId="S::ebukovskis@edu.riga.lv::6d5fc92b-84af-401d-8c88-8aebe0377ae4" providerId="AD" clId="Web-{733CAEF3-C07A-B644-F1E4-8067B0DC88D6}" dt="2025-01-07T09:46:47.375" v="588" actId="1076"/>
          <ac:spMkLst>
            <pc:docMk/>
            <pc:sldMk cId="1432500188" sldId="404"/>
            <ac:spMk id="5" creationId="{621920E8-A3E2-EC9E-8D2F-FB4E9235AF9D}"/>
          </ac:spMkLst>
        </pc:spChg>
        <pc:picChg chg="add mod ord">
          <ac:chgData name="Edvards Bukovskis" userId="S::ebukovskis@edu.riga.lv::6d5fc92b-84af-401d-8c88-8aebe0377ae4" providerId="AD" clId="Web-{733CAEF3-C07A-B644-F1E4-8067B0DC88D6}" dt="2025-01-07T09:46:21.889" v="578" actId="1076"/>
          <ac:picMkLst>
            <pc:docMk/>
            <pc:sldMk cId="1432500188" sldId="404"/>
            <ac:picMk id="4" creationId="{675F2A0C-6C4D-B21F-9615-836E3757D496}"/>
          </ac:picMkLst>
        </pc:picChg>
      </pc:sldChg>
      <pc:sldChg chg="modSp new">
        <pc:chgData name="Edvards Bukovskis" userId="S::ebukovskis@edu.riga.lv::6d5fc92b-84af-401d-8c88-8aebe0377ae4" providerId="AD" clId="Web-{733CAEF3-C07A-B644-F1E4-8067B0DC88D6}" dt="2025-01-07T09:47:25.048" v="608" actId="20577"/>
        <pc:sldMkLst>
          <pc:docMk/>
          <pc:sldMk cId="200233577" sldId="405"/>
        </pc:sldMkLst>
        <pc:spChg chg="mod">
          <ac:chgData name="Edvards Bukovskis" userId="S::ebukovskis@edu.riga.lv::6d5fc92b-84af-401d-8c88-8aebe0377ae4" providerId="AD" clId="Web-{733CAEF3-C07A-B644-F1E4-8067B0DC88D6}" dt="2025-01-07T09:47:11.235" v="605" actId="20577"/>
          <ac:spMkLst>
            <pc:docMk/>
            <pc:sldMk cId="200233577" sldId="405"/>
            <ac:spMk id="2" creationId="{E8DEC3E9-049B-2B1B-C48F-FAE29FA380B6}"/>
          </ac:spMkLst>
        </pc:spChg>
        <pc:spChg chg="mod">
          <ac:chgData name="Edvards Bukovskis" userId="S::ebukovskis@edu.riga.lv::6d5fc92b-84af-401d-8c88-8aebe0377ae4" providerId="AD" clId="Web-{733CAEF3-C07A-B644-F1E4-8067B0DC88D6}" dt="2025-01-07T09:47:25.048" v="608" actId="20577"/>
          <ac:spMkLst>
            <pc:docMk/>
            <pc:sldMk cId="200233577" sldId="405"/>
            <ac:spMk id="3" creationId="{A31E19C3-424A-14E5-E427-A6F4E67307AD}"/>
          </ac:spMkLst>
        </pc:spChg>
      </pc:sldChg>
      <pc:sldChg chg="addSp delSp modSp new">
        <pc:chgData name="Edvards Bukovskis" userId="S::ebukovskis@edu.riga.lv::6d5fc92b-84af-401d-8c88-8aebe0377ae4" providerId="AD" clId="Web-{733CAEF3-C07A-B644-F1E4-8067B0DC88D6}" dt="2025-01-07T09:48:05.096" v="628" actId="14100"/>
        <pc:sldMkLst>
          <pc:docMk/>
          <pc:sldMk cId="1689519713" sldId="406"/>
        </pc:sldMkLst>
        <pc:spChg chg="mod">
          <ac:chgData name="Edvards Bukovskis" userId="S::ebukovskis@edu.riga.lv::6d5fc92b-84af-401d-8c88-8aebe0377ae4" providerId="AD" clId="Web-{733CAEF3-C07A-B644-F1E4-8067B0DC88D6}" dt="2025-01-07T09:47:36.595" v="618" actId="14100"/>
          <ac:spMkLst>
            <pc:docMk/>
            <pc:sldMk cId="1689519713" sldId="406"/>
            <ac:spMk id="2" creationId="{E2A653EE-5B04-973F-E9DB-61EB30F9D291}"/>
          </ac:spMkLst>
        </pc:spChg>
        <pc:spChg chg="add mod">
          <ac:chgData name="Edvards Bukovskis" userId="S::ebukovskis@edu.riga.lv::6d5fc92b-84af-401d-8c88-8aebe0377ae4" providerId="AD" clId="Web-{733CAEF3-C07A-B644-F1E4-8067B0DC88D6}" dt="2025-01-07T09:48:05.096" v="628" actId="14100"/>
          <ac:spMkLst>
            <pc:docMk/>
            <pc:sldMk cId="1689519713" sldId="406"/>
            <ac:spMk id="5" creationId="{3D463079-C625-ABA5-85A2-45F90FF70D67}"/>
          </ac:spMkLst>
        </pc:spChg>
        <pc:picChg chg="add mod ord">
          <ac:chgData name="Edvards Bukovskis" userId="S::ebukovskis@edu.riga.lv::6d5fc92b-84af-401d-8c88-8aebe0377ae4" providerId="AD" clId="Web-{733CAEF3-C07A-B644-F1E4-8067B0DC88D6}" dt="2025-01-07T09:47:51.736" v="622" actId="1076"/>
          <ac:picMkLst>
            <pc:docMk/>
            <pc:sldMk cId="1689519713" sldId="406"/>
            <ac:picMk id="4" creationId="{D1638057-889E-E720-1DFD-6B42AD792A6F}"/>
          </ac:picMkLst>
        </pc:picChg>
      </pc:sldChg>
      <pc:sldChg chg="modSp new">
        <pc:chgData name="Edvards Bukovskis" userId="S::ebukovskis@edu.riga.lv::6d5fc92b-84af-401d-8c88-8aebe0377ae4" providerId="AD" clId="Web-{733CAEF3-C07A-B644-F1E4-8067B0DC88D6}" dt="2025-01-07T09:51:00.916" v="648" actId="20577"/>
        <pc:sldMkLst>
          <pc:docMk/>
          <pc:sldMk cId="4172095347" sldId="407"/>
        </pc:sldMkLst>
        <pc:spChg chg="mod">
          <ac:chgData name="Edvards Bukovskis" userId="S::ebukovskis@edu.riga.lv::6d5fc92b-84af-401d-8c88-8aebe0377ae4" providerId="AD" clId="Web-{733CAEF3-C07A-B644-F1E4-8067B0DC88D6}" dt="2025-01-07T09:50:42.602" v="644" actId="20577"/>
          <ac:spMkLst>
            <pc:docMk/>
            <pc:sldMk cId="4172095347" sldId="407"/>
            <ac:spMk id="2" creationId="{500B8EA0-AAC9-7034-8402-83300B1106ED}"/>
          </ac:spMkLst>
        </pc:spChg>
        <pc:spChg chg="mod">
          <ac:chgData name="Edvards Bukovskis" userId="S::ebukovskis@edu.riga.lv::6d5fc92b-84af-401d-8c88-8aebe0377ae4" providerId="AD" clId="Web-{733CAEF3-C07A-B644-F1E4-8067B0DC88D6}" dt="2025-01-07T09:51:00.916" v="648" actId="20577"/>
          <ac:spMkLst>
            <pc:docMk/>
            <pc:sldMk cId="4172095347" sldId="407"/>
            <ac:spMk id="3" creationId="{C56F01E3-6B4B-929E-425B-6073C2432250}"/>
          </ac:spMkLst>
        </pc:spChg>
      </pc:sldChg>
      <pc:sldChg chg="addSp delSp modSp new">
        <pc:chgData name="Edvards Bukovskis" userId="S::ebukovskis@edu.riga.lv::6d5fc92b-84af-401d-8c88-8aebe0377ae4" providerId="AD" clId="Web-{733CAEF3-C07A-B644-F1E4-8067B0DC88D6}" dt="2025-01-07T09:51:41.776" v="661" actId="14100"/>
        <pc:sldMkLst>
          <pc:docMk/>
          <pc:sldMk cId="706481094" sldId="408"/>
        </pc:sldMkLst>
        <pc:spChg chg="mod">
          <ac:chgData name="Edvards Bukovskis" userId="S::ebukovskis@edu.riga.lv::6d5fc92b-84af-401d-8c88-8aebe0377ae4" providerId="AD" clId="Web-{733CAEF3-C07A-B644-F1E4-8067B0DC88D6}" dt="2025-01-07T09:51:15.072" v="650" actId="20577"/>
          <ac:spMkLst>
            <pc:docMk/>
            <pc:sldMk cId="706481094" sldId="408"/>
            <ac:spMk id="2" creationId="{DE08624E-F1FC-22D4-6787-43E2C059BC5B}"/>
          </ac:spMkLst>
        </pc:spChg>
        <pc:spChg chg="add mod">
          <ac:chgData name="Edvards Bukovskis" userId="S::ebukovskis@edu.riga.lv::6d5fc92b-84af-401d-8c88-8aebe0377ae4" providerId="AD" clId="Web-{733CAEF3-C07A-B644-F1E4-8067B0DC88D6}" dt="2025-01-07T09:51:41.776" v="661" actId="14100"/>
          <ac:spMkLst>
            <pc:docMk/>
            <pc:sldMk cId="706481094" sldId="408"/>
            <ac:spMk id="5" creationId="{011A392F-283C-BC00-CB5B-CFC581F45854}"/>
          </ac:spMkLst>
        </pc:spChg>
        <pc:picChg chg="add mod ord">
          <ac:chgData name="Edvards Bukovskis" userId="S::ebukovskis@edu.riga.lv::6d5fc92b-84af-401d-8c88-8aebe0377ae4" providerId="AD" clId="Web-{733CAEF3-C07A-B644-F1E4-8067B0DC88D6}" dt="2025-01-07T09:51:22.182" v="654" actId="1076"/>
          <ac:picMkLst>
            <pc:docMk/>
            <pc:sldMk cId="706481094" sldId="408"/>
            <ac:picMk id="4" creationId="{ED0FED4F-5CD7-C914-EB46-8DA160562DCA}"/>
          </ac:picMkLst>
        </pc:picChg>
      </pc:sldChg>
      <pc:sldChg chg="modSp new">
        <pc:chgData name="Edvards Bukovskis" userId="S::ebukovskis@edu.riga.lv::6d5fc92b-84af-401d-8c88-8aebe0377ae4" providerId="AD" clId="Web-{733CAEF3-C07A-B644-F1E4-8067B0DC88D6}" dt="2025-01-07T09:52:53.467" v="690" actId="14100"/>
        <pc:sldMkLst>
          <pc:docMk/>
          <pc:sldMk cId="4065430372" sldId="409"/>
        </pc:sldMkLst>
        <pc:spChg chg="mod">
          <ac:chgData name="Edvards Bukovskis" userId="S::ebukovskis@edu.riga.lv::6d5fc92b-84af-401d-8c88-8aebe0377ae4" providerId="AD" clId="Web-{733CAEF3-C07A-B644-F1E4-8067B0DC88D6}" dt="2025-01-07T09:52:49.138" v="688" actId="1076"/>
          <ac:spMkLst>
            <pc:docMk/>
            <pc:sldMk cId="4065430372" sldId="409"/>
            <ac:spMk id="2" creationId="{944A65EF-7E01-BDB6-B803-E4CB0841000A}"/>
          </ac:spMkLst>
        </pc:spChg>
        <pc:spChg chg="mod">
          <ac:chgData name="Edvards Bukovskis" userId="S::ebukovskis@edu.riga.lv::6d5fc92b-84af-401d-8c88-8aebe0377ae4" providerId="AD" clId="Web-{733CAEF3-C07A-B644-F1E4-8067B0DC88D6}" dt="2025-01-07T09:52:53.467" v="690" actId="14100"/>
          <ac:spMkLst>
            <pc:docMk/>
            <pc:sldMk cId="4065430372" sldId="409"/>
            <ac:spMk id="3" creationId="{D45B0CE5-FD01-B636-538A-059E0D2B49A5}"/>
          </ac:spMkLst>
        </pc:spChg>
      </pc:sldChg>
      <pc:sldChg chg="addSp delSp modSp new">
        <pc:chgData name="Edvards Bukovskis" userId="S::ebukovskis@edu.riga.lv::6d5fc92b-84af-401d-8c88-8aebe0377ae4" providerId="AD" clId="Web-{733CAEF3-C07A-B644-F1E4-8067B0DC88D6}" dt="2025-01-07T09:53:30.468" v="701" actId="1076"/>
        <pc:sldMkLst>
          <pc:docMk/>
          <pc:sldMk cId="1488992733" sldId="410"/>
        </pc:sldMkLst>
        <pc:spChg chg="mod">
          <ac:chgData name="Edvards Bukovskis" userId="S::ebukovskis@edu.riga.lv::6d5fc92b-84af-401d-8c88-8aebe0377ae4" providerId="AD" clId="Web-{733CAEF3-C07A-B644-F1E4-8067B0DC88D6}" dt="2025-01-07T09:52:58.967" v="692" actId="20577"/>
          <ac:spMkLst>
            <pc:docMk/>
            <pc:sldMk cId="1488992733" sldId="410"/>
            <ac:spMk id="2" creationId="{CB04D142-B7A8-48E2-858E-B51678C02D6B}"/>
          </ac:spMkLst>
        </pc:spChg>
        <pc:picChg chg="add mod ord">
          <ac:chgData name="Edvards Bukovskis" userId="S::ebukovskis@edu.riga.lv::6d5fc92b-84af-401d-8c88-8aebe0377ae4" providerId="AD" clId="Web-{733CAEF3-C07A-B644-F1E4-8067B0DC88D6}" dt="2025-01-07T09:53:30.468" v="701" actId="1076"/>
          <ac:picMkLst>
            <pc:docMk/>
            <pc:sldMk cId="1488992733" sldId="410"/>
            <ac:picMk id="4" creationId="{EAB8A066-1F09-4216-F5AF-E4FB32DD1CC4}"/>
          </ac:picMkLst>
        </pc:picChg>
      </pc:sldChg>
      <pc:sldChg chg="modSp new">
        <pc:chgData name="Edvards Bukovskis" userId="S::ebukovskis@edu.riga.lv::6d5fc92b-84af-401d-8c88-8aebe0377ae4" providerId="AD" clId="Web-{733CAEF3-C07A-B644-F1E4-8067B0DC88D6}" dt="2025-01-07T09:54:29.939" v="714" actId="20577"/>
        <pc:sldMkLst>
          <pc:docMk/>
          <pc:sldMk cId="2372350776" sldId="411"/>
        </pc:sldMkLst>
        <pc:spChg chg="mod">
          <ac:chgData name="Edvards Bukovskis" userId="S::ebukovskis@edu.riga.lv::6d5fc92b-84af-401d-8c88-8aebe0377ae4" providerId="AD" clId="Web-{733CAEF3-C07A-B644-F1E4-8067B0DC88D6}" dt="2025-01-07T09:54:16.329" v="711" actId="20577"/>
          <ac:spMkLst>
            <pc:docMk/>
            <pc:sldMk cId="2372350776" sldId="411"/>
            <ac:spMk id="2" creationId="{196056E2-1E96-4403-BE9A-76E48904E294}"/>
          </ac:spMkLst>
        </pc:spChg>
        <pc:spChg chg="mod">
          <ac:chgData name="Edvards Bukovskis" userId="S::ebukovskis@edu.riga.lv::6d5fc92b-84af-401d-8c88-8aebe0377ae4" providerId="AD" clId="Web-{733CAEF3-C07A-B644-F1E4-8067B0DC88D6}" dt="2025-01-07T09:54:29.939" v="714" actId="20577"/>
          <ac:spMkLst>
            <pc:docMk/>
            <pc:sldMk cId="2372350776" sldId="411"/>
            <ac:spMk id="3" creationId="{94FEF6E8-722E-2A04-09D4-83A570C3B0F7}"/>
          </ac:spMkLst>
        </pc:spChg>
      </pc:sldChg>
      <pc:sldChg chg="addSp delSp modSp new">
        <pc:chgData name="Edvards Bukovskis" userId="S::ebukovskis@edu.riga.lv::6d5fc92b-84af-401d-8c88-8aebe0377ae4" providerId="AD" clId="Web-{733CAEF3-C07A-B644-F1E4-8067B0DC88D6}" dt="2025-01-07T09:55:15.972" v="733"/>
        <pc:sldMkLst>
          <pc:docMk/>
          <pc:sldMk cId="3794804154" sldId="412"/>
        </pc:sldMkLst>
        <pc:spChg chg="mod">
          <ac:chgData name="Edvards Bukovskis" userId="S::ebukovskis@edu.riga.lv::6d5fc92b-84af-401d-8c88-8aebe0377ae4" providerId="AD" clId="Web-{733CAEF3-C07A-B644-F1E4-8067B0DC88D6}" dt="2025-01-07T09:54:57.862" v="724" actId="14100"/>
          <ac:spMkLst>
            <pc:docMk/>
            <pc:sldMk cId="3794804154" sldId="412"/>
            <ac:spMk id="2" creationId="{D5BC3F4E-08F7-E030-5C7A-D662D698E0B2}"/>
          </ac:spMkLst>
        </pc:spChg>
        <pc:spChg chg="add mod">
          <ac:chgData name="Edvards Bukovskis" userId="S::ebukovskis@edu.riga.lv::6d5fc92b-84af-401d-8c88-8aebe0377ae4" providerId="AD" clId="Web-{733CAEF3-C07A-B644-F1E4-8067B0DC88D6}" dt="2025-01-07T09:55:15.972" v="733"/>
          <ac:spMkLst>
            <pc:docMk/>
            <pc:sldMk cId="3794804154" sldId="412"/>
            <ac:spMk id="5" creationId="{6FEA32F3-57DC-DAA6-70DA-31A20F91CD87}"/>
          </ac:spMkLst>
        </pc:spChg>
        <pc:picChg chg="add mod ord">
          <ac:chgData name="Edvards Bukovskis" userId="S::ebukovskis@edu.riga.lv::6d5fc92b-84af-401d-8c88-8aebe0377ae4" providerId="AD" clId="Web-{733CAEF3-C07A-B644-F1E4-8067B0DC88D6}" dt="2025-01-07T09:55:03.034" v="727" actId="1076"/>
          <ac:picMkLst>
            <pc:docMk/>
            <pc:sldMk cId="3794804154" sldId="412"/>
            <ac:picMk id="4" creationId="{DDDB76DC-2914-9634-16BC-228C5D593C4C}"/>
          </ac:picMkLst>
        </pc:picChg>
      </pc:sldChg>
      <pc:sldChg chg="modSp new">
        <pc:chgData name="Edvards Bukovskis" userId="S::ebukovskis@edu.riga.lv::6d5fc92b-84af-401d-8c88-8aebe0377ae4" providerId="AD" clId="Web-{733CAEF3-C07A-B644-F1E4-8067B0DC88D6}" dt="2025-01-07T09:55:48.176" v="755" actId="20577"/>
        <pc:sldMkLst>
          <pc:docMk/>
          <pc:sldMk cId="3802663469" sldId="413"/>
        </pc:sldMkLst>
        <pc:spChg chg="mod">
          <ac:chgData name="Edvards Bukovskis" userId="S::ebukovskis@edu.riga.lv::6d5fc92b-84af-401d-8c88-8aebe0377ae4" providerId="AD" clId="Web-{733CAEF3-C07A-B644-F1E4-8067B0DC88D6}" dt="2025-01-07T09:55:34.582" v="752" actId="20577"/>
          <ac:spMkLst>
            <pc:docMk/>
            <pc:sldMk cId="3802663469" sldId="413"/>
            <ac:spMk id="2" creationId="{820D75B8-075F-4DD2-FC3D-64509B3D0520}"/>
          </ac:spMkLst>
        </pc:spChg>
        <pc:spChg chg="mod">
          <ac:chgData name="Edvards Bukovskis" userId="S::ebukovskis@edu.riga.lv::6d5fc92b-84af-401d-8c88-8aebe0377ae4" providerId="AD" clId="Web-{733CAEF3-C07A-B644-F1E4-8067B0DC88D6}" dt="2025-01-07T09:55:48.176" v="755" actId="20577"/>
          <ac:spMkLst>
            <pc:docMk/>
            <pc:sldMk cId="3802663469" sldId="413"/>
            <ac:spMk id="3" creationId="{79694B38-0E78-5AF1-01EC-CF5054F43B4F}"/>
          </ac:spMkLst>
        </pc:spChg>
      </pc:sldChg>
      <pc:sldChg chg="addSp delSp modSp new ord">
        <pc:chgData name="Edvards Bukovskis" userId="S::ebukovskis@edu.riga.lv::6d5fc92b-84af-401d-8c88-8aebe0377ae4" providerId="AD" clId="Web-{733CAEF3-C07A-B644-F1E4-8067B0DC88D6}" dt="2025-01-07T10:18:18.603" v="1261"/>
        <pc:sldMkLst>
          <pc:docMk/>
          <pc:sldMk cId="3983923284" sldId="414"/>
        </pc:sldMkLst>
        <pc:spChg chg="mod">
          <ac:chgData name="Edvards Bukovskis" userId="S::ebukovskis@edu.riga.lv::6d5fc92b-84af-401d-8c88-8aebe0377ae4" providerId="AD" clId="Web-{733CAEF3-C07A-B644-F1E4-8067B0DC88D6}" dt="2025-01-07T09:55:59.193" v="761" actId="20577"/>
          <ac:spMkLst>
            <pc:docMk/>
            <pc:sldMk cId="3983923284" sldId="414"/>
            <ac:spMk id="2" creationId="{A80EAF8B-E7C2-D0E2-25A6-1D2EE5A259E2}"/>
          </ac:spMkLst>
        </pc:spChg>
        <pc:spChg chg="add mod">
          <ac:chgData name="Edvards Bukovskis" userId="S::ebukovskis@edu.riga.lv::6d5fc92b-84af-401d-8c88-8aebe0377ae4" providerId="AD" clId="Web-{733CAEF3-C07A-B644-F1E4-8067B0DC88D6}" dt="2025-01-07T09:56:30.241" v="771"/>
          <ac:spMkLst>
            <pc:docMk/>
            <pc:sldMk cId="3983923284" sldId="414"/>
            <ac:spMk id="5" creationId="{546450BD-14B0-0859-DBFE-D2356D06BA9E}"/>
          </ac:spMkLst>
        </pc:spChg>
        <pc:picChg chg="add mod ord">
          <ac:chgData name="Edvards Bukovskis" userId="S::ebukovskis@edu.riga.lv::6d5fc92b-84af-401d-8c88-8aebe0377ae4" providerId="AD" clId="Web-{733CAEF3-C07A-B644-F1E4-8067B0DC88D6}" dt="2025-01-07T09:56:32.944" v="772" actId="1076"/>
          <ac:picMkLst>
            <pc:docMk/>
            <pc:sldMk cId="3983923284" sldId="414"/>
            <ac:picMk id="4" creationId="{797EDCF0-3D65-D207-CA17-366C187B2968}"/>
          </ac:picMkLst>
        </pc:picChg>
      </pc:sldChg>
      <pc:sldChg chg="modSp new ord">
        <pc:chgData name="Edvards Bukovskis" userId="S::ebukovskis@edu.riga.lv::6d5fc92b-84af-401d-8c88-8aebe0377ae4" providerId="AD" clId="Web-{733CAEF3-C07A-B644-F1E4-8067B0DC88D6}" dt="2025-01-07T10:19:22.121" v="1263"/>
        <pc:sldMkLst>
          <pc:docMk/>
          <pc:sldMk cId="3006750419" sldId="415"/>
        </pc:sldMkLst>
        <pc:spChg chg="mod">
          <ac:chgData name="Edvards Bukovskis" userId="S::ebukovskis@edu.riga.lv::6d5fc92b-84af-401d-8c88-8aebe0377ae4" providerId="AD" clId="Web-{733CAEF3-C07A-B644-F1E4-8067B0DC88D6}" dt="2025-01-07T09:57:06.711" v="778" actId="20577"/>
          <ac:spMkLst>
            <pc:docMk/>
            <pc:sldMk cId="3006750419" sldId="415"/>
            <ac:spMk id="2" creationId="{035142EA-6C22-CE82-A51D-1CFF49DE0AB4}"/>
          </ac:spMkLst>
        </pc:spChg>
        <pc:spChg chg="mod">
          <ac:chgData name="Edvards Bukovskis" userId="S::ebukovskis@edu.riga.lv::6d5fc92b-84af-401d-8c88-8aebe0377ae4" providerId="AD" clId="Web-{733CAEF3-C07A-B644-F1E4-8067B0DC88D6}" dt="2025-01-07T09:57:31.274" v="789" actId="20577"/>
          <ac:spMkLst>
            <pc:docMk/>
            <pc:sldMk cId="3006750419" sldId="415"/>
            <ac:spMk id="3" creationId="{F818FBF6-C647-9E2B-FC84-09257A3290CF}"/>
          </ac:spMkLst>
        </pc:spChg>
      </pc:sldChg>
      <pc:sldChg chg="addSp delSp modSp new ord">
        <pc:chgData name="Edvards Bukovskis" userId="S::ebukovskis@edu.riga.lv::6d5fc92b-84af-401d-8c88-8aebe0377ae4" providerId="AD" clId="Web-{733CAEF3-C07A-B644-F1E4-8067B0DC88D6}" dt="2025-01-07T10:19:22.121" v="1262"/>
        <pc:sldMkLst>
          <pc:docMk/>
          <pc:sldMk cId="2080440390" sldId="416"/>
        </pc:sldMkLst>
        <pc:spChg chg="mod">
          <ac:chgData name="Edvards Bukovskis" userId="S::ebukovskis@edu.riga.lv::6d5fc92b-84af-401d-8c88-8aebe0377ae4" providerId="AD" clId="Web-{733CAEF3-C07A-B644-F1E4-8067B0DC88D6}" dt="2025-01-07T09:57:53.275" v="793" actId="20577"/>
          <ac:spMkLst>
            <pc:docMk/>
            <pc:sldMk cId="2080440390" sldId="416"/>
            <ac:spMk id="2" creationId="{2D0D6637-175F-0964-7051-0E24D6081C2B}"/>
          </ac:spMkLst>
        </pc:spChg>
        <pc:spChg chg="add mod">
          <ac:chgData name="Edvards Bukovskis" userId="S::ebukovskis@edu.riga.lv::6d5fc92b-84af-401d-8c88-8aebe0377ae4" providerId="AD" clId="Web-{733CAEF3-C07A-B644-F1E4-8067B0DC88D6}" dt="2025-01-07T09:58:25.667" v="805"/>
          <ac:spMkLst>
            <pc:docMk/>
            <pc:sldMk cId="2080440390" sldId="416"/>
            <ac:spMk id="5" creationId="{9BC3FB4D-6CB6-5BB7-FC3E-A951A9D7B7DB}"/>
          </ac:spMkLst>
        </pc:spChg>
        <pc:picChg chg="add mod ord">
          <ac:chgData name="Edvards Bukovskis" userId="S::ebukovskis@edu.riga.lv::6d5fc92b-84af-401d-8c88-8aebe0377ae4" providerId="AD" clId="Web-{733CAEF3-C07A-B644-F1E4-8067B0DC88D6}" dt="2025-01-07T09:58:11.979" v="799" actId="1076"/>
          <ac:picMkLst>
            <pc:docMk/>
            <pc:sldMk cId="2080440390" sldId="416"/>
            <ac:picMk id="4" creationId="{19F0CC78-7C8E-5F57-FA86-F825FD76CCFB}"/>
          </ac:picMkLst>
        </pc:picChg>
      </pc:sldChg>
      <pc:sldChg chg="modSp new">
        <pc:chgData name="Edvards Bukovskis" userId="S::ebukovskis@edu.riga.lv::6d5fc92b-84af-401d-8c88-8aebe0377ae4" providerId="AD" clId="Web-{733CAEF3-C07A-B644-F1E4-8067B0DC88D6}" dt="2025-01-07T10:04:05.367" v="1012" actId="20577"/>
        <pc:sldMkLst>
          <pc:docMk/>
          <pc:sldMk cId="3148086102" sldId="417"/>
        </pc:sldMkLst>
        <pc:spChg chg="mod">
          <ac:chgData name="Edvards Bukovskis" userId="S::ebukovskis@edu.riga.lv::6d5fc92b-84af-401d-8c88-8aebe0377ae4" providerId="AD" clId="Web-{733CAEF3-C07A-B644-F1E4-8067B0DC88D6}" dt="2025-01-07T10:01:45.096" v="835" actId="20577"/>
          <ac:spMkLst>
            <pc:docMk/>
            <pc:sldMk cId="3148086102" sldId="417"/>
            <ac:spMk id="2" creationId="{E54FF7EE-465B-A725-0ED8-031BDFB8442A}"/>
          </ac:spMkLst>
        </pc:spChg>
        <pc:spChg chg="mod">
          <ac:chgData name="Edvards Bukovskis" userId="S::ebukovskis@edu.riga.lv::6d5fc92b-84af-401d-8c88-8aebe0377ae4" providerId="AD" clId="Web-{733CAEF3-C07A-B644-F1E4-8067B0DC88D6}" dt="2025-01-07T10:04:05.367" v="1012" actId="20577"/>
          <ac:spMkLst>
            <pc:docMk/>
            <pc:sldMk cId="3148086102" sldId="417"/>
            <ac:spMk id="3" creationId="{ED0CF998-E83B-0488-B4F1-C1EC7F968E9E}"/>
          </ac:spMkLst>
        </pc:spChg>
      </pc:sldChg>
      <pc:sldChg chg="modSp new">
        <pc:chgData name="Edvards Bukovskis" userId="S::ebukovskis@edu.riga.lv::6d5fc92b-84af-401d-8c88-8aebe0377ae4" providerId="AD" clId="Web-{733CAEF3-C07A-B644-F1E4-8067B0DC88D6}" dt="2025-01-07T10:05:03.448" v="1031" actId="20577"/>
        <pc:sldMkLst>
          <pc:docMk/>
          <pc:sldMk cId="49412448" sldId="418"/>
        </pc:sldMkLst>
        <pc:spChg chg="mod">
          <ac:chgData name="Edvards Bukovskis" userId="S::ebukovskis@edu.riga.lv::6d5fc92b-84af-401d-8c88-8aebe0377ae4" providerId="AD" clId="Web-{733CAEF3-C07A-B644-F1E4-8067B0DC88D6}" dt="2025-01-07T10:04:23.290" v="1019" actId="20577"/>
          <ac:spMkLst>
            <pc:docMk/>
            <pc:sldMk cId="49412448" sldId="418"/>
            <ac:spMk id="2" creationId="{F1781B6F-6B87-E828-E43B-5BABB9CB5115}"/>
          </ac:spMkLst>
        </pc:spChg>
        <pc:spChg chg="mod">
          <ac:chgData name="Edvards Bukovskis" userId="S::ebukovskis@edu.riga.lv::6d5fc92b-84af-401d-8c88-8aebe0377ae4" providerId="AD" clId="Web-{733CAEF3-C07A-B644-F1E4-8067B0DC88D6}" dt="2025-01-07T10:05:03.448" v="1031" actId="20577"/>
          <ac:spMkLst>
            <pc:docMk/>
            <pc:sldMk cId="49412448" sldId="418"/>
            <ac:spMk id="3" creationId="{323B8820-A9C4-1DDA-561B-844391E62378}"/>
          </ac:spMkLst>
        </pc:spChg>
      </pc:sldChg>
      <pc:sldChg chg="modSp new">
        <pc:chgData name="Edvards Bukovskis" userId="S::ebukovskis@edu.riga.lv::6d5fc92b-84af-401d-8c88-8aebe0377ae4" providerId="AD" clId="Web-{733CAEF3-C07A-B644-F1E4-8067B0DC88D6}" dt="2025-01-07T10:06:40.108" v="1058" actId="20577"/>
        <pc:sldMkLst>
          <pc:docMk/>
          <pc:sldMk cId="2163356209" sldId="419"/>
        </pc:sldMkLst>
        <pc:spChg chg="mod">
          <ac:chgData name="Edvards Bukovskis" userId="S::ebukovskis@edu.riga.lv::6d5fc92b-84af-401d-8c88-8aebe0377ae4" providerId="AD" clId="Web-{733CAEF3-C07A-B644-F1E4-8067B0DC88D6}" dt="2025-01-07T10:05:11.526" v="1044" actId="20577"/>
          <ac:spMkLst>
            <pc:docMk/>
            <pc:sldMk cId="2163356209" sldId="419"/>
            <ac:spMk id="2" creationId="{FB549F95-9C7B-E0D3-5ABC-845E941C5D80}"/>
          </ac:spMkLst>
        </pc:spChg>
        <pc:spChg chg="mod">
          <ac:chgData name="Edvards Bukovskis" userId="S::ebukovskis@edu.riga.lv::6d5fc92b-84af-401d-8c88-8aebe0377ae4" providerId="AD" clId="Web-{733CAEF3-C07A-B644-F1E4-8067B0DC88D6}" dt="2025-01-07T10:06:40.108" v="1058" actId="20577"/>
          <ac:spMkLst>
            <pc:docMk/>
            <pc:sldMk cId="2163356209" sldId="419"/>
            <ac:spMk id="3" creationId="{9A33B2CE-2D5C-8756-C6F2-944E8CEF2433}"/>
          </ac:spMkLst>
        </pc:spChg>
      </pc:sldChg>
      <pc:sldChg chg="modSp new">
        <pc:chgData name="Edvards Bukovskis" userId="S::ebukovskis@edu.riga.lv::6d5fc92b-84af-401d-8c88-8aebe0377ae4" providerId="AD" clId="Web-{733CAEF3-C07A-B644-F1E4-8067B0DC88D6}" dt="2025-01-07T10:07:27.594" v="1082" actId="20577"/>
        <pc:sldMkLst>
          <pc:docMk/>
          <pc:sldMk cId="1761805599" sldId="420"/>
        </pc:sldMkLst>
        <pc:spChg chg="mod">
          <ac:chgData name="Edvards Bukovskis" userId="S::ebukovskis@edu.riga.lv::6d5fc92b-84af-401d-8c88-8aebe0377ae4" providerId="AD" clId="Web-{733CAEF3-C07A-B644-F1E4-8067B0DC88D6}" dt="2025-01-07T10:06:46.311" v="1069" actId="20577"/>
          <ac:spMkLst>
            <pc:docMk/>
            <pc:sldMk cId="1761805599" sldId="420"/>
            <ac:spMk id="2" creationId="{B9BB398D-76E0-56A2-148E-1DDFC4771651}"/>
          </ac:spMkLst>
        </pc:spChg>
        <pc:spChg chg="mod">
          <ac:chgData name="Edvards Bukovskis" userId="S::ebukovskis@edu.riga.lv::6d5fc92b-84af-401d-8c88-8aebe0377ae4" providerId="AD" clId="Web-{733CAEF3-C07A-B644-F1E4-8067B0DC88D6}" dt="2025-01-07T10:07:27.594" v="1082" actId="20577"/>
          <ac:spMkLst>
            <pc:docMk/>
            <pc:sldMk cId="1761805599" sldId="420"/>
            <ac:spMk id="3" creationId="{6EDFB704-3ADC-9EDD-5D8C-90F5031E4E6E}"/>
          </ac:spMkLst>
        </pc:spChg>
      </pc:sldChg>
      <pc:sldChg chg="modSp new">
        <pc:chgData name="Edvards Bukovskis" userId="S::ebukovskis@edu.riga.lv::6d5fc92b-84af-401d-8c88-8aebe0377ae4" providerId="AD" clId="Web-{733CAEF3-C07A-B644-F1E4-8067B0DC88D6}" dt="2025-01-07T10:07:55.235" v="1098" actId="20577"/>
        <pc:sldMkLst>
          <pc:docMk/>
          <pc:sldMk cId="605855567" sldId="421"/>
        </pc:sldMkLst>
        <pc:spChg chg="mod">
          <ac:chgData name="Edvards Bukovskis" userId="S::ebukovskis@edu.riga.lv::6d5fc92b-84af-401d-8c88-8aebe0377ae4" providerId="AD" clId="Web-{733CAEF3-C07A-B644-F1E4-8067B0DC88D6}" dt="2025-01-07T10:07:48.657" v="1094" actId="20577"/>
          <ac:spMkLst>
            <pc:docMk/>
            <pc:sldMk cId="605855567" sldId="421"/>
            <ac:spMk id="2" creationId="{45DC2936-FE3B-42C5-87D2-E86356378FF9}"/>
          </ac:spMkLst>
        </pc:spChg>
        <pc:spChg chg="mod">
          <ac:chgData name="Edvards Bukovskis" userId="S::ebukovskis@edu.riga.lv::6d5fc92b-84af-401d-8c88-8aebe0377ae4" providerId="AD" clId="Web-{733CAEF3-C07A-B644-F1E4-8067B0DC88D6}" dt="2025-01-07T10:07:55.235" v="1098" actId="20577"/>
          <ac:spMkLst>
            <pc:docMk/>
            <pc:sldMk cId="605855567" sldId="421"/>
            <ac:spMk id="3" creationId="{C4286ECD-8D17-762E-C77C-F0D01FD8FEA1}"/>
          </ac:spMkLst>
        </pc:spChg>
      </pc:sldChg>
      <pc:sldChg chg="modSp new">
        <pc:chgData name="Edvards Bukovskis" userId="S::ebukovskis@edu.riga.lv::6d5fc92b-84af-401d-8c88-8aebe0377ae4" providerId="AD" clId="Web-{733CAEF3-C07A-B644-F1E4-8067B0DC88D6}" dt="2025-01-07T10:08:20.002" v="1106" actId="20577"/>
        <pc:sldMkLst>
          <pc:docMk/>
          <pc:sldMk cId="2831593318" sldId="422"/>
        </pc:sldMkLst>
        <pc:spChg chg="mod">
          <ac:chgData name="Edvards Bukovskis" userId="S::ebukovskis@edu.riga.lv::6d5fc92b-84af-401d-8c88-8aebe0377ae4" providerId="AD" clId="Web-{733CAEF3-C07A-B644-F1E4-8067B0DC88D6}" dt="2025-01-07T10:08:11.595" v="1102" actId="20577"/>
          <ac:spMkLst>
            <pc:docMk/>
            <pc:sldMk cId="2831593318" sldId="422"/>
            <ac:spMk id="2" creationId="{AC9F84AB-0E4D-79D4-9E2E-45692E528416}"/>
          </ac:spMkLst>
        </pc:spChg>
        <pc:spChg chg="mod">
          <ac:chgData name="Edvards Bukovskis" userId="S::ebukovskis@edu.riga.lv::6d5fc92b-84af-401d-8c88-8aebe0377ae4" providerId="AD" clId="Web-{733CAEF3-C07A-B644-F1E4-8067B0DC88D6}" dt="2025-01-07T10:08:20.002" v="1106" actId="20577"/>
          <ac:spMkLst>
            <pc:docMk/>
            <pc:sldMk cId="2831593318" sldId="422"/>
            <ac:spMk id="3" creationId="{C0DB437A-17A0-B687-6761-B104FF35DE62}"/>
          </ac:spMkLst>
        </pc:spChg>
      </pc:sldChg>
      <pc:sldChg chg="modSp new ord">
        <pc:chgData name="Edvards Bukovskis" userId="S::ebukovskis@edu.riga.lv::6d5fc92b-84af-401d-8c88-8aebe0377ae4" providerId="AD" clId="Web-{733CAEF3-C07A-B644-F1E4-8067B0DC88D6}" dt="2025-01-07T10:18:18.603" v="1260"/>
        <pc:sldMkLst>
          <pc:docMk/>
          <pc:sldMk cId="3159831006" sldId="423"/>
        </pc:sldMkLst>
        <pc:spChg chg="mod">
          <ac:chgData name="Edvards Bukovskis" userId="S::ebukovskis@edu.riga.lv::6d5fc92b-84af-401d-8c88-8aebe0377ae4" providerId="AD" clId="Web-{733CAEF3-C07A-B644-F1E4-8067B0DC88D6}" dt="2025-01-07T10:09:37.255" v="1110" actId="20577"/>
          <ac:spMkLst>
            <pc:docMk/>
            <pc:sldMk cId="3159831006" sldId="423"/>
            <ac:spMk id="2" creationId="{F1D6EB43-48E8-A88A-D7D0-35F739AAD05F}"/>
          </ac:spMkLst>
        </pc:spChg>
        <pc:spChg chg="mod">
          <ac:chgData name="Edvards Bukovskis" userId="S::ebukovskis@edu.riga.lv::6d5fc92b-84af-401d-8c88-8aebe0377ae4" providerId="AD" clId="Web-{733CAEF3-C07A-B644-F1E4-8067B0DC88D6}" dt="2025-01-07T10:09:43.021" v="1114" actId="20577"/>
          <ac:spMkLst>
            <pc:docMk/>
            <pc:sldMk cId="3159831006" sldId="423"/>
            <ac:spMk id="3" creationId="{DE06EF20-7343-ADAF-BF57-3610D09D7221}"/>
          </ac:spMkLst>
        </pc:spChg>
      </pc:sldChg>
      <pc:sldChg chg="addSp modSp new ord">
        <pc:chgData name="Edvards Bukovskis" userId="S::ebukovskis@edu.riga.lv::6d5fc92b-84af-401d-8c88-8aebe0377ae4" providerId="AD" clId="Web-{733CAEF3-C07A-B644-F1E4-8067B0DC88D6}" dt="2025-01-07T10:17:07.819" v="1257"/>
        <pc:sldMkLst>
          <pc:docMk/>
          <pc:sldMk cId="1958408464" sldId="424"/>
        </pc:sldMkLst>
        <pc:spChg chg="mod">
          <ac:chgData name="Edvards Bukovskis" userId="S::ebukovskis@edu.riga.lv::6d5fc92b-84af-401d-8c88-8aebe0377ae4" providerId="AD" clId="Web-{733CAEF3-C07A-B644-F1E4-8067B0DC88D6}" dt="2025-01-07T10:10:57.274" v="1130" actId="20577"/>
          <ac:spMkLst>
            <pc:docMk/>
            <pc:sldMk cId="1958408464" sldId="424"/>
            <ac:spMk id="2" creationId="{4F3E4538-E054-541D-4908-CF9708CD1766}"/>
          </ac:spMkLst>
        </pc:spChg>
        <pc:spChg chg="mod">
          <ac:chgData name="Edvards Bukovskis" userId="S::ebukovskis@edu.riga.lv::6d5fc92b-84af-401d-8c88-8aebe0377ae4" providerId="AD" clId="Web-{733CAEF3-C07A-B644-F1E4-8067B0DC88D6}" dt="2025-01-07T10:11:12.696" v="1134" actId="20577"/>
          <ac:spMkLst>
            <pc:docMk/>
            <pc:sldMk cId="1958408464" sldId="424"/>
            <ac:spMk id="3" creationId="{BFEFB1FE-A4EB-FBCE-8B5C-88CCA7B0D812}"/>
          </ac:spMkLst>
        </pc:spChg>
        <pc:spChg chg="add mod">
          <ac:chgData name="Edvards Bukovskis" userId="S::ebukovskis@edu.riga.lv::6d5fc92b-84af-401d-8c88-8aebe0377ae4" providerId="AD" clId="Web-{733CAEF3-C07A-B644-F1E4-8067B0DC88D6}" dt="2025-01-07T10:12:32.090" v="1163" actId="20577"/>
          <ac:spMkLst>
            <pc:docMk/>
            <pc:sldMk cId="1958408464" sldId="424"/>
            <ac:spMk id="5" creationId="{2EC1ADF2-1113-7E5E-5EA4-CF3E44771BF3}"/>
          </ac:spMkLst>
        </pc:spChg>
        <pc:picChg chg="add mod">
          <ac:chgData name="Edvards Bukovskis" userId="S::ebukovskis@edu.riga.lv::6d5fc92b-84af-401d-8c88-8aebe0377ae4" providerId="AD" clId="Web-{733CAEF3-C07A-B644-F1E4-8067B0DC88D6}" dt="2025-01-07T10:11:51.994" v="1142" actId="1076"/>
          <ac:picMkLst>
            <pc:docMk/>
            <pc:sldMk cId="1958408464" sldId="424"/>
            <ac:picMk id="4" creationId="{9A8B2806-893B-6B11-44AA-9C718326161E}"/>
          </ac:picMkLst>
        </pc:picChg>
      </pc:sldChg>
      <pc:sldChg chg="addSp delSp modSp new ord">
        <pc:chgData name="Edvards Bukovskis" userId="S::ebukovskis@edu.riga.lv::6d5fc92b-84af-401d-8c88-8aebe0377ae4" providerId="AD" clId="Web-{733CAEF3-C07A-B644-F1E4-8067B0DC88D6}" dt="2025-01-07T10:17:07.819" v="1256"/>
        <pc:sldMkLst>
          <pc:docMk/>
          <pc:sldMk cId="4263201839" sldId="425"/>
        </pc:sldMkLst>
        <pc:spChg chg="mod">
          <ac:chgData name="Edvards Bukovskis" userId="S::ebukovskis@edu.riga.lv::6d5fc92b-84af-401d-8c88-8aebe0377ae4" providerId="AD" clId="Web-{733CAEF3-C07A-B644-F1E4-8067B0DC88D6}" dt="2025-01-07T10:12:48.450" v="1166" actId="20577"/>
          <ac:spMkLst>
            <pc:docMk/>
            <pc:sldMk cId="4263201839" sldId="425"/>
            <ac:spMk id="2" creationId="{F719E21C-946A-711A-F86C-5418DEC0EC35}"/>
          </ac:spMkLst>
        </pc:spChg>
        <pc:spChg chg="add mod">
          <ac:chgData name="Edvards Bukovskis" userId="S::ebukovskis@edu.riga.lv::6d5fc92b-84af-401d-8c88-8aebe0377ae4" providerId="AD" clId="Web-{733CAEF3-C07A-B644-F1E4-8067B0DC88D6}" dt="2025-01-07T10:16:37.818" v="1250" actId="20577"/>
          <ac:spMkLst>
            <pc:docMk/>
            <pc:sldMk cId="4263201839" sldId="425"/>
            <ac:spMk id="5" creationId="{06C3C128-121A-DA94-39D2-93A0031D5F57}"/>
          </ac:spMkLst>
        </pc:spChg>
        <pc:picChg chg="add mod ord">
          <ac:chgData name="Edvards Bukovskis" userId="S::ebukovskis@edu.riga.lv::6d5fc92b-84af-401d-8c88-8aebe0377ae4" providerId="AD" clId="Web-{733CAEF3-C07A-B644-F1E4-8067B0DC88D6}" dt="2025-01-07T10:13:01.966" v="1171" actId="1076"/>
          <ac:picMkLst>
            <pc:docMk/>
            <pc:sldMk cId="4263201839" sldId="425"/>
            <ac:picMk id="4" creationId="{44E802AB-FC86-F413-BB06-3F4E0B07C98C}"/>
          </ac:picMkLst>
        </pc:picChg>
      </pc:sldChg>
      <pc:sldChg chg="addSp delSp modSp new ord">
        <pc:chgData name="Edvards Bukovskis" userId="S::ebukovskis@edu.riga.lv::6d5fc92b-84af-401d-8c88-8aebe0377ae4" providerId="AD" clId="Web-{733CAEF3-C07A-B644-F1E4-8067B0DC88D6}" dt="2025-01-07T10:17:07.819" v="1255"/>
        <pc:sldMkLst>
          <pc:docMk/>
          <pc:sldMk cId="1293139838" sldId="426"/>
        </pc:sldMkLst>
        <pc:spChg chg="mod">
          <ac:chgData name="Edvards Bukovskis" userId="S::ebukovskis@edu.riga.lv::6d5fc92b-84af-401d-8c88-8aebe0377ae4" providerId="AD" clId="Web-{733CAEF3-C07A-B644-F1E4-8067B0DC88D6}" dt="2025-01-07T10:13:56.077" v="1189" actId="20577"/>
          <ac:spMkLst>
            <pc:docMk/>
            <pc:sldMk cId="1293139838" sldId="426"/>
            <ac:spMk id="2" creationId="{8DB1D2A2-F45D-FE80-D5E7-1D77007FC14E}"/>
          </ac:spMkLst>
        </pc:spChg>
        <pc:spChg chg="add mod">
          <ac:chgData name="Edvards Bukovskis" userId="S::ebukovskis@edu.riga.lv::6d5fc92b-84af-401d-8c88-8aebe0377ae4" providerId="AD" clId="Web-{733CAEF3-C07A-B644-F1E4-8067B0DC88D6}" dt="2025-01-07T10:14:34.969" v="1201" actId="20577"/>
          <ac:spMkLst>
            <pc:docMk/>
            <pc:sldMk cId="1293139838" sldId="426"/>
            <ac:spMk id="5" creationId="{42B14A41-4AE2-615F-94DB-163A2DBD9B65}"/>
          </ac:spMkLst>
        </pc:spChg>
        <pc:picChg chg="add mod ord">
          <ac:chgData name="Edvards Bukovskis" userId="S::ebukovskis@edu.riga.lv::6d5fc92b-84af-401d-8c88-8aebe0377ae4" providerId="AD" clId="Web-{733CAEF3-C07A-B644-F1E4-8067B0DC88D6}" dt="2025-01-07T10:14:13.469" v="1193" actId="1076"/>
          <ac:picMkLst>
            <pc:docMk/>
            <pc:sldMk cId="1293139838" sldId="426"/>
            <ac:picMk id="4" creationId="{E468ABDE-6B8F-080F-3280-B05FA3C8A76D}"/>
          </ac:picMkLst>
        </pc:picChg>
      </pc:sldChg>
      <pc:sldChg chg="addSp delSp modSp new ord">
        <pc:chgData name="Edvards Bukovskis" userId="S::ebukovskis@edu.riga.lv::6d5fc92b-84af-401d-8c88-8aebe0377ae4" providerId="AD" clId="Web-{733CAEF3-C07A-B644-F1E4-8067B0DC88D6}" dt="2025-01-07T10:17:07.819" v="1254"/>
        <pc:sldMkLst>
          <pc:docMk/>
          <pc:sldMk cId="1770334370" sldId="427"/>
        </pc:sldMkLst>
        <pc:spChg chg="mod">
          <ac:chgData name="Edvards Bukovskis" userId="S::ebukovskis@edu.riga.lv::6d5fc92b-84af-401d-8c88-8aebe0377ae4" providerId="AD" clId="Web-{733CAEF3-C07A-B644-F1E4-8067B0DC88D6}" dt="2025-01-07T10:14:46.704" v="1203" actId="20577"/>
          <ac:spMkLst>
            <pc:docMk/>
            <pc:sldMk cId="1770334370" sldId="427"/>
            <ac:spMk id="2" creationId="{6CD7AB38-111C-AA69-6DC4-59151F5A368A}"/>
          </ac:spMkLst>
        </pc:spChg>
        <pc:spChg chg="add mod">
          <ac:chgData name="Edvards Bukovskis" userId="S::ebukovskis@edu.riga.lv::6d5fc92b-84af-401d-8c88-8aebe0377ae4" providerId="AD" clId="Web-{733CAEF3-C07A-B644-F1E4-8067B0DC88D6}" dt="2025-01-07T10:15:14.049" v="1215" actId="1076"/>
          <ac:spMkLst>
            <pc:docMk/>
            <pc:sldMk cId="1770334370" sldId="427"/>
            <ac:spMk id="5" creationId="{EAA4C8AD-1565-C2A2-C19A-36638C05A5FA}"/>
          </ac:spMkLst>
        </pc:spChg>
        <pc:picChg chg="add mod ord">
          <ac:chgData name="Edvards Bukovskis" userId="S::ebukovskis@edu.riga.lv::6d5fc92b-84af-401d-8c88-8aebe0377ae4" providerId="AD" clId="Web-{733CAEF3-C07A-B644-F1E4-8067B0DC88D6}" dt="2025-01-07T10:15:01.408" v="1209" actId="1076"/>
          <ac:picMkLst>
            <pc:docMk/>
            <pc:sldMk cId="1770334370" sldId="427"/>
            <ac:picMk id="4" creationId="{D696BBE5-EC90-ACFE-A99E-223B6D002971}"/>
          </ac:picMkLst>
        </pc:picChg>
      </pc:sldChg>
      <pc:sldChg chg="addSp delSp modSp new ord">
        <pc:chgData name="Edvards Bukovskis" userId="S::ebukovskis@edu.riga.lv::6d5fc92b-84af-401d-8c88-8aebe0377ae4" providerId="AD" clId="Web-{733CAEF3-C07A-B644-F1E4-8067B0DC88D6}" dt="2025-01-07T10:17:07.819" v="1253"/>
        <pc:sldMkLst>
          <pc:docMk/>
          <pc:sldMk cId="1112660475" sldId="428"/>
        </pc:sldMkLst>
        <pc:spChg chg="mod">
          <ac:chgData name="Edvards Bukovskis" userId="S::ebukovskis@edu.riga.lv::6d5fc92b-84af-401d-8c88-8aebe0377ae4" providerId="AD" clId="Web-{733CAEF3-C07A-B644-F1E4-8067B0DC88D6}" dt="2025-01-07T10:15:28.753" v="1220" actId="20577"/>
          <ac:spMkLst>
            <pc:docMk/>
            <pc:sldMk cId="1112660475" sldId="428"/>
            <ac:spMk id="2" creationId="{F4EF4F79-809B-A924-97B2-84D8C19A9785}"/>
          </ac:spMkLst>
        </pc:spChg>
        <pc:spChg chg="add mod">
          <ac:chgData name="Edvards Bukovskis" userId="S::ebukovskis@edu.riga.lv::6d5fc92b-84af-401d-8c88-8aebe0377ae4" providerId="AD" clId="Web-{733CAEF3-C07A-B644-F1E4-8067B0DC88D6}" dt="2025-01-07T10:16:26.333" v="1249" actId="20577"/>
          <ac:spMkLst>
            <pc:docMk/>
            <pc:sldMk cId="1112660475" sldId="428"/>
            <ac:spMk id="5" creationId="{811B738C-7E72-426E-75E3-E9098FD3BB7F}"/>
          </ac:spMkLst>
        </pc:spChg>
        <pc:picChg chg="add mod ord">
          <ac:chgData name="Edvards Bukovskis" userId="S::ebukovskis@edu.riga.lv::6d5fc92b-84af-401d-8c88-8aebe0377ae4" providerId="AD" clId="Web-{733CAEF3-C07A-B644-F1E4-8067B0DC88D6}" dt="2025-01-07T10:15:43.441" v="1224" actId="1076"/>
          <ac:picMkLst>
            <pc:docMk/>
            <pc:sldMk cId="1112660475" sldId="428"/>
            <ac:picMk id="4" creationId="{9FF7E764-AAD4-BCD6-CC5C-AB61F2740631}"/>
          </ac:picMkLst>
        </pc:picChg>
      </pc:sldChg>
      <pc:sldChg chg="addSp delSp modSp new">
        <pc:chgData name="Edvards Bukovskis" userId="S::ebukovskis@edu.riga.lv::6d5fc92b-84af-401d-8c88-8aebe0377ae4" providerId="AD" clId="Web-{733CAEF3-C07A-B644-F1E4-8067B0DC88D6}" dt="2025-01-07T10:20:12.123" v="1277" actId="14100"/>
        <pc:sldMkLst>
          <pc:docMk/>
          <pc:sldMk cId="1647074057" sldId="429"/>
        </pc:sldMkLst>
        <pc:spChg chg="mod">
          <ac:chgData name="Edvards Bukovskis" userId="S::ebukovskis@edu.riga.lv::6d5fc92b-84af-401d-8c88-8aebe0377ae4" providerId="AD" clId="Web-{733CAEF3-C07A-B644-F1E4-8067B0DC88D6}" dt="2025-01-07T10:19:39.559" v="1265" actId="20577"/>
          <ac:spMkLst>
            <pc:docMk/>
            <pc:sldMk cId="1647074057" sldId="429"/>
            <ac:spMk id="2" creationId="{5CB36630-2DC2-4A45-7B5C-EEE9936677CB}"/>
          </ac:spMkLst>
        </pc:spChg>
        <pc:spChg chg="add mod">
          <ac:chgData name="Edvards Bukovskis" userId="S::ebukovskis@edu.riga.lv::6d5fc92b-84af-401d-8c88-8aebe0377ae4" providerId="AD" clId="Web-{733CAEF3-C07A-B644-F1E4-8067B0DC88D6}" dt="2025-01-07T10:20:12.123" v="1277" actId="14100"/>
          <ac:spMkLst>
            <pc:docMk/>
            <pc:sldMk cId="1647074057" sldId="429"/>
            <ac:spMk id="5" creationId="{18C65FC2-FA51-2D30-B998-EBC73953EF9A}"/>
          </ac:spMkLst>
        </pc:spChg>
        <pc:picChg chg="add mod ord">
          <ac:chgData name="Edvards Bukovskis" userId="S::ebukovskis@edu.riga.lv::6d5fc92b-84af-401d-8c88-8aebe0377ae4" providerId="AD" clId="Web-{733CAEF3-C07A-B644-F1E4-8067B0DC88D6}" dt="2025-01-07T10:19:53.669" v="1269" actId="1076"/>
          <ac:picMkLst>
            <pc:docMk/>
            <pc:sldMk cId="1647074057" sldId="429"/>
            <ac:picMk id="4" creationId="{95E1AA84-CCDD-8327-68ED-3CAB36866EC0}"/>
          </ac:picMkLst>
        </pc:picChg>
      </pc:sldChg>
      <pc:sldChg chg="addSp delSp modSp new">
        <pc:chgData name="Edvards Bukovskis" userId="S::ebukovskis@edu.riga.lv::6d5fc92b-84af-401d-8c88-8aebe0377ae4" providerId="AD" clId="Web-{733CAEF3-C07A-B644-F1E4-8067B0DC88D6}" dt="2025-01-07T10:22:57.864" v="1314" actId="1076"/>
        <pc:sldMkLst>
          <pc:docMk/>
          <pc:sldMk cId="1246737111" sldId="430"/>
        </pc:sldMkLst>
        <pc:spChg chg="mod">
          <ac:chgData name="Edvards Bukovskis" userId="S::ebukovskis@edu.riga.lv::6d5fc92b-84af-401d-8c88-8aebe0377ae4" providerId="AD" clId="Web-{733CAEF3-C07A-B644-F1E4-8067B0DC88D6}" dt="2025-01-07T10:22:52.895" v="1312" actId="1076"/>
          <ac:spMkLst>
            <pc:docMk/>
            <pc:sldMk cId="1246737111" sldId="430"/>
            <ac:spMk id="2" creationId="{BDC39EFF-84C1-FB41-0BB4-32CE5E22CF42}"/>
          </ac:spMkLst>
        </pc:spChg>
        <pc:spChg chg="add mod">
          <ac:chgData name="Edvards Bukovskis" userId="S::ebukovskis@edu.riga.lv::6d5fc92b-84af-401d-8c88-8aebe0377ae4" providerId="AD" clId="Web-{733CAEF3-C07A-B644-F1E4-8067B0DC88D6}" dt="2025-01-07T10:22:57.864" v="1314" actId="1076"/>
          <ac:spMkLst>
            <pc:docMk/>
            <pc:sldMk cId="1246737111" sldId="430"/>
            <ac:spMk id="5" creationId="{5B59C5F8-B1C8-D683-F2C7-58FEDE324007}"/>
          </ac:spMkLst>
        </pc:spChg>
        <pc:picChg chg="add mod ord">
          <ac:chgData name="Edvards Bukovskis" userId="S::ebukovskis@edu.riga.lv::6d5fc92b-84af-401d-8c88-8aebe0377ae4" providerId="AD" clId="Web-{733CAEF3-C07A-B644-F1E4-8067B0DC88D6}" dt="2025-01-07T10:22:55.223" v="1313" actId="1076"/>
          <ac:picMkLst>
            <pc:docMk/>
            <pc:sldMk cId="1246737111" sldId="430"/>
            <ac:picMk id="4" creationId="{A09AA783-2645-4382-A728-F1D6469A3921}"/>
          </ac:picMkLst>
        </pc:picChg>
      </pc:sldChg>
      <pc:sldChg chg="modSp new">
        <pc:chgData name="Edvards Bukovskis" userId="S::ebukovskis@edu.riga.lv::6d5fc92b-84af-401d-8c88-8aebe0377ae4" providerId="AD" clId="Web-{733CAEF3-C07A-B644-F1E4-8067B0DC88D6}" dt="2025-01-07T10:23:11.942" v="1320" actId="20577"/>
        <pc:sldMkLst>
          <pc:docMk/>
          <pc:sldMk cId="2654160054" sldId="431"/>
        </pc:sldMkLst>
        <pc:spChg chg="mod">
          <ac:chgData name="Edvards Bukovskis" userId="S::ebukovskis@edu.riga.lv::6d5fc92b-84af-401d-8c88-8aebe0377ae4" providerId="AD" clId="Web-{733CAEF3-C07A-B644-F1E4-8067B0DC88D6}" dt="2025-01-07T10:23:11.942" v="1320" actId="20577"/>
          <ac:spMkLst>
            <pc:docMk/>
            <pc:sldMk cId="2654160054" sldId="431"/>
            <ac:spMk id="3" creationId="{A6623B97-C5F3-A017-6C2B-FDEC7D24B168}"/>
          </ac:spMkLst>
        </pc:spChg>
      </pc:sldChg>
      <pc:sldChg chg="modSp new ord">
        <pc:chgData name="Edvards Bukovskis" userId="S::ebukovskis@edu.riga.lv::6d5fc92b-84af-401d-8c88-8aebe0377ae4" providerId="AD" clId="Web-{733CAEF3-C07A-B644-F1E4-8067B0DC88D6}" dt="2025-01-07T10:24:44.274" v="1338"/>
        <pc:sldMkLst>
          <pc:docMk/>
          <pc:sldMk cId="89273089" sldId="432"/>
        </pc:sldMkLst>
        <pc:spChg chg="mod">
          <ac:chgData name="Edvards Bukovskis" userId="S::ebukovskis@edu.riga.lv::6d5fc92b-84af-401d-8c88-8aebe0377ae4" providerId="AD" clId="Web-{733CAEF3-C07A-B644-F1E4-8067B0DC88D6}" dt="2025-01-07T10:24:11.820" v="1337" actId="20577"/>
          <ac:spMkLst>
            <pc:docMk/>
            <pc:sldMk cId="89273089" sldId="432"/>
            <ac:spMk id="2" creationId="{A1AA5F11-65BA-C5A5-5E9A-C6AE9D2A85C0}"/>
          </ac:spMkLst>
        </pc:spChg>
        <pc:spChg chg="mod">
          <ac:chgData name="Edvards Bukovskis" userId="S::ebukovskis@edu.riga.lv::6d5fc92b-84af-401d-8c88-8aebe0377ae4" providerId="AD" clId="Web-{733CAEF3-C07A-B644-F1E4-8067B0DC88D6}" dt="2025-01-07T10:24:01.694" v="1332" actId="20577"/>
          <ac:spMkLst>
            <pc:docMk/>
            <pc:sldMk cId="89273089" sldId="432"/>
            <ac:spMk id="3" creationId="{BCDD38A7-3F5A-F814-DF8D-A009430E572B}"/>
          </ac:spMkLst>
        </pc:spChg>
      </pc:sldChg>
      <pc:sldChg chg="modSp new">
        <pc:chgData name="Edvards Bukovskis" userId="S::ebukovskis@edu.riga.lv::6d5fc92b-84af-401d-8c88-8aebe0377ae4" providerId="AD" clId="Web-{733CAEF3-C07A-B644-F1E4-8067B0DC88D6}" dt="2025-01-07T10:25:03.134" v="1347" actId="20577"/>
        <pc:sldMkLst>
          <pc:docMk/>
          <pc:sldMk cId="1458461290" sldId="433"/>
        </pc:sldMkLst>
        <pc:spChg chg="mod">
          <ac:chgData name="Edvards Bukovskis" userId="S::ebukovskis@edu.riga.lv::6d5fc92b-84af-401d-8c88-8aebe0377ae4" providerId="AD" clId="Web-{733CAEF3-C07A-B644-F1E4-8067B0DC88D6}" dt="2025-01-07T10:24:55.024" v="1343" actId="20577"/>
          <ac:spMkLst>
            <pc:docMk/>
            <pc:sldMk cId="1458461290" sldId="433"/>
            <ac:spMk id="2" creationId="{4307B94D-A309-DFA6-7AB3-385EEA31430A}"/>
          </ac:spMkLst>
        </pc:spChg>
        <pc:spChg chg="mod">
          <ac:chgData name="Edvards Bukovskis" userId="S::ebukovskis@edu.riga.lv::6d5fc92b-84af-401d-8c88-8aebe0377ae4" providerId="AD" clId="Web-{733CAEF3-C07A-B644-F1E4-8067B0DC88D6}" dt="2025-01-07T10:25:03.134" v="1347" actId="20577"/>
          <ac:spMkLst>
            <pc:docMk/>
            <pc:sldMk cId="1458461290" sldId="433"/>
            <ac:spMk id="3" creationId="{E389AD44-CBF6-DCDB-62A8-76EEE1557A03}"/>
          </ac:spMkLst>
        </pc:spChg>
      </pc:sldChg>
      <pc:sldChg chg="modSp new">
        <pc:chgData name="Edvards Bukovskis" userId="S::ebukovskis@edu.riga.lv::6d5fc92b-84af-401d-8c88-8aebe0377ae4" providerId="AD" clId="Web-{733CAEF3-C07A-B644-F1E4-8067B0DC88D6}" dt="2025-01-07T10:25:34.682" v="1363" actId="20577"/>
        <pc:sldMkLst>
          <pc:docMk/>
          <pc:sldMk cId="2163300716" sldId="434"/>
        </pc:sldMkLst>
        <pc:spChg chg="mod">
          <ac:chgData name="Edvards Bukovskis" userId="S::ebukovskis@edu.riga.lv::6d5fc92b-84af-401d-8c88-8aebe0377ae4" providerId="AD" clId="Web-{733CAEF3-C07A-B644-F1E4-8067B0DC88D6}" dt="2025-01-07T10:25:18.541" v="1353" actId="20577"/>
          <ac:spMkLst>
            <pc:docMk/>
            <pc:sldMk cId="2163300716" sldId="434"/>
            <ac:spMk id="2" creationId="{148432AF-E51A-4962-B233-ED3AE962AD22}"/>
          </ac:spMkLst>
        </pc:spChg>
        <pc:spChg chg="mod">
          <ac:chgData name="Edvards Bukovskis" userId="S::ebukovskis@edu.riga.lv::6d5fc92b-84af-401d-8c88-8aebe0377ae4" providerId="AD" clId="Web-{733CAEF3-C07A-B644-F1E4-8067B0DC88D6}" dt="2025-01-07T10:25:34.682" v="1363" actId="20577"/>
          <ac:spMkLst>
            <pc:docMk/>
            <pc:sldMk cId="2163300716" sldId="434"/>
            <ac:spMk id="3" creationId="{8B464240-BA9F-6A8E-BA82-CEAD152C794A}"/>
          </ac:spMkLst>
        </pc:spChg>
      </pc:sldChg>
      <pc:sldChg chg="modSp new">
        <pc:chgData name="Edvards Bukovskis" userId="S::ebukovskis@edu.riga.lv::6d5fc92b-84af-401d-8c88-8aebe0377ae4" providerId="AD" clId="Web-{733CAEF3-C07A-B644-F1E4-8067B0DC88D6}" dt="2025-01-07T10:26:00.277" v="1370" actId="20577"/>
        <pc:sldMkLst>
          <pc:docMk/>
          <pc:sldMk cId="3356074128" sldId="435"/>
        </pc:sldMkLst>
        <pc:spChg chg="mod">
          <ac:chgData name="Edvards Bukovskis" userId="S::ebukovskis@edu.riga.lv::6d5fc92b-84af-401d-8c88-8aebe0377ae4" providerId="AD" clId="Web-{733CAEF3-C07A-B644-F1E4-8067B0DC88D6}" dt="2025-01-07T10:25:54.058" v="1366" actId="20577"/>
          <ac:spMkLst>
            <pc:docMk/>
            <pc:sldMk cId="3356074128" sldId="435"/>
            <ac:spMk id="2" creationId="{0EDCD6E5-1E3A-22A6-D458-990FE0CA775A}"/>
          </ac:spMkLst>
        </pc:spChg>
        <pc:spChg chg="mod">
          <ac:chgData name="Edvards Bukovskis" userId="S::ebukovskis@edu.riga.lv::6d5fc92b-84af-401d-8c88-8aebe0377ae4" providerId="AD" clId="Web-{733CAEF3-C07A-B644-F1E4-8067B0DC88D6}" dt="2025-01-07T10:26:00.277" v="1370" actId="20577"/>
          <ac:spMkLst>
            <pc:docMk/>
            <pc:sldMk cId="3356074128" sldId="435"/>
            <ac:spMk id="3" creationId="{13CF2DA6-FF13-7E38-6DA4-76D97EA2F453}"/>
          </ac:spMkLst>
        </pc:spChg>
      </pc:sldChg>
    </pc:docChg>
  </pc:docChgLst>
  <pc:docChgLst>
    <pc:chgData name="Edvards Bukovskis" userId="S::ebukovskis@edu.riga.lv::6d5fc92b-84af-401d-8c88-8aebe0377ae4" providerId="AD" clId="Web-{EFF85496-C9E7-401A-B6E4-E1748E41809F}"/>
    <pc:docChg chg="addSld modSld addSection delSection modSection">
      <pc:chgData name="Edvards Bukovskis" userId="S::ebukovskis@edu.riga.lv::6d5fc92b-84af-401d-8c88-8aebe0377ae4" providerId="AD" clId="Web-{EFF85496-C9E7-401A-B6E4-E1748E41809F}" dt="2023-10-18T09:23:00.447" v="193"/>
      <pc:docMkLst>
        <pc:docMk/>
      </pc:docMkLst>
      <pc:sldChg chg="modSp new">
        <pc:chgData name="Edvards Bukovskis" userId="S::ebukovskis@edu.riga.lv::6d5fc92b-84af-401d-8c88-8aebe0377ae4" providerId="AD" clId="Web-{EFF85496-C9E7-401A-B6E4-E1748E41809F}" dt="2023-10-18T08:42:02.799" v="53" actId="20577"/>
        <pc:sldMkLst>
          <pc:docMk/>
          <pc:sldMk cId="1914135239" sldId="324"/>
        </pc:sldMkLst>
      </pc:sldChg>
      <pc:sldChg chg="addSp delSp modSp new">
        <pc:chgData name="Edvards Bukovskis" userId="S::ebukovskis@edu.riga.lv::6d5fc92b-84af-401d-8c88-8aebe0377ae4" providerId="AD" clId="Web-{EFF85496-C9E7-401A-B6E4-E1748E41809F}" dt="2023-10-18T08:42:44.722" v="64" actId="1076"/>
        <pc:sldMkLst>
          <pc:docMk/>
          <pc:sldMk cId="2977896559" sldId="325"/>
        </pc:sldMkLst>
      </pc:sldChg>
      <pc:sldChg chg="addSp delSp modSp new">
        <pc:chgData name="Edvards Bukovskis" userId="S::ebukovskis@edu.riga.lv::6d5fc92b-84af-401d-8c88-8aebe0377ae4" providerId="AD" clId="Web-{EFF85496-C9E7-401A-B6E4-E1748E41809F}" dt="2023-10-18T08:43:41.114" v="71" actId="1076"/>
        <pc:sldMkLst>
          <pc:docMk/>
          <pc:sldMk cId="1729359752" sldId="326"/>
        </pc:sldMkLst>
      </pc:sldChg>
      <pc:sldChg chg="addSp delSp modSp new">
        <pc:chgData name="Edvards Bukovskis" userId="S::ebukovskis@edu.riga.lv::6d5fc92b-84af-401d-8c88-8aebe0377ae4" providerId="AD" clId="Web-{EFF85496-C9E7-401A-B6E4-E1748E41809F}" dt="2023-10-18T08:44:20.428" v="77" actId="1076"/>
        <pc:sldMkLst>
          <pc:docMk/>
          <pc:sldMk cId="1134865292" sldId="327"/>
        </pc:sldMkLst>
      </pc:sldChg>
      <pc:sldChg chg="addSp delSp modSp new">
        <pc:chgData name="Edvards Bukovskis" userId="S::ebukovskis@edu.riga.lv::6d5fc92b-84af-401d-8c88-8aebe0377ae4" providerId="AD" clId="Web-{EFF85496-C9E7-401A-B6E4-E1748E41809F}" dt="2023-10-18T08:45:10.945" v="84" actId="1076"/>
        <pc:sldMkLst>
          <pc:docMk/>
          <pc:sldMk cId="2877636679" sldId="328"/>
        </pc:sldMkLst>
      </pc:sldChg>
      <pc:sldChg chg="addSp delSp modSp new">
        <pc:chgData name="Edvards Bukovskis" userId="S::ebukovskis@edu.riga.lv::6d5fc92b-84af-401d-8c88-8aebe0377ae4" providerId="AD" clId="Web-{EFF85496-C9E7-401A-B6E4-E1748E41809F}" dt="2023-10-18T08:45:37.102" v="90" actId="1076"/>
        <pc:sldMkLst>
          <pc:docMk/>
          <pc:sldMk cId="635331496" sldId="329"/>
        </pc:sldMkLst>
      </pc:sldChg>
      <pc:sldChg chg="modSp new">
        <pc:chgData name="Edvards Bukovskis" userId="S::ebukovskis@edu.riga.lv::6d5fc92b-84af-401d-8c88-8aebe0377ae4" providerId="AD" clId="Web-{EFF85496-C9E7-401A-B6E4-E1748E41809F}" dt="2023-10-18T08:51:29.893" v="104" actId="20577"/>
        <pc:sldMkLst>
          <pc:docMk/>
          <pc:sldMk cId="1404169120" sldId="330"/>
        </pc:sldMkLst>
      </pc:sldChg>
      <pc:sldChg chg="modSp new">
        <pc:chgData name="Edvards Bukovskis" userId="S::ebukovskis@edu.riga.lv::6d5fc92b-84af-401d-8c88-8aebe0377ae4" providerId="AD" clId="Web-{EFF85496-C9E7-401A-B6E4-E1748E41809F}" dt="2023-10-18T08:55:10.478" v="132" actId="20577"/>
        <pc:sldMkLst>
          <pc:docMk/>
          <pc:sldMk cId="232914148" sldId="331"/>
        </pc:sldMkLst>
      </pc:sldChg>
      <pc:sldChg chg="addSp delSp modSp new">
        <pc:chgData name="Edvards Bukovskis" userId="S::ebukovskis@edu.riga.lv::6d5fc92b-84af-401d-8c88-8aebe0377ae4" providerId="AD" clId="Web-{EFF85496-C9E7-401A-B6E4-E1748E41809F}" dt="2023-10-18T09:10:12.441" v="149" actId="1076"/>
        <pc:sldMkLst>
          <pc:docMk/>
          <pc:sldMk cId="3190187838" sldId="332"/>
        </pc:sldMkLst>
      </pc:sldChg>
      <pc:sldChg chg="addSp delSp modSp new">
        <pc:chgData name="Edvards Bukovskis" userId="S::ebukovskis@edu.riga.lv::6d5fc92b-84af-401d-8c88-8aebe0377ae4" providerId="AD" clId="Web-{EFF85496-C9E7-401A-B6E4-E1748E41809F}" dt="2023-10-18T09:13:21.321" v="156" actId="1076"/>
        <pc:sldMkLst>
          <pc:docMk/>
          <pc:sldMk cId="221973018" sldId="333"/>
        </pc:sldMkLst>
      </pc:sldChg>
      <pc:sldChg chg="addSp delSp modSp new">
        <pc:chgData name="Edvards Bukovskis" userId="S::ebukovskis@edu.riga.lv::6d5fc92b-84af-401d-8c88-8aebe0377ae4" providerId="AD" clId="Web-{EFF85496-C9E7-401A-B6E4-E1748E41809F}" dt="2023-10-18T09:15:04.840" v="170" actId="1076"/>
        <pc:sldMkLst>
          <pc:docMk/>
          <pc:sldMk cId="2738608349" sldId="334"/>
        </pc:sldMkLst>
      </pc:sldChg>
      <pc:sldChg chg="addSp delSp modSp new">
        <pc:chgData name="Edvards Bukovskis" userId="S::ebukovskis@edu.riga.lv::6d5fc92b-84af-401d-8c88-8aebe0377ae4" providerId="AD" clId="Web-{EFF85496-C9E7-401A-B6E4-E1748E41809F}" dt="2023-10-18T09:15:27.481" v="176" actId="1076"/>
        <pc:sldMkLst>
          <pc:docMk/>
          <pc:sldMk cId="1143705175" sldId="335"/>
        </pc:sldMkLst>
      </pc:sldChg>
      <pc:sldChg chg="modSp new">
        <pc:chgData name="Edvards Bukovskis" userId="S::ebukovskis@edu.riga.lv::6d5fc92b-84af-401d-8c88-8aebe0377ae4" providerId="AD" clId="Web-{EFF85496-C9E7-401A-B6E4-E1748E41809F}" dt="2023-10-18T09:23:00.025" v="192" actId="20577"/>
        <pc:sldMkLst>
          <pc:docMk/>
          <pc:sldMk cId="1613533863" sldId="336"/>
        </pc:sldMkLst>
      </pc:sldChg>
      <pc:sldChg chg="new">
        <pc:chgData name="Edvards Bukovskis" userId="S::ebukovskis@edu.riga.lv::6d5fc92b-84af-401d-8c88-8aebe0377ae4" providerId="AD" clId="Web-{EFF85496-C9E7-401A-B6E4-E1748E41809F}" dt="2023-10-18T09:23:00.447" v="193"/>
        <pc:sldMkLst>
          <pc:docMk/>
          <pc:sldMk cId="3011802554" sldId="337"/>
        </pc:sldMkLst>
      </pc:sldChg>
    </pc:docChg>
  </pc:docChgLst>
  <pc:docChgLst>
    <pc:chgData name="Edvards Bukovskis" userId="S::ebukovskis@edu.riga.lv::6d5fc92b-84af-401d-8c88-8aebe0377ae4" providerId="AD" clId="Web-{310D41C8-C108-F6F2-66E9-EC1E647E766A}"/>
    <pc:docChg chg="addSld modSld modSection">
      <pc:chgData name="Edvards Bukovskis" userId="S::ebukovskis@edu.riga.lv::6d5fc92b-84af-401d-8c88-8aebe0377ae4" providerId="AD" clId="Web-{310D41C8-C108-F6F2-66E9-EC1E647E766A}" dt="2025-02-04T08:40:45.591" v="353" actId="14100"/>
      <pc:docMkLst>
        <pc:docMk/>
      </pc:docMkLst>
      <pc:sldChg chg="modSp new">
        <pc:chgData name="Edvards Bukovskis" userId="S::ebukovskis@edu.riga.lv::6d5fc92b-84af-401d-8c88-8aebe0377ae4" providerId="AD" clId="Web-{310D41C8-C108-F6F2-66E9-EC1E647E766A}" dt="2025-02-04T08:05:12.006" v="14" actId="20577"/>
        <pc:sldMkLst>
          <pc:docMk/>
          <pc:sldMk cId="1388053210" sldId="459"/>
        </pc:sldMkLst>
        <pc:spChg chg="mod">
          <ac:chgData name="Edvards Bukovskis" userId="S::ebukovskis@edu.riga.lv::6d5fc92b-84af-401d-8c88-8aebe0377ae4" providerId="AD" clId="Web-{310D41C8-C108-F6F2-66E9-EC1E647E766A}" dt="2025-02-04T08:04:56.865" v="11" actId="20577"/>
          <ac:spMkLst>
            <pc:docMk/>
            <pc:sldMk cId="1388053210" sldId="459"/>
            <ac:spMk id="2" creationId="{755CEE31-DC80-97C0-12EB-30290B5B525B}"/>
          </ac:spMkLst>
        </pc:spChg>
        <pc:spChg chg="mod">
          <ac:chgData name="Edvards Bukovskis" userId="S::ebukovskis@edu.riga.lv::6d5fc92b-84af-401d-8c88-8aebe0377ae4" providerId="AD" clId="Web-{310D41C8-C108-F6F2-66E9-EC1E647E766A}" dt="2025-02-04T08:05:12.006" v="14" actId="20577"/>
          <ac:spMkLst>
            <pc:docMk/>
            <pc:sldMk cId="1388053210" sldId="459"/>
            <ac:spMk id="3" creationId="{A820C20D-29E8-B949-6AC3-27A1C3B5BC62}"/>
          </ac:spMkLst>
        </pc:spChg>
      </pc:sldChg>
      <pc:sldChg chg="addSp delSp modSp new">
        <pc:chgData name="Edvards Bukovskis" userId="S::ebukovskis@edu.riga.lv::6d5fc92b-84af-401d-8c88-8aebe0377ae4" providerId="AD" clId="Web-{310D41C8-C108-F6F2-66E9-EC1E647E766A}" dt="2025-02-04T08:06:34.977" v="37" actId="1076"/>
        <pc:sldMkLst>
          <pc:docMk/>
          <pc:sldMk cId="2183007969" sldId="460"/>
        </pc:sldMkLst>
        <pc:spChg chg="del">
          <ac:chgData name="Edvards Bukovskis" userId="S::ebukovskis@edu.riga.lv::6d5fc92b-84af-401d-8c88-8aebe0377ae4" providerId="AD" clId="Web-{310D41C8-C108-F6F2-66E9-EC1E647E766A}" dt="2025-02-04T08:05:30.804" v="19"/>
          <ac:spMkLst>
            <pc:docMk/>
            <pc:sldMk cId="2183007969" sldId="460"/>
            <ac:spMk id="2" creationId="{35D5E41F-CFCE-8891-352E-4BAF868C0D6C}"/>
          </ac:spMkLst>
        </pc:spChg>
        <pc:spChg chg="mod">
          <ac:chgData name="Edvards Bukovskis" userId="S::ebukovskis@edu.riga.lv::6d5fc92b-84af-401d-8c88-8aebe0377ae4" providerId="AD" clId="Web-{310D41C8-C108-F6F2-66E9-EC1E647E766A}" dt="2025-02-04T08:05:58.679" v="24" actId="20577"/>
          <ac:spMkLst>
            <pc:docMk/>
            <pc:sldMk cId="2183007969" sldId="460"/>
            <ac:spMk id="3" creationId="{6ABBFFD1-83D5-85FD-48D4-F526B7920882}"/>
          </ac:spMkLst>
        </pc:spChg>
        <pc:picChg chg="add mod">
          <ac:chgData name="Edvards Bukovskis" userId="S::ebukovskis@edu.riga.lv::6d5fc92b-84af-401d-8c88-8aebe0377ae4" providerId="AD" clId="Web-{310D41C8-C108-F6F2-66E9-EC1E647E766A}" dt="2025-02-04T08:06:29.461" v="33" actId="1076"/>
          <ac:picMkLst>
            <pc:docMk/>
            <pc:sldMk cId="2183007969" sldId="460"/>
            <ac:picMk id="4" creationId="{8F698B36-2A8A-7DD3-53DD-03E629C31B8F}"/>
          </ac:picMkLst>
        </pc:picChg>
        <pc:picChg chg="add mod">
          <ac:chgData name="Edvards Bukovskis" userId="S::ebukovskis@edu.riga.lv::6d5fc92b-84af-401d-8c88-8aebe0377ae4" providerId="AD" clId="Web-{310D41C8-C108-F6F2-66E9-EC1E647E766A}" dt="2025-02-04T08:06:34.977" v="37" actId="1076"/>
          <ac:picMkLst>
            <pc:docMk/>
            <pc:sldMk cId="2183007969" sldId="460"/>
            <ac:picMk id="5" creationId="{5A8868A3-B0D5-703D-9FFD-40F113E35895}"/>
          </ac:picMkLst>
        </pc:picChg>
      </pc:sldChg>
      <pc:sldChg chg="addSp delSp modSp new">
        <pc:chgData name="Edvards Bukovskis" userId="S::ebukovskis@edu.riga.lv::6d5fc92b-84af-401d-8c88-8aebe0377ae4" providerId="AD" clId="Web-{310D41C8-C108-F6F2-66E9-EC1E647E766A}" dt="2025-02-04T08:07:54.604" v="55" actId="1076"/>
        <pc:sldMkLst>
          <pc:docMk/>
          <pc:sldMk cId="1343437898" sldId="461"/>
        </pc:sldMkLst>
        <pc:spChg chg="del">
          <ac:chgData name="Edvards Bukovskis" userId="S::ebukovskis@edu.riga.lv::6d5fc92b-84af-401d-8c88-8aebe0377ae4" providerId="AD" clId="Web-{310D41C8-C108-F6F2-66E9-EC1E647E766A}" dt="2025-02-04T08:06:52.024" v="41"/>
          <ac:spMkLst>
            <pc:docMk/>
            <pc:sldMk cId="1343437898" sldId="461"/>
            <ac:spMk id="2" creationId="{6DFDAE3B-F6CC-E705-F242-30CEBFDB6F39}"/>
          </ac:spMkLst>
        </pc:spChg>
        <pc:spChg chg="mod">
          <ac:chgData name="Edvards Bukovskis" userId="S::ebukovskis@edu.riga.lv::6d5fc92b-84af-401d-8c88-8aebe0377ae4" providerId="AD" clId="Web-{310D41C8-C108-F6F2-66E9-EC1E647E766A}" dt="2025-02-04T08:06:54.477" v="42" actId="14100"/>
          <ac:spMkLst>
            <pc:docMk/>
            <pc:sldMk cId="1343437898" sldId="461"/>
            <ac:spMk id="3" creationId="{F3F90022-944B-02F5-3FCF-40DCF8053E85}"/>
          </ac:spMkLst>
        </pc:spChg>
        <pc:picChg chg="add mod">
          <ac:chgData name="Edvards Bukovskis" userId="S::ebukovskis@edu.riga.lv::6d5fc92b-84af-401d-8c88-8aebe0377ae4" providerId="AD" clId="Web-{310D41C8-C108-F6F2-66E9-EC1E647E766A}" dt="2025-02-04T08:07:14.009" v="46" actId="1076"/>
          <ac:picMkLst>
            <pc:docMk/>
            <pc:sldMk cId="1343437898" sldId="461"/>
            <ac:picMk id="4" creationId="{1A9A01D9-7551-EDBD-AABC-109783BD81FD}"/>
          </ac:picMkLst>
        </pc:picChg>
        <pc:picChg chg="add mod">
          <ac:chgData name="Edvards Bukovskis" userId="S::ebukovskis@edu.riga.lv::6d5fc92b-84af-401d-8c88-8aebe0377ae4" providerId="AD" clId="Web-{310D41C8-C108-F6F2-66E9-EC1E647E766A}" dt="2025-02-04T08:07:32.197" v="51" actId="1076"/>
          <ac:picMkLst>
            <pc:docMk/>
            <pc:sldMk cId="1343437898" sldId="461"/>
            <ac:picMk id="5" creationId="{9078465A-A7B1-6BCA-4AC9-A36F8F73E6A6}"/>
          </ac:picMkLst>
        </pc:picChg>
        <pc:picChg chg="add mod">
          <ac:chgData name="Edvards Bukovskis" userId="S::ebukovskis@edu.riga.lv::6d5fc92b-84af-401d-8c88-8aebe0377ae4" providerId="AD" clId="Web-{310D41C8-C108-F6F2-66E9-EC1E647E766A}" dt="2025-02-04T08:07:54.604" v="55" actId="1076"/>
          <ac:picMkLst>
            <pc:docMk/>
            <pc:sldMk cId="1343437898" sldId="461"/>
            <ac:picMk id="6" creationId="{9883E9B4-7AA9-9994-84EA-DC889CA940B3}"/>
          </ac:picMkLst>
        </pc:picChg>
      </pc:sldChg>
      <pc:sldChg chg="addSp delSp modSp new">
        <pc:chgData name="Edvards Bukovskis" userId="S::ebukovskis@edu.riga.lv::6d5fc92b-84af-401d-8c88-8aebe0377ae4" providerId="AD" clId="Web-{310D41C8-C108-F6F2-66E9-EC1E647E766A}" dt="2025-02-04T08:09:03.059" v="73" actId="1076"/>
        <pc:sldMkLst>
          <pc:docMk/>
          <pc:sldMk cId="1379926848" sldId="462"/>
        </pc:sldMkLst>
        <pc:spChg chg="del">
          <ac:chgData name="Edvards Bukovskis" userId="S::ebukovskis@edu.riga.lv::6d5fc92b-84af-401d-8c88-8aebe0377ae4" providerId="AD" clId="Web-{310D41C8-C108-F6F2-66E9-EC1E647E766A}" dt="2025-02-04T08:08:12.229" v="57"/>
          <ac:spMkLst>
            <pc:docMk/>
            <pc:sldMk cId="1379926848" sldId="462"/>
            <ac:spMk id="2" creationId="{1C8B8993-9BC4-1077-09E0-33D83AF11845}"/>
          </ac:spMkLst>
        </pc:spChg>
        <pc:spChg chg="mod">
          <ac:chgData name="Edvards Bukovskis" userId="S::ebukovskis@edu.riga.lv::6d5fc92b-84af-401d-8c88-8aebe0377ae4" providerId="AD" clId="Web-{310D41C8-C108-F6F2-66E9-EC1E647E766A}" dt="2025-02-04T08:08:41.449" v="69" actId="1076"/>
          <ac:spMkLst>
            <pc:docMk/>
            <pc:sldMk cId="1379926848" sldId="462"/>
            <ac:spMk id="3" creationId="{3AD70340-C0D2-D148-1F15-05C3A3E0B9FA}"/>
          </ac:spMkLst>
        </pc:spChg>
        <pc:picChg chg="add mod">
          <ac:chgData name="Edvards Bukovskis" userId="S::ebukovskis@edu.riga.lv::6d5fc92b-84af-401d-8c88-8aebe0377ae4" providerId="AD" clId="Web-{310D41C8-C108-F6F2-66E9-EC1E647E766A}" dt="2025-02-04T08:08:37.824" v="68" actId="1076"/>
          <ac:picMkLst>
            <pc:docMk/>
            <pc:sldMk cId="1379926848" sldId="462"/>
            <ac:picMk id="4" creationId="{BC9AF4EC-EF45-4B94-F3FF-2A2F17283C8D}"/>
          </ac:picMkLst>
        </pc:picChg>
        <pc:picChg chg="add mod">
          <ac:chgData name="Edvards Bukovskis" userId="S::ebukovskis@edu.riga.lv::6d5fc92b-84af-401d-8c88-8aebe0377ae4" providerId="AD" clId="Web-{310D41C8-C108-F6F2-66E9-EC1E647E766A}" dt="2025-02-04T08:09:03.059" v="73" actId="1076"/>
          <ac:picMkLst>
            <pc:docMk/>
            <pc:sldMk cId="1379926848" sldId="462"/>
            <ac:picMk id="5" creationId="{0C27AB12-DC6A-A8C3-B59F-5F6BB19539A3}"/>
          </ac:picMkLst>
        </pc:picChg>
      </pc:sldChg>
      <pc:sldChg chg="addSp delSp modSp new">
        <pc:chgData name="Edvards Bukovskis" userId="S::ebukovskis@edu.riga.lv::6d5fc92b-84af-401d-8c88-8aebe0377ae4" providerId="AD" clId="Web-{310D41C8-C108-F6F2-66E9-EC1E647E766A}" dt="2025-02-04T08:11:44.047" v="92" actId="1076"/>
        <pc:sldMkLst>
          <pc:docMk/>
          <pc:sldMk cId="985019601" sldId="463"/>
        </pc:sldMkLst>
        <pc:spChg chg="del">
          <ac:chgData name="Edvards Bukovskis" userId="S::ebukovskis@edu.riga.lv::6d5fc92b-84af-401d-8c88-8aebe0377ae4" providerId="AD" clId="Web-{310D41C8-C108-F6F2-66E9-EC1E647E766A}" dt="2025-02-04T08:10:50.233" v="79"/>
          <ac:spMkLst>
            <pc:docMk/>
            <pc:sldMk cId="985019601" sldId="463"/>
            <ac:spMk id="2" creationId="{20D1281F-2EDD-D52F-CFC0-9618CDC96064}"/>
          </ac:spMkLst>
        </pc:spChg>
        <pc:spChg chg="mod">
          <ac:chgData name="Edvards Bukovskis" userId="S::ebukovskis@edu.riga.lv::6d5fc92b-84af-401d-8c88-8aebe0377ae4" providerId="AD" clId="Web-{310D41C8-C108-F6F2-66E9-EC1E647E766A}" dt="2025-02-04T08:10:52.499" v="80" actId="14100"/>
          <ac:spMkLst>
            <pc:docMk/>
            <pc:sldMk cId="985019601" sldId="463"/>
            <ac:spMk id="3" creationId="{9D95F194-FAFD-FF4D-4522-E9480FC47578}"/>
          </ac:spMkLst>
        </pc:spChg>
        <pc:picChg chg="add mod">
          <ac:chgData name="Edvards Bukovskis" userId="S::ebukovskis@edu.riga.lv::6d5fc92b-84af-401d-8c88-8aebe0377ae4" providerId="AD" clId="Web-{310D41C8-C108-F6F2-66E9-EC1E647E766A}" dt="2025-02-04T08:11:09.921" v="84" actId="1076"/>
          <ac:picMkLst>
            <pc:docMk/>
            <pc:sldMk cId="985019601" sldId="463"/>
            <ac:picMk id="4" creationId="{48C54A4D-9F5F-426B-7E11-8D13F70D82EE}"/>
          </ac:picMkLst>
        </pc:picChg>
        <pc:picChg chg="add mod">
          <ac:chgData name="Edvards Bukovskis" userId="S::ebukovskis@edu.riga.lv::6d5fc92b-84af-401d-8c88-8aebe0377ae4" providerId="AD" clId="Web-{310D41C8-C108-F6F2-66E9-EC1E647E766A}" dt="2025-02-04T08:11:25.672" v="88" actId="1076"/>
          <ac:picMkLst>
            <pc:docMk/>
            <pc:sldMk cId="985019601" sldId="463"/>
            <ac:picMk id="5" creationId="{464E3DBB-AB86-8C82-9CCF-6ABEEDAB8EF5}"/>
          </ac:picMkLst>
        </pc:picChg>
        <pc:picChg chg="add mod">
          <ac:chgData name="Edvards Bukovskis" userId="S::ebukovskis@edu.riga.lv::6d5fc92b-84af-401d-8c88-8aebe0377ae4" providerId="AD" clId="Web-{310D41C8-C108-F6F2-66E9-EC1E647E766A}" dt="2025-02-04T08:11:44.047" v="92" actId="1076"/>
          <ac:picMkLst>
            <pc:docMk/>
            <pc:sldMk cId="985019601" sldId="463"/>
            <ac:picMk id="6" creationId="{F509935B-FCFB-382B-4D9D-BD6FE954B31B}"/>
          </ac:picMkLst>
        </pc:picChg>
      </pc:sldChg>
      <pc:sldChg chg="addSp modSp new">
        <pc:chgData name="Edvards Bukovskis" userId="S::ebukovskis@edu.riga.lv::6d5fc92b-84af-401d-8c88-8aebe0377ae4" providerId="AD" clId="Web-{310D41C8-C108-F6F2-66E9-EC1E647E766A}" dt="2025-02-04T08:16:22.226" v="102" actId="1076"/>
        <pc:sldMkLst>
          <pc:docMk/>
          <pc:sldMk cId="1085188857" sldId="464"/>
        </pc:sldMkLst>
        <pc:spChg chg="mod">
          <ac:chgData name="Edvards Bukovskis" userId="S::ebukovskis@edu.riga.lv::6d5fc92b-84af-401d-8c88-8aebe0377ae4" providerId="AD" clId="Web-{310D41C8-C108-F6F2-66E9-EC1E647E766A}" dt="2025-02-04T08:16:05.007" v="98" actId="20577"/>
          <ac:spMkLst>
            <pc:docMk/>
            <pc:sldMk cId="1085188857" sldId="464"/>
            <ac:spMk id="2" creationId="{19F5E2F0-091B-47A4-E34C-C26279503B98}"/>
          </ac:spMkLst>
        </pc:spChg>
        <pc:spChg chg="mod">
          <ac:chgData name="Edvards Bukovskis" userId="S::ebukovskis@edu.riga.lv::6d5fc92b-84af-401d-8c88-8aebe0377ae4" providerId="AD" clId="Web-{310D41C8-C108-F6F2-66E9-EC1E647E766A}" dt="2025-02-04T08:16:00.351" v="96" actId="20577"/>
          <ac:spMkLst>
            <pc:docMk/>
            <pc:sldMk cId="1085188857" sldId="464"/>
            <ac:spMk id="3" creationId="{5C02B8B3-F04D-A5BC-88AD-09FEC8848CD0}"/>
          </ac:spMkLst>
        </pc:spChg>
        <pc:picChg chg="add mod">
          <ac:chgData name="Edvards Bukovskis" userId="S::ebukovskis@edu.riga.lv::6d5fc92b-84af-401d-8c88-8aebe0377ae4" providerId="AD" clId="Web-{310D41C8-C108-F6F2-66E9-EC1E647E766A}" dt="2025-02-04T08:16:22.226" v="102" actId="1076"/>
          <ac:picMkLst>
            <pc:docMk/>
            <pc:sldMk cId="1085188857" sldId="464"/>
            <ac:picMk id="4" creationId="{767F8382-34D0-43A4-95F4-1446B86F49C5}"/>
          </ac:picMkLst>
        </pc:picChg>
      </pc:sldChg>
      <pc:sldChg chg="addSp modSp new">
        <pc:chgData name="Edvards Bukovskis" userId="S::ebukovskis@edu.riga.lv::6d5fc92b-84af-401d-8c88-8aebe0377ae4" providerId="AD" clId="Web-{310D41C8-C108-F6F2-66E9-EC1E647E766A}" dt="2025-02-04T08:17:44.181" v="127" actId="1076"/>
        <pc:sldMkLst>
          <pc:docMk/>
          <pc:sldMk cId="762762304" sldId="465"/>
        </pc:sldMkLst>
        <pc:spChg chg="mod">
          <ac:chgData name="Edvards Bukovskis" userId="S::ebukovskis@edu.riga.lv::6d5fc92b-84af-401d-8c88-8aebe0377ae4" providerId="AD" clId="Web-{310D41C8-C108-F6F2-66E9-EC1E647E766A}" dt="2025-02-04T08:17:27.134" v="120" actId="20577"/>
          <ac:spMkLst>
            <pc:docMk/>
            <pc:sldMk cId="762762304" sldId="465"/>
            <ac:spMk id="2" creationId="{74987D7C-5D1A-18A5-A28D-7B7624C0FC96}"/>
          </ac:spMkLst>
        </pc:spChg>
        <pc:spChg chg="mod">
          <ac:chgData name="Edvards Bukovskis" userId="S::ebukovskis@edu.riga.lv::6d5fc92b-84af-401d-8c88-8aebe0377ae4" providerId="AD" clId="Web-{310D41C8-C108-F6F2-66E9-EC1E647E766A}" dt="2025-02-04T08:17:39.134" v="123" actId="20577"/>
          <ac:spMkLst>
            <pc:docMk/>
            <pc:sldMk cId="762762304" sldId="465"/>
            <ac:spMk id="3" creationId="{84446769-BFD2-4576-1332-58EA14964637}"/>
          </ac:spMkLst>
        </pc:spChg>
        <pc:picChg chg="add mod">
          <ac:chgData name="Edvards Bukovskis" userId="S::ebukovskis@edu.riga.lv::6d5fc92b-84af-401d-8c88-8aebe0377ae4" providerId="AD" clId="Web-{310D41C8-C108-F6F2-66E9-EC1E647E766A}" dt="2025-02-04T08:17:44.181" v="127" actId="1076"/>
          <ac:picMkLst>
            <pc:docMk/>
            <pc:sldMk cId="762762304" sldId="465"/>
            <ac:picMk id="4" creationId="{BA06909B-2131-6321-49A2-CE0A9A2E77A2}"/>
          </ac:picMkLst>
        </pc:picChg>
      </pc:sldChg>
      <pc:sldChg chg="addSp modSp new">
        <pc:chgData name="Edvards Bukovskis" userId="S::ebukovskis@edu.riga.lv::6d5fc92b-84af-401d-8c88-8aebe0377ae4" providerId="AD" clId="Web-{310D41C8-C108-F6F2-66E9-EC1E647E766A}" dt="2025-02-04T08:29:07.089" v="265" actId="1076"/>
        <pc:sldMkLst>
          <pc:docMk/>
          <pc:sldMk cId="110664976" sldId="466"/>
        </pc:sldMkLst>
        <pc:spChg chg="mod">
          <ac:chgData name="Edvards Bukovskis" userId="S::ebukovskis@edu.riga.lv::6d5fc92b-84af-401d-8c88-8aebe0377ae4" providerId="AD" clId="Web-{310D41C8-C108-F6F2-66E9-EC1E647E766A}" dt="2025-02-04T08:28:42.307" v="256" actId="14100"/>
          <ac:spMkLst>
            <pc:docMk/>
            <pc:sldMk cId="110664976" sldId="466"/>
            <ac:spMk id="2" creationId="{7AACEC13-152A-08D8-FF4D-CCC59B5BC6F0}"/>
          </ac:spMkLst>
        </pc:spChg>
        <pc:spChg chg="mod">
          <ac:chgData name="Edvards Bukovskis" userId="S::ebukovskis@edu.riga.lv::6d5fc92b-84af-401d-8c88-8aebe0377ae4" providerId="AD" clId="Web-{310D41C8-C108-F6F2-66E9-EC1E647E766A}" dt="2025-02-04T08:29:01.433" v="261" actId="20577"/>
          <ac:spMkLst>
            <pc:docMk/>
            <pc:sldMk cId="110664976" sldId="466"/>
            <ac:spMk id="3" creationId="{0D99A0C1-5CBD-115E-416E-4647EFB2EE80}"/>
          </ac:spMkLst>
        </pc:spChg>
        <pc:picChg chg="add mod">
          <ac:chgData name="Edvards Bukovskis" userId="S::ebukovskis@edu.riga.lv::6d5fc92b-84af-401d-8c88-8aebe0377ae4" providerId="AD" clId="Web-{310D41C8-C108-F6F2-66E9-EC1E647E766A}" dt="2025-02-04T08:29:07.089" v="265" actId="1076"/>
          <ac:picMkLst>
            <pc:docMk/>
            <pc:sldMk cId="110664976" sldId="466"/>
            <ac:picMk id="4" creationId="{B334A733-FC57-3C9B-CB79-343DD66F943C}"/>
          </ac:picMkLst>
        </pc:picChg>
      </pc:sldChg>
      <pc:sldChg chg="addSp modSp new">
        <pc:chgData name="Edvards Bukovskis" userId="S::ebukovskis@edu.riga.lv::6d5fc92b-84af-401d-8c88-8aebe0377ae4" providerId="AD" clId="Web-{310D41C8-C108-F6F2-66E9-EC1E647E766A}" dt="2025-02-04T08:20:24.685" v="155" actId="1076"/>
        <pc:sldMkLst>
          <pc:docMk/>
          <pc:sldMk cId="862233412" sldId="467"/>
        </pc:sldMkLst>
        <pc:spChg chg="mod">
          <ac:chgData name="Edvards Bukovskis" userId="S::ebukovskis@edu.riga.lv::6d5fc92b-84af-401d-8c88-8aebe0377ae4" providerId="AD" clId="Web-{310D41C8-C108-F6F2-66E9-EC1E647E766A}" dt="2025-02-04T08:19:47.247" v="143" actId="14100"/>
          <ac:spMkLst>
            <pc:docMk/>
            <pc:sldMk cId="862233412" sldId="467"/>
            <ac:spMk id="2" creationId="{8CC24483-C04A-ABEC-98A8-F65964EA5A7C}"/>
          </ac:spMkLst>
        </pc:spChg>
        <pc:spChg chg="mod">
          <ac:chgData name="Edvards Bukovskis" userId="S::ebukovskis@edu.riga.lv::6d5fc92b-84af-401d-8c88-8aebe0377ae4" providerId="AD" clId="Web-{310D41C8-C108-F6F2-66E9-EC1E647E766A}" dt="2025-02-04T08:20:19.060" v="151" actId="20577"/>
          <ac:spMkLst>
            <pc:docMk/>
            <pc:sldMk cId="862233412" sldId="467"/>
            <ac:spMk id="3" creationId="{14852E5C-6A97-5A4B-8C3A-D23C803208E9}"/>
          </ac:spMkLst>
        </pc:spChg>
        <pc:picChg chg="add mod">
          <ac:chgData name="Edvards Bukovskis" userId="S::ebukovskis@edu.riga.lv::6d5fc92b-84af-401d-8c88-8aebe0377ae4" providerId="AD" clId="Web-{310D41C8-C108-F6F2-66E9-EC1E647E766A}" dt="2025-02-04T08:20:24.685" v="155" actId="1076"/>
          <ac:picMkLst>
            <pc:docMk/>
            <pc:sldMk cId="862233412" sldId="467"/>
            <ac:picMk id="4" creationId="{804AA656-BFC9-ED83-07B1-A2A639EFB8F5}"/>
          </ac:picMkLst>
        </pc:picChg>
      </pc:sldChg>
      <pc:sldChg chg="addSp delSp modSp new">
        <pc:chgData name="Edvards Bukovskis" userId="S::ebukovskis@edu.riga.lv::6d5fc92b-84af-401d-8c88-8aebe0377ae4" providerId="AD" clId="Web-{310D41C8-C108-F6F2-66E9-EC1E647E766A}" dt="2025-02-04T08:22:28.735" v="182" actId="1076"/>
        <pc:sldMkLst>
          <pc:docMk/>
          <pc:sldMk cId="2297478364" sldId="468"/>
        </pc:sldMkLst>
        <pc:spChg chg="del">
          <ac:chgData name="Edvards Bukovskis" userId="S::ebukovskis@edu.riga.lv::6d5fc92b-84af-401d-8c88-8aebe0377ae4" providerId="AD" clId="Web-{310D41C8-C108-F6F2-66E9-EC1E647E766A}" dt="2025-02-04T08:20:52.264" v="157"/>
          <ac:spMkLst>
            <pc:docMk/>
            <pc:sldMk cId="2297478364" sldId="468"/>
            <ac:spMk id="2" creationId="{96874BFA-DE08-B179-40D8-C491A73F02E6}"/>
          </ac:spMkLst>
        </pc:spChg>
        <pc:spChg chg="mod">
          <ac:chgData name="Edvards Bukovskis" userId="S::ebukovskis@edu.riga.lv::6d5fc92b-84af-401d-8c88-8aebe0377ae4" providerId="AD" clId="Web-{310D41C8-C108-F6F2-66E9-EC1E647E766A}" dt="2025-02-04T08:22:23.485" v="178" actId="20577"/>
          <ac:spMkLst>
            <pc:docMk/>
            <pc:sldMk cId="2297478364" sldId="468"/>
            <ac:spMk id="3" creationId="{3A20D8F2-C5E1-8EA8-F3EE-5A4C8527413E}"/>
          </ac:spMkLst>
        </pc:spChg>
        <pc:picChg chg="add mod">
          <ac:chgData name="Edvards Bukovskis" userId="S::ebukovskis@edu.riga.lv::6d5fc92b-84af-401d-8c88-8aebe0377ae4" providerId="AD" clId="Web-{310D41C8-C108-F6F2-66E9-EC1E647E766A}" dt="2025-02-04T08:21:36.250" v="174" actId="1076"/>
          <ac:picMkLst>
            <pc:docMk/>
            <pc:sldMk cId="2297478364" sldId="468"/>
            <ac:picMk id="4" creationId="{83C3A9F8-E4B0-413A-8805-16800717676B}"/>
          </ac:picMkLst>
        </pc:picChg>
        <pc:picChg chg="add mod">
          <ac:chgData name="Edvards Bukovskis" userId="S::ebukovskis@edu.riga.lv::6d5fc92b-84af-401d-8c88-8aebe0377ae4" providerId="AD" clId="Web-{310D41C8-C108-F6F2-66E9-EC1E647E766A}" dt="2025-02-04T08:22:28.735" v="182" actId="1076"/>
          <ac:picMkLst>
            <pc:docMk/>
            <pc:sldMk cId="2297478364" sldId="468"/>
            <ac:picMk id="5" creationId="{8DE07684-68A3-BA51-E1AE-A67A16F26DB3}"/>
          </ac:picMkLst>
        </pc:picChg>
      </pc:sldChg>
      <pc:sldChg chg="addSp delSp modSp new">
        <pc:chgData name="Edvards Bukovskis" userId="S::ebukovskis@edu.riga.lv::6d5fc92b-84af-401d-8c88-8aebe0377ae4" providerId="AD" clId="Web-{310D41C8-C108-F6F2-66E9-EC1E647E766A}" dt="2025-02-04T08:24:21.004" v="206" actId="1076"/>
        <pc:sldMkLst>
          <pc:docMk/>
          <pc:sldMk cId="3855651755" sldId="469"/>
        </pc:sldMkLst>
        <pc:spChg chg="del">
          <ac:chgData name="Edvards Bukovskis" userId="S::ebukovskis@edu.riga.lv::6d5fc92b-84af-401d-8c88-8aebe0377ae4" providerId="AD" clId="Web-{310D41C8-C108-F6F2-66E9-EC1E647E766A}" dt="2025-02-04T08:22:45.251" v="184"/>
          <ac:spMkLst>
            <pc:docMk/>
            <pc:sldMk cId="3855651755" sldId="469"/>
            <ac:spMk id="2" creationId="{147E087D-BD19-56BE-0ACA-96012D48B562}"/>
          </ac:spMkLst>
        </pc:spChg>
        <pc:spChg chg="mod">
          <ac:chgData name="Edvards Bukovskis" userId="S::ebukovskis@edu.riga.lv::6d5fc92b-84af-401d-8c88-8aebe0377ae4" providerId="AD" clId="Web-{310D41C8-C108-F6F2-66E9-EC1E647E766A}" dt="2025-02-04T08:24:19.988" v="205" actId="20577"/>
          <ac:spMkLst>
            <pc:docMk/>
            <pc:sldMk cId="3855651755" sldId="469"/>
            <ac:spMk id="3" creationId="{1498141C-C817-7E40-866D-6B82AD4AE122}"/>
          </ac:spMkLst>
        </pc:spChg>
        <pc:picChg chg="add mod">
          <ac:chgData name="Edvards Bukovskis" userId="S::ebukovskis@edu.riga.lv::6d5fc92b-84af-401d-8c88-8aebe0377ae4" providerId="AD" clId="Web-{310D41C8-C108-F6F2-66E9-EC1E647E766A}" dt="2025-02-04T08:23:06.377" v="193" actId="1076"/>
          <ac:picMkLst>
            <pc:docMk/>
            <pc:sldMk cId="3855651755" sldId="469"/>
            <ac:picMk id="4" creationId="{856ADA74-77F1-92A6-DCAB-FD3BC2EEF502}"/>
          </ac:picMkLst>
        </pc:picChg>
        <pc:picChg chg="add mod">
          <ac:chgData name="Edvards Bukovskis" userId="S::ebukovskis@edu.riga.lv::6d5fc92b-84af-401d-8c88-8aebe0377ae4" providerId="AD" clId="Web-{310D41C8-C108-F6F2-66E9-EC1E647E766A}" dt="2025-02-04T08:24:21.004" v="206" actId="1076"/>
          <ac:picMkLst>
            <pc:docMk/>
            <pc:sldMk cId="3855651755" sldId="469"/>
            <ac:picMk id="5" creationId="{DB7EFA64-578E-B359-489F-1A30EC81260F}"/>
          </ac:picMkLst>
        </pc:picChg>
      </pc:sldChg>
      <pc:sldChg chg="addSp delSp modSp new">
        <pc:chgData name="Edvards Bukovskis" userId="S::ebukovskis@edu.riga.lv::6d5fc92b-84af-401d-8c88-8aebe0377ae4" providerId="AD" clId="Web-{310D41C8-C108-F6F2-66E9-EC1E647E766A}" dt="2025-02-04T08:25:40.740" v="231" actId="1076"/>
        <pc:sldMkLst>
          <pc:docMk/>
          <pc:sldMk cId="1688950020" sldId="470"/>
        </pc:sldMkLst>
        <pc:spChg chg="del">
          <ac:chgData name="Edvards Bukovskis" userId="S::ebukovskis@edu.riga.lv::6d5fc92b-84af-401d-8c88-8aebe0377ae4" providerId="AD" clId="Web-{310D41C8-C108-F6F2-66E9-EC1E647E766A}" dt="2025-02-04T08:24:34.567" v="208"/>
          <ac:spMkLst>
            <pc:docMk/>
            <pc:sldMk cId="1688950020" sldId="470"/>
            <ac:spMk id="2" creationId="{06B21E09-CE73-FBA3-BD0C-E70EA3B96651}"/>
          </ac:spMkLst>
        </pc:spChg>
        <pc:spChg chg="mod">
          <ac:chgData name="Edvards Bukovskis" userId="S::ebukovskis@edu.riga.lv::6d5fc92b-84af-401d-8c88-8aebe0377ae4" providerId="AD" clId="Web-{310D41C8-C108-F6F2-66E9-EC1E647E766A}" dt="2025-02-04T08:25:34.474" v="227" actId="20577"/>
          <ac:spMkLst>
            <pc:docMk/>
            <pc:sldMk cId="1688950020" sldId="470"/>
            <ac:spMk id="3" creationId="{03DECC3B-8ED8-5ECE-24AB-A9E6BC7D30B9}"/>
          </ac:spMkLst>
        </pc:spChg>
        <pc:picChg chg="add mod">
          <ac:chgData name="Edvards Bukovskis" userId="S::ebukovskis@edu.riga.lv::6d5fc92b-84af-401d-8c88-8aebe0377ae4" providerId="AD" clId="Web-{310D41C8-C108-F6F2-66E9-EC1E647E766A}" dt="2025-02-04T08:25:13.521" v="222" actId="1076"/>
          <ac:picMkLst>
            <pc:docMk/>
            <pc:sldMk cId="1688950020" sldId="470"/>
            <ac:picMk id="4" creationId="{F8E08125-ACD3-7E5A-B127-CF5A117ECB5A}"/>
          </ac:picMkLst>
        </pc:picChg>
        <pc:picChg chg="add mod">
          <ac:chgData name="Edvards Bukovskis" userId="S::ebukovskis@edu.riga.lv::6d5fc92b-84af-401d-8c88-8aebe0377ae4" providerId="AD" clId="Web-{310D41C8-C108-F6F2-66E9-EC1E647E766A}" dt="2025-02-04T08:25:40.740" v="231" actId="1076"/>
          <ac:picMkLst>
            <pc:docMk/>
            <pc:sldMk cId="1688950020" sldId="470"/>
            <ac:picMk id="5" creationId="{90EF3928-EFE3-B97C-65AE-6158E11AAF53}"/>
          </ac:picMkLst>
        </pc:picChg>
      </pc:sldChg>
      <pc:sldChg chg="addSp delSp modSp new">
        <pc:chgData name="Edvards Bukovskis" userId="S::ebukovskis@edu.riga.lv::6d5fc92b-84af-401d-8c88-8aebe0377ae4" providerId="AD" clId="Web-{310D41C8-C108-F6F2-66E9-EC1E647E766A}" dt="2025-02-04T08:27:24.087" v="251" actId="1076"/>
        <pc:sldMkLst>
          <pc:docMk/>
          <pc:sldMk cId="9497353" sldId="471"/>
        </pc:sldMkLst>
        <pc:spChg chg="del">
          <ac:chgData name="Edvards Bukovskis" userId="S::ebukovskis@edu.riga.lv::6d5fc92b-84af-401d-8c88-8aebe0377ae4" providerId="AD" clId="Web-{310D41C8-C108-F6F2-66E9-EC1E647E766A}" dt="2025-02-04T08:25:46.115" v="233"/>
          <ac:spMkLst>
            <pc:docMk/>
            <pc:sldMk cId="9497353" sldId="471"/>
            <ac:spMk id="2" creationId="{C327A183-4B39-6067-1FC4-1BE1D4DF299B}"/>
          </ac:spMkLst>
        </pc:spChg>
        <pc:spChg chg="mod">
          <ac:chgData name="Edvards Bukovskis" userId="S::ebukovskis@edu.riga.lv::6d5fc92b-84af-401d-8c88-8aebe0377ae4" providerId="AD" clId="Web-{310D41C8-C108-F6F2-66E9-EC1E647E766A}" dt="2025-02-04T08:27:18.305" v="247" actId="20577"/>
          <ac:spMkLst>
            <pc:docMk/>
            <pc:sldMk cId="9497353" sldId="471"/>
            <ac:spMk id="3" creationId="{3BE9B516-06BE-A37E-4DFD-ADC6B0A61931}"/>
          </ac:spMkLst>
        </pc:spChg>
        <pc:picChg chg="add mod">
          <ac:chgData name="Edvards Bukovskis" userId="S::ebukovskis@edu.riga.lv::6d5fc92b-84af-401d-8c88-8aebe0377ae4" providerId="AD" clId="Web-{310D41C8-C108-F6F2-66E9-EC1E647E766A}" dt="2025-02-04T08:26:25.319" v="243" actId="1076"/>
          <ac:picMkLst>
            <pc:docMk/>
            <pc:sldMk cId="9497353" sldId="471"/>
            <ac:picMk id="4" creationId="{A5B41E3E-168D-8FE4-17CD-469C53DDD011}"/>
          </ac:picMkLst>
        </pc:picChg>
        <pc:picChg chg="add mod">
          <ac:chgData name="Edvards Bukovskis" userId="S::ebukovskis@edu.riga.lv::6d5fc92b-84af-401d-8c88-8aebe0377ae4" providerId="AD" clId="Web-{310D41C8-C108-F6F2-66E9-EC1E647E766A}" dt="2025-02-04T08:27:24.087" v="251" actId="1076"/>
          <ac:picMkLst>
            <pc:docMk/>
            <pc:sldMk cId="9497353" sldId="471"/>
            <ac:picMk id="5" creationId="{A34F0AD3-6EA2-2703-298D-7482168D637B}"/>
          </ac:picMkLst>
        </pc:picChg>
      </pc:sldChg>
      <pc:sldChg chg="addSp delSp modSp new">
        <pc:chgData name="Edvards Bukovskis" userId="S::ebukovskis@edu.riga.lv::6d5fc92b-84af-401d-8c88-8aebe0377ae4" providerId="AD" clId="Web-{310D41C8-C108-F6F2-66E9-EC1E647E766A}" dt="2025-02-04T08:36:30.178" v="327" actId="1076"/>
        <pc:sldMkLst>
          <pc:docMk/>
          <pc:sldMk cId="3914632193" sldId="472"/>
        </pc:sldMkLst>
        <pc:spChg chg="del">
          <ac:chgData name="Edvards Bukovskis" userId="S::ebukovskis@edu.riga.lv::6d5fc92b-84af-401d-8c88-8aebe0377ae4" providerId="AD" clId="Web-{310D41C8-C108-F6F2-66E9-EC1E647E766A}" dt="2025-02-04T08:36:11.787" v="319"/>
          <ac:spMkLst>
            <pc:docMk/>
            <pc:sldMk cId="3914632193" sldId="472"/>
            <ac:spMk id="2" creationId="{1565B250-A638-507F-F235-1E0936F71BB6}"/>
          </ac:spMkLst>
        </pc:spChg>
        <pc:spChg chg="mod">
          <ac:chgData name="Edvards Bukovskis" userId="S::ebukovskis@edu.riga.lv::6d5fc92b-84af-401d-8c88-8aebe0377ae4" providerId="AD" clId="Web-{310D41C8-C108-F6F2-66E9-EC1E647E766A}" dt="2025-02-04T08:36:26.131" v="323" actId="20577"/>
          <ac:spMkLst>
            <pc:docMk/>
            <pc:sldMk cId="3914632193" sldId="472"/>
            <ac:spMk id="3" creationId="{10743B19-EB0D-9B03-2F11-0BF9D5E9B84A}"/>
          </ac:spMkLst>
        </pc:spChg>
        <pc:picChg chg="add mod">
          <ac:chgData name="Edvards Bukovskis" userId="S::ebukovskis@edu.riga.lv::6d5fc92b-84af-401d-8c88-8aebe0377ae4" providerId="AD" clId="Web-{310D41C8-C108-F6F2-66E9-EC1E647E766A}" dt="2025-02-04T08:36:30.178" v="327" actId="1076"/>
          <ac:picMkLst>
            <pc:docMk/>
            <pc:sldMk cId="3914632193" sldId="472"/>
            <ac:picMk id="4" creationId="{D2C3CF6A-0EB5-2098-B5F4-77D3BF3E0538}"/>
          </ac:picMkLst>
        </pc:picChg>
      </pc:sldChg>
      <pc:sldChg chg="addSp delSp modSp new">
        <pc:chgData name="Edvards Bukovskis" userId="S::ebukovskis@edu.riga.lv::6d5fc92b-84af-401d-8c88-8aebe0377ae4" providerId="AD" clId="Web-{310D41C8-C108-F6F2-66E9-EC1E647E766A}" dt="2025-02-04T08:31:29.936" v="278" actId="1076"/>
        <pc:sldMkLst>
          <pc:docMk/>
          <pc:sldMk cId="2546477276" sldId="473"/>
        </pc:sldMkLst>
        <pc:spChg chg="del">
          <ac:chgData name="Edvards Bukovskis" userId="S::ebukovskis@edu.riga.lv::6d5fc92b-84af-401d-8c88-8aebe0377ae4" providerId="AD" clId="Web-{310D41C8-C108-F6F2-66E9-EC1E647E766A}" dt="2025-02-04T08:31:06.639" v="271"/>
          <ac:spMkLst>
            <pc:docMk/>
            <pc:sldMk cId="2546477276" sldId="473"/>
            <ac:spMk id="2" creationId="{EAE92FDB-2AD8-17DB-DA51-C1C1B84912FA}"/>
          </ac:spMkLst>
        </pc:spChg>
        <pc:spChg chg="mod">
          <ac:chgData name="Edvards Bukovskis" userId="S::ebukovskis@edu.riga.lv::6d5fc92b-84af-401d-8c88-8aebe0377ae4" providerId="AD" clId="Web-{310D41C8-C108-F6F2-66E9-EC1E647E766A}" dt="2025-02-04T08:31:25.280" v="274" actId="20577"/>
          <ac:spMkLst>
            <pc:docMk/>
            <pc:sldMk cId="2546477276" sldId="473"/>
            <ac:spMk id="3" creationId="{3E14B95E-0ADE-D027-63FF-DC640D977FF0}"/>
          </ac:spMkLst>
        </pc:spChg>
        <pc:picChg chg="add mod">
          <ac:chgData name="Edvards Bukovskis" userId="S::ebukovskis@edu.riga.lv::6d5fc92b-84af-401d-8c88-8aebe0377ae4" providerId="AD" clId="Web-{310D41C8-C108-F6F2-66E9-EC1E647E766A}" dt="2025-02-04T08:31:29.936" v="278" actId="1076"/>
          <ac:picMkLst>
            <pc:docMk/>
            <pc:sldMk cId="2546477276" sldId="473"/>
            <ac:picMk id="4" creationId="{13DCD641-9AAF-DB32-DFBF-6418EA082EC8}"/>
          </ac:picMkLst>
        </pc:picChg>
      </pc:sldChg>
      <pc:sldChg chg="addSp delSp modSp new">
        <pc:chgData name="Edvards Bukovskis" userId="S::ebukovskis@edu.riga.lv::6d5fc92b-84af-401d-8c88-8aebe0377ae4" providerId="AD" clId="Web-{310D41C8-C108-F6F2-66E9-EC1E647E766A}" dt="2025-02-04T08:33:41.252" v="304" actId="1076"/>
        <pc:sldMkLst>
          <pc:docMk/>
          <pc:sldMk cId="146753571" sldId="474"/>
        </pc:sldMkLst>
        <pc:spChg chg="del mod">
          <ac:chgData name="Edvards Bukovskis" userId="S::ebukovskis@edu.riga.lv::6d5fc92b-84af-401d-8c88-8aebe0377ae4" providerId="AD" clId="Web-{310D41C8-C108-F6F2-66E9-EC1E647E766A}" dt="2025-02-04T08:33:13.048" v="294"/>
          <ac:spMkLst>
            <pc:docMk/>
            <pc:sldMk cId="146753571" sldId="474"/>
            <ac:spMk id="2" creationId="{05047192-6A4B-8F12-532B-086F33961D7A}"/>
          </ac:spMkLst>
        </pc:spChg>
        <pc:spChg chg="mod">
          <ac:chgData name="Edvards Bukovskis" userId="S::ebukovskis@edu.riga.lv::6d5fc92b-84af-401d-8c88-8aebe0377ae4" providerId="AD" clId="Web-{310D41C8-C108-F6F2-66E9-EC1E647E766A}" dt="2025-02-04T08:33:28.549" v="300" actId="20577"/>
          <ac:spMkLst>
            <pc:docMk/>
            <pc:sldMk cId="146753571" sldId="474"/>
            <ac:spMk id="3" creationId="{92D139E0-7A3C-0D8C-5907-F1E3D5A191F6}"/>
          </ac:spMkLst>
        </pc:spChg>
        <pc:picChg chg="add mod">
          <ac:chgData name="Edvards Bukovskis" userId="S::ebukovskis@edu.riga.lv::6d5fc92b-84af-401d-8c88-8aebe0377ae4" providerId="AD" clId="Web-{310D41C8-C108-F6F2-66E9-EC1E647E766A}" dt="2025-02-04T08:33:41.252" v="304" actId="1076"/>
          <ac:picMkLst>
            <pc:docMk/>
            <pc:sldMk cId="146753571" sldId="474"/>
            <ac:picMk id="4" creationId="{450D8673-B9AC-841D-288D-3F07B7281150}"/>
          </ac:picMkLst>
        </pc:picChg>
      </pc:sldChg>
      <pc:sldChg chg="addSp delSp modSp new">
        <pc:chgData name="Edvards Bukovskis" userId="S::ebukovskis@edu.riga.lv::6d5fc92b-84af-401d-8c88-8aebe0377ae4" providerId="AD" clId="Web-{310D41C8-C108-F6F2-66E9-EC1E647E766A}" dt="2025-02-04T08:35:24.630" v="318" actId="1076"/>
        <pc:sldMkLst>
          <pc:docMk/>
          <pc:sldMk cId="635892947" sldId="475"/>
        </pc:sldMkLst>
        <pc:spChg chg="del">
          <ac:chgData name="Edvards Bukovskis" userId="S::ebukovskis@edu.riga.lv::6d5fc92b-84af-401d-8c88-8aebe0377ae4" providerId="AD" clId="Web-{310D41C8-C108-F6F2-66E9-EC1E647E766A}" dt="2025-02-04T08:34:57.582" v="306"/>
          <ac:spMkLst>
            <pc:docMk/>
            <pc:sldMk cId="635892947" sldId="475"/>
            <ac:spMk id="2" creationId="{4A2342AF-782E-62E8-F2E0-437963330BB1}"/>
          </ac:spMkLst>
        </pc:spChg>
        <pc:spChg chg="mod">
          <ac:chgData name="Edvards Bukovskis" userId="S::ebukovskis@edu.riga.lv::6d5fc92b-84af-401d-8c88-8aebe0377ae4" providerId="AD" clId="Web-{310D41C8-C108-F6F2-66E9-EC1E647E766A}" dt="2025-02-04T08:35:19.958" v="314" actId="20577"/>
          <ac:spMkLst>
            <pc:docMk/>
            <pc:sldMk cId="635892947" sldId="475"/>
            <ac:spMk id="3" creationId="{24725586-ABFE-6855-95F7-C4EE4A1CDE41}"/>
          </ac:spMkLst>
        </pc:spChg>
        <pc:picChg chg="add mod">
          <ac:chgData name="Edvards Bukovskis" userId="S::ebukovskis@edu.riga.lv::6d5fc92b-84af-401d-8c88-8aebe0377ae4" providerId="AD" clId="Web-{310D41C8-C108-F6F2-66E9-EC1E647E766A}" dt="2025-02-04T08:35:24.630" v="318" actId="1076"/>
          <ac:picMkLst>
            <pc:docMk/>
            <pc:sldMk cId="635892947" sldId="475"/>
            <ac:picMk id="4" creationId="{2A60ADAE-A125-1A7D-A143-18D596FBB0BF}"/>
          </ac:picMkLst>
        </pc:picChg>
      </pc:sldChg>
      <pc:sldChg chg="addSp delSp modSp new">
        <pc:chgData name="Edvards Bukovskis" userId="S::ebukovskis@edu.riga.lv::6d5fc92b-84af-401d-8c88-8aebe0377ae4" providerId="AD" clId="Web-{310D41C8-C108-F6F2-66E9-EC1E647E766A}" dt="2025-02-04T08:38:04.540" v="337" actId="1076"/>
        <pc:sldMkLst>
          <pc:docMk/>
          <pc:sldMk cId="3058012689" sldId="476"/>
        </pc:sldMkLst>
        <pc:spChg chg="del">
          <ac:chgData name="Edvards Bukovskis" userId="S::ebukovskis@edu.riga.lv::6d5fc92b-84af-401d-8c88-8aebe0377ae4" providerId="AD" clId="Web-{310D41C8-C108-F6F2-66E9-EC1E647E766A}" dt="2025-02-04T08:37:45.399" v="329"/>
          <ac:spMkLst>
            <pc:docMk/>
            <pc:sldMk cId="3058012689" sldId="476"/>
            <ac:spMk id="2" creationId="{C35560F8-5EA1-D5EF-2709-5E726511D658}"/>
          </ac:spMkLst>
        </pc:spChg>
        <pc:spChg chg="mod">
          <ac:chgData name="Edvards Bukovskis" userId="S::ebukovskis@edu.riga.lv::6d5fc92b-84af-401d-8c88-8aebe0377ae4" providerId="AD" clId="Web-{310D41C8-C108-F6F2-66E9-EC1E647E766A}" dt="2025-02-04T08:37:59.196" v="333" actId="20577"/>
          <ac:spMkLst>
            <pc:docMk/>
            <pc:sldMk cId="3058012689" sldId="476"/>
            <ac:spMk id="3" creationId="{A2DBCCD2-1AC4-82C1-5E21-AE649E88448F}"/>
          </ac:spMkLst>
        </pc:spChg>
        <pc:picChg chg="add mod">
          <ac:chgData name="Edvards Bukovskis" userId="S::ebukovskis@edu.riga.lv::6d5fc92b-84af-401d-8c88-8aebe0377ae4" providerId="AD" clId="Web-{310D41C8-C108-F6F2-66E9-EC1E647E766A}" dt="2025-02-04T08:38:04.540" v="337" actId="1076"/>
          <ac:picMkLst>
            <pc:docMk/>
            <pc:sldMk cId="3058012689" sldId="476"/>
            <ac:picMk id="4" creationId="{59BBCF6E-8D22-ED0F-F551-3F7E7A9BF396}"/>
          </ac:picMkLst>
        </pc:picChg>
      </pc:sldChg>
      <pc:sldChg chg="addSp delSp modSp new">
        <pc:chgData name="Edvards Bukovskis" userId="S::ebukovskis@edu.riga.lv::6d5fc92b-84af-401d-8c88-8aebe0377ae4" providerId="AD" clId="Web-{310D41C8-C108-F6F2-66E9-EC1E647E766A}" dt="2025-02-04T08:40:45.591" v="353" actId="14100"/>
        <pc:sldMkLst>
          <pc:docMk/>
          <pc:sldMk cId="3714122476" sldId="477"/>
        </pc:sldMkLst>
        <pc:spChg chg="del">
          <ac:chgData name="Edvards Bukovskis" userId="S::ebukovskis@edu.riga.lv::6d5fc92b-84af-401d-8c88-8aebe0377ae4" providerId="AD" clId="Web-{310D41C8-C108-F6F2-66E9-EC1E647E766A}" dt="2025-02-04T08:39:07.307" v="339"/>
          <ac:spMkLst>
            <pc:docMk/>
            <pc:sldMk cId="3714122476" sldId="477"/>
            <ac:spMk id="2" creationId="{A8A44C3A-F077-8D99-BEEF-0B9246C00D95}"/>
          </ac:spMkLst>
        </pc:spChg>
        <pc:spChg chg="mod">
          <ac:chgData name="Edvards Bukovskis" userId="S::ebukovskis@edu.riga.lv::6d5fc92b-84af-401d-8c88-8aebe0377ae4" providerId="AD" clId="Web-{310D41C8-C108-F6F2-66E9-EC1E647E766A}" dt="2025-02-04T08:40:45.591" v="353" actId="14100"/>
          <ac:spMkLst>
            <pc:docMk/>
            <pc:sldMk cId="3714122476" sldId="477"/>
            <ac:spMk id="3" creationId="{6B0F2BFE-E64E-BD0C-E951-D390116AA5D1}"/>
          </ac:spMkLst>
        </pc:spChg>
        <pc:picChg chg="add mod">
          <ac:chgData name="Edvards Bukovskis" userId="S::ebukovskis@edu.riga.lv::6d5fc92b-84af-401d-8c88-8aebe0377ae4" providerId="AD" clId="Web-{310D41C8-C108-F6F2-66E9-EC1E647E766A}" dt="2025-02-04T08:40:42.638" v="352" actId="1076"/>
          <ac:picMkLst>
            <pc:docMk/>
            <pc:sldMk cId="3714122476" sldId="477"/>
            <ac:picMk id="4" creationId="{1D098151-227C-94C2-E3A5-D977800E736A}"/>
          </ac:picMkLst>
        </pc:picChg>
      </pc:sldChg>
    </pc:docChg>
  </pc:docChgLst>
  <pc:docChgLst>
    <pc:chgData name="Edvards Bukovskis" userId="S::ebukovskis@edu.riga.lv::6d5fc92b-84af-401d-8c88-8aebe0377ae4" providerId="AD" clId="Web-{DE90588F-B791-30F7-7CFD-91DD5BDBC161}"/>
    <pc:docChg chg="addSld modSld modSection">
      <pc:chgData name="Edvards Bukovskis" userId="S::ebukovskis@edu.riga.lv::6d5fc92b-84af-401d-8c88-8aebe0377ae4" providerId="AD" clId="Web-{DE90588F-B791-30F7-7CFD-91DD5BDBC161}" dt="2025-01-31T08:39:13.315" v="217" actId="20577"/>
      <pc:docMkLst>
        <pc:docMk/>
      </pc:docMkLst>
      <pc:sldChg chg="modSp new">
        <pc:chgData name="Edvards Bukovskis" userId="S::ebukovskis@edu.riga.lv::6d5fc92b-84af-401d-8c88-8aebe0377ae4" providerId="AD" clId="Web-{DE90588F-B791-30F7-7CFD-91DD5BDBC161}" dt="2025-01-31T07:23:45.541" v="16" actId="20577"/>
        <pc:sldMkLst>
          <pc:docMk/>
          <pc:sldMk cId="3568139571" sldId="449"/>
        </pc:sldMkLst>
        <pc:spChg chg="mod">
          <ac:chgData name="Edvards Bukovskis" userId="S::ebukovskis@edu.riga.lv::6d5fc92b-84af-401d-8c88-8aebe0377ae4" providerId="AD" clId="Web-{DE90588F-B791-30F7-7CFD-91DD5BDBC161}" dt="2025-01-31T07:20:50.849" v="6" actId="20577"/>
          <ac:spMkLst>
            <pc:docMk/>
            <pc:sldMk cId="3568139571" sldId="449"/>
            <ac:spMk id="2" creationId="{65FC6C1C-6A8E-6FB4-B168-CCBD2C400608}"/>
          </ac:spMkLst>
        </pc:spChg>
        <pc:spChg chg="mod">
          <ac:chgData name="Edvards Bukovskis" userId="S::ebukovskis@edu.riga.lv::6d5fc92b-84af-401d-8c88-8aebe0377ae4" providerId="AD" clId="Web-{DE90588F-B791-30F7-7CFD-91DD5BDBC161}" dt="2025-01-31T07:23:45.541" v="16" actId="20577"/>
          <ac:spMkLst>
            <pc:docMk/>
            <pc:sldMk cId="3568139571" sldId="449"/>
            <ac:spMk id="3" creationId="{37F306CB-7E40-017B-96FF-99DA3DD2B14B}"/>
          </ac:spMkLst>
        </pc:spChg>
      </pc:sldChg>
      <pc:sldChg chg="modSp new">
        <pc:chgData name="Edvards Bukovskis" userId="S::ebukovskis@edu.riga.lv::6d5fc92b-84af-401d-8c88-8aebe0377ae4" providerId="AD" clId="Web-{DE90588F-B791-30F7-7CFD-91DD5BDBC161}" dt="2025-01-31T07:25:00.871" v="30" actId="20577"/>
        <pc:sldMkLst>
          <pc:docMk/>
          <pc:sldMk cId="3790609717" sldId="450"/>
        </pc:sldMkLst>
        <pc:spChg chg="mod">
          <ac:chgData name="Edvards Bukovskis" userId="S::ebukovskis@edu.riga.lv::6d5fc92b-84af-401d-8c88-8aebe0377ae4" providerId="AD" clId="Web-{DE90588F-B791-30F7-7CFD-91DD5BDBC161}" dt="2025-01-31T07:24:19.776" v="23" actId="20577"/>
          <ac:spMkLst>
            <pc:docMk/>
            <pc:sldMk cId="3790609717" sldId="450"/>
            <ac:spMk id="2" creationId="{B436B269-637B-FDF6-86EF-DF4F5B988111}"/>
          </ac:spMkLst>
        </pc:spChg>
        <pc:spChg chg="mod">
          <ac:chgData name="Edvards Bukovskis" userId="S::ebukovskis@edu.riga.lv::6d5fc92b-84af-401d-8c88-8aebe0377ae4" providerId="AD" clId="Web-{DE90588F-B791-30F7-7CFD-91DD5BDBC161}" dt="2025-01-31T07:25:00.871" v="30" actId="20577"/>
          <ac:spMkLst>
            <pc:docMk/>
            <pc:sldMk cId="3790609717" sldId="450"/>
            <ac:spMk id="3" creationId="{7206F0CB-9C35-6A51-C341-D584B588EB25}"/>
          </ac:spMkLst>
        </pc:spChg>
      </pc:sldChg>
      <pc:sldChg chg="delSp modSp new">
        <pc:chgData name="Edvards Bukovskis" userId="S::ebukovskis@edu.riga.lv::6d5fc92b-84af-401d-8c88-8aebe0377ae4" providerId="AD" clId="Web-{DE90588F-B791-30F7-7CFD-91DD5BDBC161}" dt="2025-01-31T07:30:02.440" v="55" actId="20577"/>
        <pc:sldMkLst>
          <pc:docMk/>
          <pc:sldMk cId="2496322625" sldId="451"/>
        </pc:sldMkLst>
        <pc:spChg chg="mod">
          <ac:chgData name="Edvards Bukovskis" userId="S::ebukovskis@edu.riga.lv::6d5fc92b-84af-401d-8c88-8aebe0377ae4" providerId="AD" clId="Web-{DE90588F-B791-30F7-7CFD-91DD5BDBC161}" dt="2025-01-31T07:30:02.440" v="55" actId="20577"/>
          <ac:spMkLst>
            <pc:docMk/>
            <pc:sldMk cId="2496322625" sldId="451"/>
            <ac:spMk id="3" creationId="{3AEB5416-17BA-44D3-BE00-ABD9CFE96EED}"/>
          </ac:spMkLst>
        </pc:spChg>
      </pc:sldChg>
      <pc:sldChg chg="addSp delSp modSp new">
        <pc:chgData name="Edvards Bukovskis" userId="S::ebukovskis@edu.riga.lv::6d5fc92b-84af-401d-8c88-8aebe0377ae4" providerId="AD" clId="Web-{DE90588F-B791-30F7-7CFD-91DD5BDBC161}" dt="2025-01-31T07:31:19.035" v="73" actId="1076"/>
        <pc:sldMkLst>
          <pc:docMk/>
          <pc:sldMk cId="3616891740" sldId="452"/>
        </pc:sldMkLst>
        <pc:spChg chg="mod">
          <ac:chgData name="Edvards Bukovskis" userId="S::ebukovskis@edu.riga.lv::6d5fc92b-84af-401d-8c88-8aebe0377ae4" providerId="AD" clId="Web-{DE90588F-B791-30F7-7CFD-91DD5BDBC161}" dt="2025-01-31T07:30:22.597" v="65" actId="20577"/>
          <ac:spMkLst>
            <pc:docMk/>
            <pc:sldMk cId="3616891740" sldId="452"/>
            <ac:spMk id="2" creationId="{AA789A92-7FCC-5C3F-C58A-B3ED96DDFEBC}"/>
          </ac:spMkLst>
        </pc:spChg>
        <pc:picChg chg="add mod ord">
          <ac:chgData name="Edvards Bukovskis" userId="S::ebukovskis@edu.riga.lv::6d5fc92b-84af-401d-8c88-8aebe0377ae4" providerId="AD" clId="Web-{DE90588F-B791-30F7-7CFD-91DD5BDBC161}" dt="2025-01-31T07:31:19.035" v="73" actId="1076"/>
          <ac:picMkLst>
            <pc:docMk/>
            <pc:sldMk cId="3616891740" sldId="452"/>
            <ac:picMk id="4" creationId="{B7837170-D51C-3812-EEF7-03D0237461D6}"/>
          </ac:picMkLst>
        </pc:picChg>
      </pc:sldChg>
      <pc:sldChg chg="addSp delSp modSp new">
        <pc:chgData name="Edvards Bukovskis" userId="S::ebukovskis@edu.riga.lv::6d5fc92b-84af-401d-8c88-8aebe0377ae4" providerId="AD" clId="Web-{DE90588F-B791-30F7-7CFD-91DD5BDBC161}" dt="2025-01-31T07:31:47.849" v="81" actId="1076"/>
        <pc:sldMkLst>
          <pc:docMk/>
          <pc:sldMk cId="3339025552" sldId="453"/>
        </pc:sldMkLst>
        <pc:spChg chg="mod">
          <ac:chgData name="Edvards Bukovskis" userId="S::ebukovskis@edu.riga.lv::6d5fc92b-84af-401d-8c88-8aebe0377ae4" providerId="AD" clId="Web-{DE90588F-B791-30F7-7CFD-91DD5BDBC161}" dt="2025-01-31T07:31:31.692" v="76" actId="20577"/>
          <ac:spMkLst>
            <pc:docMk/>
            <pc:sldMk cId="3339025552" sldId="453"/>
            <ac:spMk id="2" creationId="{C5BDF414-7D3E-E71E-061D-D1B45773DEB0}"/>
          </ac:spMkLst>
        </pc:spChg>
        <pc:picChg chg="add mod ord">
          <ac:chgData name="Edvards Bukovskis" userId="S::ebukovskis@edu.riga.lv::6d5fc92b-84af-401d-8c88-8aebe0377ae4" providerId="AD" clId="Web-{DE90588F-B791-30F7-7CFD-91DD5BDBC161}" dt="2025-01-31T07:31:47.849" v="81" actId="1076"/>
          <ac:picMkLst>
            <pc:docMk/>
            <pc:sldMk cId="3339025552" sldId="453"/>
            <ac:picMk id="4" creationId="{4EF6E64E-A7E1-8B39-0DFD-BE0A1B2E65AF}"/>
          </ac:picMkLst>
        </pc:picChg>
      </pc:sldChg>
      <pc:sldChg chg="addSp delSp modSp new">
        <pc:chgData name="Edvards Bukovskis" userId="S::ebukovskis@edu.riga.lv::6d5fc92b-84af-401d-8c88-8aebe0377ae4" providerId="AD" clId="Web-{DE90588F-B791-30F7-7CFD-91DD5BDBC161}" dt="2025-01-31T07:32:20.490" v="90" actId="1076"/>
        <pc:sldMkLst>
          <pc:docMk/>
          <pc:sldMk cId="1433343151" sldId="454"/>
        </pc:sldMkLst>
        <pc:spChg chg="mod">
          <ac:chgData name="Edvards Bukovskis" userId="S::ebukovskis@edu.riga.lv::6d5fc92b-84af-401d-8c88-8aebe0377ae4" providerId="AD" clId="Web-{DE90588F-B791-30F7-7CFD-91DD5BDBC161}" dt="2025-01-31T07:32:05.349" v="85" actId="20577"/>
          <ac:spMkLst>
            <pc:docMk/>
            <pc:sldMk cId="1433343151" sldId="454"/>
            <ac:spMk id="2" creationId="{3D8F1147-B1A6-CC94-B101-45E8F31B3264}"/>
          </ac:spMkLst>
        </pc:spChg>
        <pc:picChg chg="add mod ord">
          <ac:chgData name="Edvards Bukovskis" userId="S::ebukovskis@edu.riga.lv::6d5fc92b-84af-401d-8c88-8aebe0377ae4" providerId="AD" clId="Web-{DE90588F-B791-30F7-7CFD-91DD5BDBC161}" dt="2025-01-31T07:32:20.490" v="90" actId="1076"/>
          <ac:picMkLst>
            <pc:docMk/>
            <pc:sldMk cId="1433343151" sldId="454"/>
            <ac:picMk id="4" creationId="{6E452C24-D250-5A76-8918-0AA43E68C80F}"/>
          </ac:picMkLst>
        </pc:picChg>
      </pc:sldChg>
      <pc:sldChg chg="modSp new">
        <pc:chgData name="Edvards Bukovskis" userId="S::ebukovskis@edu.riga.lv::6d5fc92b-84af-401d-8c88-8aebe0377ae4" providerId="AD" clId="Web-{DE90588F-B791-30F7-7CFD-91DD5BDBC161}" dt="2025-01-31T08:28:32.953" v="98" actId="20577"/>
        <pc:sldMkLst>
          <pc:docMk/>
          <pc:sldMk cId="3514232944" sldId="455"/>
        </pc:sldMkLst>
        <pc:spChg chg="mod">
          <ac:chgData name="Edvards Bukovskis" userId="S::ebukovskis@edu.riga.lv::6d5fc92b-84af-401d-8c88-8aebe0377ae4" providerId="AD" clId="Web-{DE90588F-B791-30F7-7CFD-91DD5BDBC161}" dt="2025-01-31T08:28:04.077" v="93" actId="20577"/>
          <ac:spMkLst>
            <pc:docMk/>
            <pc:sldMk cId="3514232944" sldId="455"/>
            <ac:spMk id="2" creationId="{622E41E0-190A-19B7-4146-30417CD2A46D}"/>
          </ac:spMkLst>
        </pc:spChg>
        <pc:spChg chg="mod">
          <ac:chgData name="Edvards Bukovskis" userId="S::ebukovskis@edu.riga.lv::6d5fc92b-84af-401d-8c88-8aebe0377ae4" providerId="AD" clId="Web-{DE90588F-B791-30F7-7CFD-91DD5BDBC161}" dt="2025-01-31T08:28:32.953" v="98" actId="20577"/>
          <ac:spMkLst>
            <pc:docMk/>
            <pc:sldMk cId="3514232944" sldId="455"/>
            <ac:spMk id="3" creationId="{2FA171FD-55EE-9969-B420-FFB682AA66D8}"/>
          </ac:spMkLst>
        </pc:spChg>
      </pc:sldChg>
      <pc:sldChg chg="delSp modSp new">
        <pc:chgData name="Edvards Bukovskis" userId="S::ebukovskis@edu.riga.lv::6d5fc92b-84af-401d-8c88-8aebe0377ae4" providerId="AD" clId="Web-{DE90588F-B791-30F7-7CFD-91DD5BDBC161}" dt="2025-01-31T08:30:51.254" v="122" actId="14100"/>
        <pc:sldMkLst>
          <pc:docMk/>
          <pc:sldMk cId="2422948591" sldId="456"/>
        </pc:sldMkLst>
        <pc:spChg chg="mod">
          <ac:chgData name="Edvards Bukovskis" userId="S::ebukovskis@edu.riga.lv::6d5fc92b-84af-401d-8c88-8aebe0377ae4" providerId="AD" clId="Web-{DE90588F-B791-30F7-7CFD-91DD5BDBC161}" dt="2025-01-31T08:30:51.254" v="122" actId="14100"/>
          <ac:spMkLst>
            <pc:docMk/>
            <pc:sldMk cId="2422948591" sldId="456"/>
            <ac:spMk id="3" creationId="{0F6E4F04-3AD9-B84E-16D4-3502A437385C}"/>
          </ac:spMkLst>
        </pc:spChg>
      </pc:sldChg>
      <pc:sldChg chg="modSp new">
        <pc:chgData name="Edvards Bukovskis" userId="S::ebukovskis@edu.riga.lv::6d5fc92b-84af-401d-8c88-8aebe0377ae4" providerId="AD" clId="Web-{DE90588F-B791-30F7-7CFD-91DD5BDBC161}" dt="2025-01-31T08:36:08.732" v="164" actId="20577"/>
        <pc:sldMkLst>
          <pc:docMk/>
          <pc:sldMk cId="25510431" sldId="457"/>
        </pc:sldMkLst>
        <pc:spChg chg="mod">
          <ac:chgData name="Edvards Bukovskis" userId="S::ebukovskis@edu.riga.lv::6d5fc92b-84af-401d-8c88-8aebe0377ae4" providerId="AD" clId="Web-{DE90588F-B791-30F7-7CFD-91DD5BDBC161}" dt="2025-01-31T08:34:24.073" v="143" actId="1076"/>
          <ac:spMkLst>
            <pc:docMk/>
            <pc:sldMk cId="25510431" sldId="457"/>
            <ac:spMk id="2" creationId="{8143EEA3-D890-508F-0D9B-79F21CD482B6}"/>
          </ac:spMkLst>
        </pc:spChg>
        <pc:spChg chg="mod">
          <ac:chgData name="Edvards Bukovskis" userId="S::ebukovskis@edu.riga.lv::6d5fc92b-84af-401d-8c88-8aebe0377ae4" providerId="AD" clId="Web-{DE90588F-B791-30F7-7CFD-91DD5BDBC161}" dt="2025-01-31T08:36:08.732" v="164" actId="20577"/>
          <ac:spMkLst>
            <pc:docMk/>
            <pc:sldMk cId="25510431" sldId="457"/>
            <ac:spMk id="3" creationId="{2742583A-9C34-EC05-4588-22E269E6B27B}"/>
          </ac:spMkLst>
        </pc:spChg>
      </pc:sldChg>
      <pc:sldChg chg="modSp new">
        <pc:chgData name="Edvards Bukovskis" userId="S::ebukovskis@edu.riga.lv::6d5fc92b-84af-401d-8c88-8aebe0377ae4" providerId="AD" clId="Web-{DE90588F-B791-30F7-7CFD-91DD5BDBC161}" dt="2025-01-31T08:39:13.315" v="217" actId="20577"/>
        <pc:sldMkLst>
          <pc:docMk/>
          <pc:sldMk cId="3422401845" sldId="458"/>
        </pc:sldMkLst>
        <pc:spChg chg="mod">
          <ac:chgData name="Edvards Bukovskis" userId="S::ebukovskis@edu.riga.lv::6d5fc92b-84af-401d-8c88-8aebe0377ae4" providerId="AD" clId="Web-{DE90588F-B791-30F7-7CFD-91DD5BDBC161}" dt="2025-01-31T08:37:55.766" v="203" actId="1076"/>
          <ac:spMkLst>
            <pc:docMk/>
            <pc:sldMk cId="3422401845" sldId="458"/>
            <ac:spMk id="2" creationId="{ECAF553C-1CFE-A6F4-8C38-D10331EDD346}"/>
          </ac:spMkLst>
        </pc:spChg>
        <pc:spChg chg="mod">
          <ac:chgData name="Edvards Bukovskis" userId="S::ebukovskis@edu.riga.lv::6d5fc92b-84af-401d-8c88-8aebe0377ae4" providerId="AD" clId="Web-{DE90588F-B791-30F7-7CFD-91DD5BDBC161}" dt="2025-01-31T08:39:13.315" v="217" actId="20577"/>
          <ac:spMkLst>
            <pc:docMk/>
            <pc:sldMk cId="3422401845" sldId="458"/>
            <ac:spMk id="3" creationId="{A67620DE-15D3-662E-27FB-4F7E10E96843}"/>
          </ac:spMkLst>
        </pc:spChg>
      </pc:sldChg>
    </pc:docChg>
  </pc:docChgLst>
  <pc:docChgLst>
    <pc:chgData name="Edvards Bukovskis" userId="S::ebukovskis@edu.riga.lv::6d5fc92b-84af-401d-8c88-8aebe0377ae4" providerId="AD" clId="Web-{2C894195-E8FD-59D5-9113-CFF9D3FDDC74}"/>
    <pc:docChg chg="addSld modSld modSection">
      <pc:chgData name="Edvards Bukovskis" userId="S::ebukovskis@edu.riga.lv::6d5fc92b-84af-401d-8c88-8aebe0377ae4" providerId="AD" clId="Web-{2C894195-E8FD-59D5-9113-CFF9D3FDDC74}" dt="2023-11-23T07:48:35.037" v="7" actId="20577"/>
      <pc:docMkLst>
        <pc:docMk/>
      </pc:docMkLst>
      <pc:sldChg chg="modSp new">
        <pc:chgData name="Edvards Bukovskis" userId="S::ebukovskis@edu.riga.lv::6d5fc92b-84af-401d-8c88-8aebe0377ae4" providerId="AD" clId="Web-{2C894195-E8FD-59D5-9113-CFF9D3FDDC74}" dt="2023-11-23T07:48:35.037" v="7" actId="20577"/>
        <pc:sldMkLst>
          <pc:docMk/>
          <pc:sldMk cId="578612953" sldId="349"/>
        </pc:sldMkLst>
      </pc:sldChg>
    </pc:docChg>
  </pc:docChgLst>
  <pc:docChgLst>
    <pc:chgData name="Edvards Bukovskis" userId="S::ebukovskis@edu.riga.lv::6d5fc92b-84af-401d-8c88-8aebe0377ae4" providerId="AD" clId="Web-{DFDB9EAF-F489-831A-4B32-7FEC46944831}"/>
    <pc:docChg chg="delSld modSld modSection">
      <pc:chgData name="Edvards Bukovskis" userId="S::ebukovskis@edu.riga.lv::6d5fc92b-84af-401d-8c88-8aebe0377ae4" providerId="AD" clId="Web-{DFDB9EAF-F489-831A-4B32-7FEC46944831}" dt="2024-11-15T07:12:58.690" v="2"/>
      <pc:docMkLst>
        <pc:docMk/>
      </pc:docMkLst>
      <pc:sldChg chg="modSp">
        <pc:chgData name="Edvards Bukovskis" userId="S::ebukovskis@edu.riga.lv::6d5fc92b-84af-401d-8c88-8aebe0377ae4" providerId="AD" clId="Web-{DFDB9EAF-F489-831A-4B32-7FEC46944831}" dt="2024-11-15T07:12:56.299" v="1" actId="20577"/>
        <pc:sldMkLst>
          <pc:docMk/>
          <pc:sldMk cId="1404169120" sldId="330"/>
        </pc:sldMkLst>
        <pc:spChg chg="mod">
          <ac:chgData name="Edvards Bukovskis" userId="S::ebukovskis@edu.riga.lv::6d5fc92b-84af-401d-8c88-8aebe0377ae4" providerId="AD" clId="Web-{DFDB9EAF-F489-831A-4B32-7FEC46944831}" dt="2024-11-15T07:12:56.299" v="1" actId="20577"/>
          <ac:spMkLst>
            <pc:docMk/>
            <pc:sldMk cId="1404169120" sldId="330"/>
            <ac:spMk id="2" creationId="{5288F905-6434-B3D6-2D0B-49C296DFD887}"/>
          </ac:spMkLst>
        </pc:spChg>
      </pc:sldChg>
      <pc:sldChg chg="del">
        <pc:chgData name="Edvards Bukovskis" userId="S::ebukovskis@edu.riga.lv::6d5fc92b-84af-401d-8c88-8aebe0377ae4" providerId="AD" clId="Web-{DFDB9EAF-F489-831A-4B32-7FEC46944831}" dt="2024-11-15T07:12:58.690" v="2"/>
        <pc:sldMkLst>
          <pc:docMk/>
          <pc:sldMk cId="3139419766" sldId="369"/>
        </pc:sldMkLst>
      </pc:sldChg>
    </pc:docChg>
  </pc:docChgLst>
  <pc:docChgLst>
    <pc:chgData name="Edvards Bukovskis" userId="S::ebukovskis@edu.riga.lv::6d5fc92b-84af-401d-8c88-8aebe0377ae4" providerId="AD" clId="Web-{A5E27E85-56AD-BC36-8F09-85D159CDBB62}"/>
    <pc:docChg chg="addSld modSld sldOrd modSection">
      <pc:chgData name="Edvards Bukovskis" userId="S::ebukovskis@edu.riga.lv::6d5fc92b-84af-401d-8c88-8aebe0377ae4" providerId="AD" clId="Web-{A5E27E85-56AD-BC36-8F09-85D159CDBB62}" dt="2024-12-06T08:25:54.723" v="80"/>
      <pc:docMkLst>
        <pc:docMk/>
      </pc:docMkLst>
      <pc:sldChg chg="mod modShow">
        <pc:chgData name="Edvards Bukovskis" userId="S::ebukovskis@edu.riga.lv::6d5fc92b-84af-401d-8c88-8aebe0377ae4" providerId="AD" clId="Web-{A5E27E85-56AD-BC36-8F09-85D159CDBB62}" dt="2024-12-06T08:25:53.160" v="79"/>
        <pc:sldMkLst>
          <pc:docMk/>
          <pc:sldMk cId="753601785" sldId="350"/>
        </pc:sldMkLst>
      </pc:sldChg>
      <pc:sldChg chg="modSp mod modShow">
        <pc:chgData name="Edvards Bukovskis" userId="S::ebukovskis@edu.riga.lv::6d5fc92b-84af-401d-8c88-8aebe0377ae4" providerId="AD" clId="Web-{A5E27E85-56AD-BC36-8F09-85D159CDBB62}" dt="2024-12-06T08:19:23.622" v="76" actId="20577"/>
        <pc:sldMkLst>
          <pc:docMk/>
          <pc:sldMk cId="3486921284" sldId="351"/>
        </pc:sldMkLst>
        <pc:spChg chg="mod">
          <ac:chgData name="Edvards Bukovskis" userId="S::ebukovskis@edu.riga.lv::6d5fc92b-84af-401d-8c88-8aebe0377ae4" providerId="AD" clId="Web-{A5E27E85-56AD-BC36-8F09-85D159CDBB62}" dt="2024-12-06T08:19:23.622" v="76" actId="20577"/>
          <ac:spMkLst>
            <pc:docMk/>
            <pc:sldMk cId="3486921284" sldId="351"/>
            <ac:spMk id="3" creationId="{D382FDE8-1258-19BC-5DDD-599BC1A22F23}"/>
          </ac:spMkLst>
        </pc:spChg>
      </pc:sldChg>
      <pc:sldChg chg="mod modShow">
        <pc:chgData name="Edvards Bukovskis" userId="S::ebukovskis@edu.riga.lv::6d5fc92b-84af-401d-8c88-8aebe0377ae4" providerId="AD" clId="Web-{A5E27E85-56AD-BC36-8F09-85D159CDBB62}" dt="2024-12-06T08:25:54.723" v="80"/>
        <pc:sldMkLst>
          <pc:docMk/>
          <pc:sldMk cId="3203154838" sldId="378"/>
        </pc:sldMkLst>
      </pc:sldChg>
      <pc:sldChg chg="addSp delSp modSp new ord">
        <pc:chgData name="Edvards Bukovskis" userId="S::ebukovskis@edu.riga.lv::6d5fc92b-84af-401d-8c88-8aebe0377ae4" providerId="AD" clId="Web-{A5E27E85-56AD-BC36-8F09-85D159CDBB62}" dt="2024-12-06T08:23:13.032" v="78"/>
        <pc:sldMkLst>
          <pc:docMk/>
          <pc:sldMk cId="38010164" sldId="379"/>
        </pc:sldMkLst>
        <pc:spChg chg="mod">
          <ac:chgData name="Edvards Bukovskis" userId="S::ebukovskis@edu.riga.lv::6d5fc92b-84af-401d-8c88-8aebe0377ae4" providerId="AD" clId="Web-{A5E27E85-56AD-BC36-8F09-85D159CDBB62}" dt="2024-12-06T08:09:20.126" v="19" actId="1076"/>
          <ac:spMkLst>
            <pc:docMk/>
            <pc:sldMk cId="38010164" sldId="379"/>
            <ac:spMk id="2" creationId="{EC44F1AE-E5EB-148C-79DB-8CE0900A78B1}"/>
          </ac:spMkLst>
        </pc:spChg>
        <pc:picChg chg="add mod ord">
          <ac:chgData name="Edvards Bukovskis" userId="S::ebukovskis@edu.riga.lv::6d5fc92b-84af-401d-8c88-8aebe0377ae4" providerId="AD" clId="Web-{A5E27E85-56AD-BC36-8F09-85D159CDBB62}" dt="2024-12-06T08:09:23.860" v="20" actId="14100"/>
          <ac:picMkLst>
            <pc:docMk/>
            <pc:sldMk cId="38010164" sldId="379"/>
            <ac:picMk id="7" creationId="{B1A13DC1-D15E-A871-1020-2184E18D1CE0}"/>
          </ac:picMkLst>
        </pc:picChg>
        <pc:picChg chg="add mod">
          <ac:chgData name="Edvards Bukovskis" userId="S::ebukovskis@edu.riga.lv::6d5fc92b-84af-401d-8c88-8aebe0377ae4" providerId="AD" clId="Web-{A5E27E85-56AD-BC36-8F09-85D159CDBB62}" dt="2024-12-06T08:09:47.142" v="24" actId="1076"/>
          <ac:picMkLst>
            <pc:docMk/>
            <pc:sldMk cId="38010164" sldId="379"/>
            <ac:picMk id="8" creationId="{548C38BA-18D8-ED52-B2A9-248B3B9D94D8}"/>
          </ac:picMkLst>
        </pc:picChg>
      </pc:sldChg>
      <pc:sldChg chg="modSp new">
        <pc:chgData name="Edvards Bukovskis" userId="S::ebukovskis@edu.riga.lv::6d5fc92b-84af-401d-8c88-8aebe0377ae4" providerId="AD" clId="Web-{A5E27E85-56AD-BC36-8F09-85D159CDBB62}" dt="2024-12-06T08:14:35.350" v="53" actId="20577"/>
        <pc:sldMkLst>
          <pc:docMk/>
          <pc:sldMk cId="1167339911" sldId="380"/>
        </pc:sldMkLst>
        <pc:spChg chg="mod">
          <ac:chgData name="Edvards Bukovskis" userId="S::ebukovskis@edu.riga.lv::6d5fc92b-84af-401d-8c88-8aebe0377ae4" providerId="AD" clId="Web-{A5E27E85-56AD-BC36-8F09-85D159CDBB62}" dt="2024-12-06T08:10:03.611" v="32" actId="20577"/>
          <ac:spMkLst>
            <pc:docMk/>
            <pc:sldMk cId="1167339911" sldId="380"/>
            <ac:spMk id="2" creationId="{3E24D15B-E500-FDD7-283F-CDFF57D2E80F}"/>
          </ac:spMkLst>
        </pc:spChg>
        <pc:spChg chg="mod">
          <ac:chgData name="Edvards Bukovskis" userId="S::ebukovskis@edu.riga.lv::6d5fc92b-84af-401d-8c88-8aebe0377ae4" providerId="AD" clId="Web-{A5E27E85-56AD-BC36-8F09-85D159CDBB62}" dt="2024-12-06T08:14:35.350" v="53" actId="20577"/>
          <ac:spMkLst>
            <pc:docMk/>
            <pc:sldMk cId="1167339911" sldId="380"/>
            <ac:spMk id="3" creationId="{C2A1E01F-6D5C-F0AD-9ED6-7D8842B85080}"/>
          </ac:spMkLst>
        </pc:spChg>
      </pc:sldChg>
      <pc:sldChg chg="addSp delSp modSp new">
        <pc:chgData name="Edvards Bukovskis" userId="S::ebukovskis@edu.riga.lv::6d5fc92b-84af-401d-8c88-8aebe0377ae4" providerId="AD" clId="Web-{A5E27E85-56AD-BC36-8F09-85D159CDBB62}" dt="2024-12-06T08:18:55.043" v="72" actId="1076"/>
        <pc:sldMkLst>
          <pc:docMk/>
          <pc:sldMk cId="1516047916" sldId="381"/>
        </pc:sldMkLst>
        <pc:spChg chg="mod">
          <ac:chgData name="Edvards Bukovskis" userId="S::ebukovskis@edu.riga.lv::6d5fc92b-84af-401d-8c88-8aebe0377ae4" providerId="AD" clId="Web-{A5E27E85-56AD-BC36-8F09-85D159CDBB62}" dt="2024-12-06T08:18:55.043" v="72" actId="1076"/>
          <ac:spMkLst>
            <pc:docMk/>
            <pc:sldMk cId="1516047916" sldId="381"/>
            <ac:spMk id="2" creationId="{523F4BA3-AEC6-F556-1CBE-7B6311C0F3CF}"/>
          </ac:spMkLst>
        </pc:spChg>
        <pc:picChg chg="add mod ord">
          <ac:chgData name="Edvards Bukovskis" userId="S::ebukovskis@edu.riga.lv::6d5fc92b-84af-401d-8c88-8aebe0377ae4" providerId="AD" clId="Web-{A5E27E85-56AD-BC36-8F09-85D159CDBB62}" dt="2024-12-06T08:18:50.840" v="69" actId="1076"/>
          <ac:picMkLst>
            <pc:docMk/>
            <pc:sldMk cId="1516047916" sldId="381"/>
            <ac:picMk id="4" creationId="{60424F19-F1F3-6D7B-0E2C-F8E5B13FB063}"/>
          </ac:picMkLst>
        </pc:picChg>
      </pc:sldChg>
    </pc:docChg>
  </pc:docChgLst>
  <pc:docChgLst>
    <pc:chgData name="Edvards Bukovskis" userId="S::ebukovskis@edu.riga.lv::6d5fc92b-84af-401d-8c88-8aebe0377ae4" providerId="AD" clId="Web-{0A8BFFE8-2378-F45E-2BC5-ADF87BCABCB4}"/>
    <pc:docChg chg="addSld modSld modSection">
      <pc:chgData name="Edvards Bukovskis" userId="S::ebukovskis@edu.riga.lv::6d5fc92b-84af-401d-8c88-8aebe0377ae4" providerId="AD" clId="Web-{0A8BFFE8-2378-F45E-2BC5-ADF87BCABCB4}" dt="2023-11-16T07:41:58.775" v="185" actId="20577"/>
      <pc:docMkLst>
        <pc:docMk/>
      </pc:docMkLst>
      <pc:sldChg chg="addSp delSp modSp new">
        <pc:chgData name="Edvards Bukovskis" userId="S::ebukovskis@edu.riga.lv::6d5fc92b-84af-401d-8c88-8aebe0377ae4" providerId="AD" clId="Web-{0A8BFFE8-2378-F45E-2BC5-ADF87BCABCB4}" dt="2023-11-16T05:44:52.025" v="9" actId="1076"/>
        <pc:sldMkLst>
          <pc:docMk/>
          <pc:sldMk cId="3901766900" sldId="342"/>
        </pc:sldMkLst>
      </pc:sldChg>
      <pc:sldChg chg="addSp modSp new">
        <pc:chgData name="Edvards Bukovskis" userId="S::ebukovskis@edu.riga.lv::6d5fc92b-84af-401d-8c88-8aebe0377ae4" providerId="AD" clId="Web-{0A8BFFE8-2378-F45E-2BC5-ADF87BCABCB4}" dt="2023-11-16T05:45:42.338" v="23" actId="1076"/>
        <pc:sldMkLst>
          <pc:docMk/>
          <pc:sldMk cId="115164806" sldId="343"/>
        </pc:sldMkLst>
      </pc:sldChg>
      <pc:sldChg chg="addSp delSp modSp new">
        <pc:chgData name="Edvards Bukovskis" userId="S::ebukovskis@edu.riga.lv::6d5fc92b-84af-401d-8c88-8aebe0377ae4" providerId="AD" clId="Web-{0A8BFFE8-2378-F45E-2BC5-ADF87BCABCB4}" dt="2023-11-16T05:46:35.699" v="31" actId="1076"/>
        <pc:sldMkLst>
          <pc:docMk/>
          <pc:sldMk cId="2261332399" sldId="344"/>
        </pc:sldMkLst>
      </pc:sldChg>
      <pc:sldChg chg="addSp delSp modSp new modNotes">
        <pc:chgData name="Edvards Bukovskis" userId="S::ebukovskis@edu.riga.lv::6d5fc92b-84af-401d-8c88-8aebe0377ae4" providerId="AD" clId="Web-{0A8BFFE8-2378-F45E-2BC5-ADF87BCABCB4}" dt="2023-11-16T05:48:11.779" v="40"/>
        <pc:sldMkLst>
          <pc:docMk/>
          <pc:sldMk cId="3550677330" sldId="345"/>
        </pc:sldMkLst>
      </pc:sldChg>
      <pc:sldChg chg="addSp delSp modSp new">
        <pc:chgData name="Edvards Bukovskis" userId="S::ebukovskis@edu.riga.lv::6d5fc92b-84af-401d-8c88-8aebe0377ae4" providerId="AD" clId="Web-{0A8BFFE8-2378-F45E-2BC5-ADF87BCABCB4}" dt="2023-11-16T05:49:29.484" v="51" actId="1076"/>
        <pc:sldMkLst>
          <pc:docMk/>
          <pc:sldMk cId="2914977691" sldId="346"/>
        </pc:sldMkLst>
      </pc:sldChg>
      <pc:sldChg chg="addSp delSp modSp new">
        <pc:chgData name="Edvards Bukovskis" userId="S::ebukovskis@edu.riga.lv::6d5fc92b-84af-401d-8c88-8aebe0377ae4" providerId="AD" clId="Web-{0A8BFFE8-2378-F45E-2BC5-ADF87BCABCB4}" dt="2023-11-16T05:50:56.220" v="61" actId="1076"/>
        <pc:sldMkLst>
          <pc:docMk/>
          <pc:sldMk cId="3988214307" sldId="347"/>
        </pc:sldMkLst>
      </pc:sldChg>
      <pc:sldChg chg="modSp new">
        <pc:chgData name="Edvards Bukovskis" userId="S::ebukovskis@edu.riga.lv::6d5fc92b-84af-401d-8c88-8aebe0377ae4" providerId="AD" clId="Web-{0A8BFFE8-2378-F45E-2BC5-ADF87BCABCB4}" dt="2023-11-16T07:41:58.775" v="185" actId="20577"/>
        <pc:sldMkLst>
          <pc:docMk/>
          <pc:sldMk cId="3772292407" sldId="348"/>
        </pc:sldMkLst>
      </pc:sldChg>
    </pc:docChg>
  </pc:docChgLst>
  <pc:docChgLst>
    <pc:chgData name="Edvards Bukovskis" userId="S::ebukovskis@edu.riga.lv::6d5fc92b-84af-401d-8c88-8aebe0377ae4" providerId="AD" clId="Web-{CBE04F23-051D-37E3-2A1E-5AEA7D047B5D}"/>
    <pc:docChg chg="addSld modSld modSection">
      <pc:chgData name="Edvards Bukovskis" userId="S::ebukovskis@edu.riga.lv::6d5fc92b-84af-401d-8c88-8aebe0377ae4" providerId="AD" clId="Web-{CBE04F23-051D-37E3-2A1E-5AEA7D047B5D}" dt="2024-09-27T06:02:21.297" v="40" actId="20577"/>
      <pc:docMkLst>
        <pc:docMk/>
      </pc:docMkLst>
      <pc:sldChg chg="modSp">
        <pc:chgData name="Edvards Bukovskis" userId="S::ebukovskis@edu.riga.lv::6d5fc92b-84af-401d-8c88-8aebe0377ae4" providerId="AD" clId="Web-{CBE04F23-051D-37E3-2A1E-5AEA7D047B5D}" dt="2024-09-27T06:02:21.297" v="40" actId="20577"/>
        <pc:sldMkLst>
          <pc:docMk/>
          <pc:sldMk cId="3906751895" sldId="289"/>
        </pc:sldMkLst>
      </pc:sldChg>
      <pc:sldChg chg="modSp new">
        <pc:chgData name="Edvards Bukovskis" userId="S::ebukovskis@edu.riga.lv::6d5fc92b-84af-401d-8c88-8aebe0377ae4" providerId="AD" clId="Web-{CBE04F23-051D-37E3-2A1E-5AEA7D047B5D}" dt="2024-09-27T05:28:47.056" v="25" actId="20577"/>
        <pc:sldMkLst>
          <pc:docMk/>
          <pc:sldMk cId="2626072575" sldId="357"/>
        </pc:sldMkLst>
      </pc:sldChg>
    </pc:docChg>
  </pc:docChgLst>
  <pc:docChgLst>
    <pc:chgData name="Edvards Bukovskis" userId="S::ebukovskis@edu.riga.lv::6d5fc92b-84af-401d-8c88-8aebe0377ae4" providerId="AD" clId="Web-{DF61A11C-0BF9-5D42-7FAB-D3DC2DC52DF5}"/>
    <pc:docChg chg="addSld modSld modSection">
      <pc:chgData name="Edvards Bukovskis" userId="S::ebukovskis@edu.riga.lv::6d5fc92b-84af-401d-8c88-8aebe0377ae4" providerId="AD" clId="Web-{DF61A11C-0BF9-5D42-7FAB-D3DC2DC52DF5}" dt="2025-03-31T10:01:58.761" v="365" actId="20577"/>
      <pc:docMkLst>
        <pc:docMk/>
      </pc:docMkLst>
      <pc:sldChg chg="modSp new">
        <pc:chgData name="Edvards Bukovskis" userId="S::ebukovskis@edu.riga.lv::6d5fc92b-84af-401d-8c88-8aebe0377ae4" providerId="AD" clId="Web-{DF61A11C-0BF9-5D42-7FAB-D3DC2DC52DF5}" dt="2025-03-31T09:39:24.514" v="361" actId="20577"/>
        <pc:sldMkLst>
          <pc:docMk/>
          <pc:sldMk cId="58027140" sldId="501"/>
        </pc:sldMkLst>
        <pc:spChg chg="mod">
          <ac:chgData name="Edvards Bukovskis" userId="S::ebukovskis@edu.riga.lv::6d5fc92b-84af-401d-8c88-8aebe0377ae4" providerId="AD" clId="Web-{DF61A11C-0BF9-5D42-7FAB-D3DC2DC52DF5}" dt="2025-03-31T05:32:29.763" v="16" actId="20577"/>
          <ac:spMkLst>
            <pc:docMk/>
            <pc:sldMk cId="58027140" sldId="501"/>
            <ac:spMk id="2" creationId="{EE72F98D-1D3E-C4E1-737C-525BF2BA5C5F}"/>
          </ac:spMkLst>
        </pc:spChg>
        <pc:spChg chg="mod">
          <ac:chgData name="Edvards Bukovskis" userId="S::ebukovskis@edu.riga.lv::6d5fc92b-84af-401d-8c88-8aebe0377ae4" providerId="AD" clId="Web-{DF61A11C-0BF9-5D42-7FAB-D3DC2DC52DF5}" dt="2025-03-31T09:39:24.514" v="361" actId="20577"/>
          <ac:spMkLst>
            <pc:docMk/>
            <pc:sldMk cId="58027140" sldId="501"/>
            <ac:spMk id="3" creationId="{5919DAB4-E011-4593-041D-979ED1E90679}"/>
          </ac:spMkLst>
        </pc:spChg>
      </pc:sldChg>
      <pc:sldChg chg="modSp new">
        <pc:chgData name="Edvards Bukovskis" userId="S::ebukovskis@edu.riga.lv::6d5fc92b-84af-401d-8c88-8aebe0377ae4" providerId="AD" clId="Web-{DF61A11C-0BF9-5D42-7FAB-D3DC2DC52DF5}" dt="2025-03-31T06:32:04.690" v="164" actId="20577"/>
        <pc:sldMkLst>
          <pc:docMk/>
          <pc:sldMk cId="1210452268" sldId="502"/>
        </pc:sldMkLst>
        <pc:spChg chg="mod">
          <ac:chgData name="Edvards Bukovskis" userId="S::ebukovskis@edu.riga.lv::6d5fc92b-84af-401d-8c88-8aebe0377ae4" providerId="AD" clId="Web-{DF61A11C-0BF9-5D42-7FAB-D3DC2DC52DF5}" dt="2025-03-31T06:28:20.293" v="144" actId="20577"/>
          <ac:spMkLst>
            <pc:docMk/>
            <pc:sldMk cId="1210452268" sldId="502"/>
            <ac:spMk id="2" creationId="{2EE01765-A487-AFCF-7663-F19757AEE1CE}"/>
          </ac:spMkLst>
        </pc:spChg>
        <pc:spChg chg="mod">
          <ac:chgData name="Edvards Bukovskis" userId="S::ebukovskis@edu.riga.lv::6d5fc92b-84af-401d-8c88-8aebe0377ae4" providerId="AD" clId="Web-{DF61A11C-0BF9-5D42-7FAB-D3DC2DC52DF5}" dt="2025-03-31T06:32:04.690" v="164" actId="20577"/>
          <ac:spMkLst>
            <pc:docMk/>
            <pc:sldMk cId="1210452268" sldId="502"/>
            <ac:spMk id="3" creationId="{1C03CA62-FAE0-F051-6428-EFB49D7A88CC}"/>
          </ac:spMkLst>
        </pc:spChg>
      </pc:sldChg>
      <pc:sldChg chg="modSp new">
        <pc:chgData name="Edvards Bukovskis" userId="S::ebukovskis@edu.riga.lv::6d5fc92b-84af-401d-8c88-8aebe0377ae4" providerId="AD" clId="Web-{DF61A11C-0BF9-5D42-7FAB-D3DC2DC52DF5}" dt="2025-03-31T06:32:43.441" v="175" actId="20577"/>
        <pc:sldMkLst>
          <pc:docMk/>
          <pc:sldMk cId="2552758390" sldId="503"/>
        </pc:sldMkLst>
        <pc:spChg chg="mod">
          <ac:chgData name="Edvards Bukovskis" userId="S::ebukovskis@edu.riga.lv::6d5fc92b-84af-401d-8c88-8aebe0377ae4" providerId="AD" clId="Web-{DF61A11C-0BF9-5D42-7FAB-D3DC2DC52DF5}" dt="2025-03-31T06:32:23.315" v="168" actId="20577"/>
          <ac:spMkLst>
            <pc:docMk/>
            <pc:sldMk cId="2552758390" sldId="503"/>
            <ac:spMk id="2" creationId="{A60AF0B1-395E-EADF-47C0-43663A11E066}"/>
          </ac:spMkLst>
        </pc:spChg>
        <pc:spChg chg="mod">
          <ac:chgData name="Edvards Bukovskis" userId="S::ebukovskis@edu.riga.lv::6d5fc92b-84af-401d-8c88-8aebe0377ae4" providerId="AD" clId="Web-{DF61A11C-0BF9-5D42-7FAB-D3DC2DC52DF5}" dt="2025-03-31T06:32:43.441" v="175" actId="20577"/>
          <ac:spMkLst>
            <pc:docMk/>
            <pc:sldMk cId="2552758390" sldId="503"/>
            <ac:spMk id="3" creationId="{6F6906CC-72DF-B8FC-237B-171E15E53062}"/>
          </ac:spMkLst>
        </pc:spChg>
      </pc:sldChg>
      <pc:sldChg chg="modSp new">
        <pc:chgData name="Edvards Bukovskis" userId="S::ebukovskis@edu.riga.lv::6d5fc92b-84af-401d-8c88-8aebe0377ae4" providerId="AD" clId="Web-{DF61A11C-0BF9-5D42-7FAB-D3DC2DC52DF5}" dt="2025-03-31T06:34:37.803" v="184" actId="20577"/>
        <pc:sldMkLst>
          <pc:docMk/>
          <pc:sldMk cId="3489419621" sldId="504"/>
        </pc:sldMkLst>
        <pc:spChg chg="mod">
          <ac:chgData name="Edvards Bukovskis" userId="S::ebukovskis@edu.riga.lv::6d5fc92b-84af-401d-8c88-8aebe0377ae4" providerId="AD" clId="Web-{DF61A11C-0BF9-5D42-7FAB-D3DC2DC52DF5}" dt="2025-03-31T06:34:31.193" v="179" actId="20577"/>
          <ac:spMkLst>
            <pc:docMk/>
            <pc:sldMk cId="3489419621" sldId="504"/>
            <ac:spMk id="2" creationId="{8FD9A21E-6668-41F4-3578-400BE975B874}"/>
          </ac:spMkLst>
        </pc:spChg>
        <pc:spChg chg="mod">
          <ac:chgData name="Edvards Bukovskis" userId="S::ebukovskis@edu.riga.lv::6d5fc92b-84af-401d-8c88-8aebe0377ae4" providerId="AD" clId="Web-{DF61A11C-0BF9-5D42-7FAB-D3DC2DC52DF5}" dt="2025-03-31T06:34:37.803" v="184" actId="20577"/>
          <ac:spMkLst>
            <pc:docMk/>
            <pc:sldMk cId="3489419621" sldId="504"/>
            <ac:spMk id="3" creationId="{06CDECF1-10F4-AFF3-AE08-BA9E235E560C}"/>
          </ac:spMkLst>
        </pc:spChg>
      </pc:sldChg>
      <pc:sldChg chg="modSp new">
        <pc:chgData name="Edvards Bukovskis" userId="S::ebukovskis@edu.riga.lv::6d5fc92b-84af-401d-8c88-8aebe0377ae4" providerId="AD" clId="Web-{DF61A11C-0BF9-5D42-7FAB-D3DC2DC52DF5}" dt="2025-03-31T10:01:58.761" v="365" actId="20577"/>
        <pc:sldMkLst>
          <pc:docMk/>
          <pc:sldMk cId="2414940118" sldId="505"/>
        </pc:sldMkLst>
        <pc:spChg chg="mod">
          <ac:chgData name="Edvards Bukovskis" userId="S::ebukovskis@edu.riga.lv::6d5fc92b-84af-401d-8c88-8aebe0377ae4" providerId="AD" clId="Web-{DF61A11C-0BF9-5D42-7FAB-D3DC2DC52DF5}" dt="2025-03-31T06:41:38.768" v="202" actId="1076"/>
          <ac:spMkLst>
            <pc:docMk/>
            <pc:sldMk cId="2414940118" sldId="505"/>
            <ac:spMk id="2" creationId="{360CBDBB-A9BC-8B7C-9CB8-DDF882B83C0A}"/>
          </ac:spMkLst>
        </pc:spChg>
        <pc:spChg chg="mod">
          <ac:chgData name="Edvards Bukovskis" userId="S::ebukovskis@edu.riga.lv::6d5fc92b-84af-401d-8c88-8aebe0377ae4" providerId="AD" clId="Web-{DF61A11C-0BF9-5D42-7FAB-D3DC2DC52DF5}" dt="2025-03-31T10:01:58.761" v="365" actId="20577"/>
          <ac:spMkLst>
            <pc:docMk/>
            <pc:sldMk cId="2414940118" sldId="505"/>
            <ac:spMk id="3" creationId="{863F5715-3C1C-F910-7454-E5FA38863657}"/>
          </ac:spMkLst>
        </pc:spChg>
      </pc:sldChg>
      <pc:sldChg chg="modSp new">
        <pc:chgData name="Edvards Bukovskis" userId="S::ebukovskis@edu.riga.lv::6d5fc92b-84af-401d-8c88-8aebe0377ae4" providerId="AD" clId="Web-{DF61A11C-0BF9-5D42-7FAB-D3DC2DC52DF5}" dt="2025-03-31T06:48:37.670" v="271" actId="20577"/>
        <pc:sldMkLst>
          <pc:docMk/>
          <pc:sldMk cId="1363789552" sldId="506"/>
        </pc:sldMkLst>
        <pc:spChg chg="mod">
          <ac:chgData name="Edvards Bukovskis" userId="S::ebukovskis@edu.riga.lv::6d5fc92b-84af-401d-8c88-8aebe0377ae4" providerId="AD" clId="Web-{DF61A11C-0BF9-5D42-7FAB-D3DC2DC52DF5}" dt="2025-03-31T06:44:46.226" v="251" actId="1076"/>
          <ac:spMkLst>
            <pc:docMk/>
            <pc:sldMk cId="1363789552" sldId="506"/>
            <ac:spMk id="2" creationId="{DC409057-C9D4-7DFE-7DBD-98386A0B9127}"/>
          </ac:spMkLst>
        </pc:spChg>
        <pc:spChg chg="mod">
          <ac:chgData name="Edvards Bukovskis" userId="S::ebukovskis@edu.riga.lv::6d5fc92b-84af-401d-8c88-8aebe0377ae4" providerId="AD" clId="Web-{DF61A11C-0BF9-5D42-7FAB-D3DC2DC52DF5}" dt="2025-03-31T06:48:37.670" v="271" actId="20577"/>
          <ac:spMkLst>
            <pc:docMk/>
            <pc:sldMk cId="1363789552" sldId="506"/>
            <ac:spMk id="3" creationId="{43F59357-0661-4842-D668-7D603893BB66}"/>
          </ac:spMkLst>
        </pc:spChg>
      </pc:sldChg>
      <pc:sldChg chg="modSp new">
        <pc:chgData name="Edvards Bukovskis" userId="S::ebukovskis@edu.riga.lv::6d5fc92b-84af-401d-8c88-8aebe0377ae4" providerId="AD" clId="Web-{DF61A11C-0BF9-5D42-7FAB-D3DC2DC52DF5}" dt="2025-03-31T06:50:17.172" v="347"/>
        <pc:sldMkLst>
          <pc:docMk/>
          <pc:sldMk cId="1760600190" sldId="507"/>
        </pc:sldMkLst>
        <pc:spChg chg="mod">
          <ac:chgData name="Edvards Bukovskis" userId="S::ebukovskis@edu.riga.lv::6d5fc92b-84af-401d-8c88-8aebe0377ae4" providerId="AD" clId="Web-{DF61A11C-0BF9-5D42-7FAB-D3DC2DC52DF5}" dt="2025-03-31T06:48:48.467" v="287" actId="20577"/>
          <ac:spMkLst>
            <pc:docMk/>
            <pc:sldMk cId="1760600190" sldId="507"/>
            <ac:spMk id="2" creationId="{80E6A252-9DCA-11AD-64C7-0673C8687EB4}"/>
          </ac:spMkLst>
        </pc:spChg>
        <pc:spChg chg="mod">
          <ac:chgData name="Edvards Bukovskis" userId="S::ebukovskis@edu.riga.lv::6d5fc92b-84af-401d-8c88-8aebe0377ae4" providerId="AD" clId="Web-{DF61A11C-0BF9-5D42-7FAB-D3DC2DC52DF5}" dt="2025-03-31T06:50:17.172" v="347"/>
          <ac:spMkLst>
            <pc:docMk/>
            <pc:sldMk cId="1760600190" sldId="507"/>
            <ac:spMk id="3" creationId="{90F9C6CC-3E64-DCA3-B0D0-5B50791B9C95}"/>
          </ac:spMkLst>
        </pc:spChg>
      </pc:sldChg>
    </pc:docChg>
  </pc:docChgLst>
  <pc:docChgLst>
    <pc:chgData name="Edvards Bukovskis" userId="S::ebukovskis@edu.riga.lv::6d5fc92b-84af-401d-8c88-8aebe0377ae4" providerId="AD" clId="Web-{89B81F10-0D87-F535-A36C-4A9806AA336D}"/>
    <pc:docChg chg="sldOrd">
      <pc:chgData name="Edvards Bukovskis" userId="S::ebukovskis@edu.riga.lv::6d5fc92b-84af-401d-8c88-8aebe0377ae4" providerId="AD" clId="Web-{89B81F10-0D87-F535-A36C-4A9806AA336D}" dt="2023-10-18T20:19:25.275" v="1"/>
      <pc:docMkLst>
        <pc:docMk/>
      </pc:docMkLst>
      <pc:sldChg chg="ord">
        <pc:chgData name="Edvards Bukovskis" userId="S::ebukovskis@edu.riga.lv::6d5fc92b-84af-401d-8c88-8aebe0377ae4" providerId="AD" clId="Web-{89B81F10-0D87-F535-A36C-4A9806AA336D}" dt="2023-10-18T20:19:25.275" v="1"/>
        <pc:sldMkLst>
          <pc:docMk/>
          <pc:sldMk cId="1613533863" sldId="336"/>
        </pc:sldMkLst>
      </pc:sldChg>
    </pc:docChg>
  </pc:docChgLst>
  <pc:docChgLst>
    <pc:chgData name="Edvards Bukovskis" userId="S::ebukovskis@edu.riga.lv::6d5fc92b-84af-401d-8c88-8aebe0377ae4" providerId="AD" clId="Web-{CB8BD848-1373-A947-A6C1-6D2E29777F40}"/>
    <pc:docChg chg="addSld modSld">
      <pc:chgData name="Edvards Bukovskis" userId="S::ebukovskis@edu.riga.lv::6d5fc92b-84af-401d-8c88-8aebe0377ae4" providerId="AD" clId="Web-{CB8BD848-1373-A947-A6C1-6D2E29777F40}" dt="2023-10-04T09:53:31.594" v="13" actId="20577"/>
      <pc:docMkLst>
        <pc:docMk/>
      </pc:docMkLst>
      <pc:sldChg chg="modSp new">
        <pc:chgData name="Edvards Bukovskis" userId="S::ebukovskis@edu.riga.lv::6d5fc92b-84af-401d-8c88-8aebe0377ae4" providerId="AD" clId="Web-{CB8BD848-1373-A947-A6C1-6D2E29777F40}" dt="2023-10-04T09:53:31.594" v="13" actId="20577"/>
        <pc:sldMkLst>
          <pc:docMk/>
          <pc:sldMk cId="2618538653" sldId="290"/>
        </pc:sldMkLst>
      </pc:sldChg>
    </pc:docChg>
  </pc:docChgLst>
  <pc:docChgLst>
    <pc:chgData name="Edvards Bukovskis" userId="S::ebukovskis@edu.riga.lv::6d5fc92b-84af-401d-8c88-8aebe0377ae4" providerId="AD" clId="Web-{F9619AA2-A257-8D76-C35E-DD28C552CF2A}"/>
    <pc:docChg chg="addSld delSld modSld sldOrd">
      <pc:chgData name="Edvards Bukovskis" userId="S::ebukovskis@edu.riga.lv::6d5fc92b-84af-401d-8c88-8aebe0377ae4" providerId="AD" clId="Web-{F9619AA2-A257-8D76-C35E-DD28C552CF2A}" dt="2023-09-22T07:33:11.168" v="200" actId="20577"/>
      <pc:docMkLst>
        <pc:docMk/>
      </pc:docMkLst>
      <pc:sldChg chg="ord">
        <pc:chgData name="Edvards Bukovskis" userId="S::ebukovskis@edu.riga.lv::6d5fc92b-84af-401d-8c88-8aebe0377ae4" providerId="AD" clId="Web-{F9619AA2-A257-8D76-C35E-DD28C552CF2A}" dt="2023-09-22T06:02:30.887" v="0"/>
        <pc:sldMkLst>
          <pc:docMk/>
          <pc:sldMk cId="2647863441" sldId="263"/>
        </pc:sldMkLst>
      </pc:sldChg>
      <pc:sldChg chg="addSp delSp modSp new">
        <pc:chgData name="Edvards Bukovskis" userId="S::ebukovskis@edu.riga.lv::6d5fc92b-84af-401d-8c88-8aebe0377ae4" providerId="AD" clId="Web-{F9619AA2-A257-8D76-C35E-DD28C552CF2A}" dt="2023-09-22T07:16:07.496" v="19" actId="1076"/>
        <pc:sldMkLst>
          <pc:docMk/>
          <pc:sldMk cId="1793887648" sldId="276"/>
        </pc:sldMkLst>
      </pc:sldChg>
      <pc:sldChg chg="addSp modSp new addCm modCm">
        <pc:chgData name="Edvards Bukovskis" userId="S::ebukovskis@edu.riga.lv::6d5fc92b-84af-401d-8c88-8aebe0377ae4" providerId="AD" clId="Web-{F9619AA2-A257-8D76-C35E-DD28C552CF2A}" dt="2023-09-22T07:18:30.344" v="52" actId="1076"/>
        <pc:sldMkLst>
          <pc:docMk/>
          <pc:sldMk cId="1645212831" sldId="277"/>
        </pc:sldMkLst>
        <pc:extLst>
          <p:ext xmlns:p="http://schemas.openxmlformats.org/presentationml/2006/main" uri="{D6D511B9-2390-475A-947B-AFAB55BFBCF1}">
            <pc226:cmChg xmlns:pc226="http://schemas.microsoft.com/office/powerpoint/2022/06/main/command" chg="add mod">
              <pc226:chgData name="Edvards Bukovskis" userId="S::ebukovskis@edu.riga.lv::6d5fc92b-84af-401d-8c88-8aebe0377ae4" providerId="AD" clId="Web-{F9619AA2-A257-8D76-C35E-DD28C552CF2A}" dt="2023-09-22T07:18:25.063" v="48" actId="20577"/>
              <pc2:cmMkLst xmlns:pc2="http://schemas.microsoft.com/office/powerpoint/2019/9/main/command">
                <pc:docMk/>
                <pc:sldMk cId="1645212831" sldId="277"/>
                <pc2:cmMk id="{F9447DE8-E838-4048-9F31-0AF597D3374E}"/>
              </pc2:cmMkLst>
            </pc226:cmChg>
          </p:ext>
        </pc:extLst>
      </pc:sldChg>
      <pc:sldChg chg="addSp delSp modSp new">
        <pc:chgData name="Edvards Bukovskis" userId="S::ebukovskis@edu.riga.lv::6d5fc92b-84af-401d-8c88-8aebe0377ae4" providerId="AD" clId="Web-{F9619AA2-A257-8D76-C35E-DD28C552CF2A}" dt="2023-09-22T07:20:18.598" v="71" actId="1076"/>
        <pc:sldMkLst>
          <pc:docMk/>
          <pc:sldMk cId="1067152533" sldId="278"/>
        </pc:sldMkLst>
      </pc:sldChg>
      <pc:sldChg chg="new del ord">
        <pc:chgData name="Edvards Bukovskis" userId="S::ebukovskis@edu.riga.lv::6d5fc92b-84af-401d-8c88-8aebe0377ae4" providerId="AD" clId="Web-{F9619AA2-A257-8D76-C35E-DD28C552CF2A}" dt="2023-09-22T07:19:54.034" v="55"/>
        <pc:sldMkLst>
          <pc:docMk/>
          <pc:sldMk cId="4060636755" sldId="278"/>
        </pc:sldMkLst>
      </pc:sldChg>
      <pc:sldChg chg="addSp delSp modSp new">
        <pc:chgData name="Edvards Bukovskis" userId="S::ebukovskis@edu.riga.lv::6d5fc92b-84af-401d-8c88-8aebe0377ae4" providerId="AD" clId="Web-{F9619AA2-A257-8D76-C35E-DD28C552CF2A}" dt="2023-09-22T07:22:35.445" v="85" actId="1076"/>
        <pc:sldMkLst>
          <pc:docMk/>
          <pc:sldMk cId="2394601983" sldId="279"/>
        </pc:sldMkLst>
      </pc:sldChg>
      <pc:sldChg chg="addSp delSp modSp new">
        <pc:chgData name="Edvards Bukovskis" userId="S::ebukovskis@edu.riga.lv::6d5fc92b-84af-401d-8c88-8aebe0377ae4" providerId="AD" clId="Web-{F9619AA2-A257-8D76-C35E-DD28C552CF2A}" dt="2023-09-22T07:23:03.587" v="92" actId="1076"/>
        <pc:sldMkLst>
          <pc:docMk/>
          <pc:sldMk cId="273203088" sldId="280"/>
        </pc:sldMkLst>
      </pc:sldChg>
      <pc:sldChg chg="addSp delSp modSp new">
        <pc:chgData name="Edvards Bukovskis" userId="S::ebukovskis@edu.riga.lv::6d5fc92b-84af-401d-8c88-8aebe0377ae4" providerId="AD" clId="Web-{F9619AA2-A257-8D76-C35E-DD28C552CF2A}" dt="2023-09-22T07:23:41.479" v="99" actId="1076"/>
        <pc:sldMkLst>
          <pc:docMk/>
          <pc:sldMk cId="368071881" sldId="281"/>
        </pc:sldMkLst>
      </pc:sldChg>
      <pc:sldChg chg="addSp delSp modSp new">
        <pc:chgData name="Edvards Bukovskis" userId="S::ebukovskis@edu.riga.lv::6d5fc92b-84af-401d-8c88-8aebe0377ae4" providerId="AD" clId="Web-{F9619AA2-A257-8D76-C35E-DD28C552CF2A}" dt="2023-09-22T07:24:47.543" v="106" actId="1076"/>
        <pc:sldMkLst>
          <pc:docMk/>
          <pc:sldMk cId="3233928427" sldId="282"/>
        </pc:sldMkLst>
      </pc:sldChg>
      <pc:sldChg chg="addSp delSp modSp new">
        <pc:chgData name="Edvards Bukovskis" userId="S::ebukovskis@edu.riga.lv::6d5fc92b-84af-401d-8c88-8aebe0377ae4" providerId="AD" clId="Web-{F9619AA2-A257-8D76-C35E-DD28C552CF2A}" dt="2023-09-22T07:25:25.794" v="113" actId="1076"/>
        <pc:sldMkLst>
          <pc:docMk/>
          <pc:sldMk cId="2518125467" sldId="283"/>
        </pc:sldMkLst>
      </pc:sldChg>
      <pc:sldChg chg="addSp delSp modSp new">
        <pc:chgData name="Edvards Bukovskis" userId="S::ebukovskis@edu.riga.lv::6d5fc92b-84af-401d-8c88-8aebe0377ae4" providerId="AD" clId="Web-{F9619AA2-A257-8D76-C35E-DD28C552CF2A}" dt="2023-09-22T07:26:34.093" v="128" actId="1076"/>
        <pc:sldMkLst>
          <pc:docMk/>
          <pc:sldMk cId="2755908247" sldId="284"/>
        </pc:sldMkLst>
      </pc:sldChg>
      <pc:sldChg chg="delSp new del">
        <pc:chgData name="Edvards Bukovskis" userId="S::ebukovskis@edu.riga.lv::6d5fc92b-84af-401d-8c88-8aebe0377ae4" providerId="AD" clId="Web-{F9619AA2-A257-8D76-C35E-DD28C552CF2A}" dt="2023-09-22T07:26:07.530" v="117"/>
        <pc:sldMkLst>
          <pc:docMk/>
          <pc:sldMk cId="2926986254" sldId="284"/>
        </pc:sldMkLst>
      </pc:sldChg>
      <pc:sldChg chg="addSp delSp modSp new">
        <pc:chgData name="Edvards Bukovskis" userId="S::ebukovskis@edu.riga.lv::6d5fc92b-84af-401d-8c88-8aebe0377ae4" providerId="AD" clId="Web-{F9619AA2-A257-8D76-C35E-DD28C552CF2A}" dt="2023-09-22T07:28:03.955" v="147" actId="1076"/>
        <pc:sldMkLst>
          <pc:docMk/>
          <pc:sldMk cId="2078628605" sldId="285"/>
        </pc:sldMkLst>
      </pc:sldChg>
      <pc:sldChg chg="addSp delSp modSp new">
        <pc:chgData name="Edvards Bukovskis" userId="S::ebukovskis@edu.riga.lv::6d5fc92b-84af-401d-8c88-8aebe0377ae4" providerId="AD" clId="Web-{F9619AA2-A257-8D76-C35E-DD28C552CF2A}" dt="2023-09-22T07:28:59.520" v="169" actId="1076"/>
        <pc:sldMkLst>
          <pc:docMk/>
          <pc:sldMk cId="80775330" sldId="286"/>
        </pc:sldMkLst>
      </pc:sldChg>
      <pc:sldChg chg="addSp delSp modSp new">
        <pc:chgData name="Edvards Bukovskis" userId="S::ebukovskis@edu.riga.lv::6d5fc92b-84af-401d-8c88-8aebe0377ae4" providerId="AD" clId="Web-{F9619AA2-A257-8D76-C35E-DD28C552CF2A}" dt="2023-09-22T07:29:53.693" v="191" actId="1076"/>
        <pc:sldMkLst>
          <pc:docMk/>
          <pc:sldMk cId="3265581421" sldId="287"/>
        </pc:sldMkLst>
      </pc:sldChg>
      <pc:sldChg chg="modSp new">
        <pc:chgData name="Edvards Bukovskis" userId="S::ebukovskis@edu.riga.lv::6d5fc92b-84af-401d-8c88-8aebe0377ae4" providerId="AD" clId="Web-{F9619AA2-A257-8D76-C35E-DD28C552CF2A}" dt="2023-09-22T07:33:11.168" v="200" actId="20577"/>
        <pc:sldMkLst>
          <pc:docMk/>
          <pc:sldMk cId="3204614439" sldId="288"/>
        </pc:sldMkLst>
      </pc:sldChg>
    </pc:docChg>
  </pc:docChgLst>
  <pc:docChgLst>
    <pc:chgData name="Edvards Bukovskis" userId="S::ebukovskis@edu.riga.lv::6d5fc92b-84af-401d-8c88-8aebe0377ae4" providerId="AD" clId="Web-{8900221C-1E18-3F78-B041-837E2FC41463}"/>
    <pc:docChg chg="addSld modSld modSection">
      <pc:chgData name="Edvards Bukovskis" userId="S::ebukovskis@edu.riga.lv::6d5fc92b-84af-401d-8c88-8aebe0377ae4" providerId="AD" clId="Web-{8900221C-1E18-3F78-B041-837E2FC41463}" dt="2024-09-03T08:16:56.157" v="194" actId="20577"/>
      <pc:docMkLst>
        <pc:docMk/>
      </pc:docMkLst>
      <pc:sldChg chg="modSp">
        <pc:chgData name="Edvards Bukovskis" userId="S::ebukovskis@edu.riga.lv::6d5fc92b-84af-401d-8c88-8aebe0377ae4" providerId="AD" clId="Web-{8900221C-1E18-3F78-B041-837E2FC41463}" dt="2024-09-03T06:02:52.297" v="13" actId="20577"/>
        <pc:sldMkLst>
          <pc:docMk/>
          <pc:sldMk cId="109857222" sldId="256"/>
        </pc:sldMkLst>
      </pc:sldChg>
      <pc:sldChg chg="addSp delSp modSp new">
        <pc:chgData name="Edvards Bukovskis" userId="S::ebukovskis@edu.riga.lv::6d5fc92b-84af-401d-8c88-8aebe0377ae4" providerId="AD" clId="Web-{8900221C-1E18-3F78-B041-837E2FC41463}" dt="2024-09-03T06:09:26.984" v="28" actId="1076"/>
        <pc:sldMkLst>
          <pc:docMk/>
          <pc:sldMk cId="3188560500" sldId="352"/>
        </pc:sldMkLst>
      </pc:sldChg>
      <pc:sldChg chg="addSp delSp modSp new">
        <pc:chgData name="Edvards Bukovskis" userId="S::ebukovskis@edu.riga.lv::6d5fc92b-84af-401d-8c88-8aebe0377ae4" providerId="AD" clId="Web-{8900221C-1E18-3F78-B041-837E2FC41463}" dt="2024-09-03T06:14:33.090" v="42" actId="1076"/>
        <pc:sldMkLst>
          <pc:docMk/>
          <pc:sldMk cId="915791134" sldId="353"/>
        </pc:sldMkLst>
      </pc:sldChg>
      <pc:sldChg chg="addSp delSp modSp new">
        <pc:chgData name="Edvards Bukovskis" userId="S::ebukovskis@edu.riga.lv::6d5fc92b-84af-401d-8c88-8aebe0377ae4" providerId="AD" clId="Web-{8900221C-1E18-3F78-B041-837E2FC41463}" dt="2024-09-03T08:16:56.157" v="194" actId="20577"/>
        <pc:sldMkLst>
          <pc:docMk/>
          <pc:sldMk cId="496840845" sldId="354"/>
        </pc:sldMkLst>
      </pc:sldChg>
      <pc:sldChg chg="modSp new">
        <pc:chgData name="Edvards Bukovskis" userId="S::ebukovskis@edu.riga.lv::6d5fc92b-84af-401d-8c88-8aebe0377ae4" providerId="AD" clId="Web-{8900221C-1E18-3F78-B041-837E2FC41463}" dt="2024-09-03T07:07:10.618" v="184" actId="20577"/>
        <pc:sldMkLst>
          <pc:docMk/>
          <pc:sldMk cId="1765026604" sldId="355"/>
        </pc:sldMkLst>
      </pc:sldChg>
    </pc:docChg>
  </pc:docChgLst>
</pc:chgInfo>
</file>

<file path=ppt/comments/modernComment_10C_4B1E8AB9.xml><?xml version="1.0" encoding="utf-8"?>
<p188:cmLst xmlns:a="http://schemas.openxmlformats.org/drawingml/2006/main" xmlns:r="http://schemas.openxmlformats.org/officeDocument/2006/relationships" xmlns:p188="http://schemas.microsoft.com/office/powerpoint/2018/8/main">
  <p188:cm id="{F60839C3-CF99-42FE-8A4B-2A4E9E135324}" authorId="{3EF2ADC9-245E-6FD2-9BD0-261ED29F0854}" created="2023-09-21T06:06:30.565">
    <ac:txMkLst xmlns:ac="http://schemas.microsoft.com/office/drawing/2013/main/command">
      <pc:docMk xmlns:pc="http://schemas.microsoft.com/office/powerpoint/2013/main/command"/>
      <pc:sldMk xmlns:pc="http://schemas.microsoft.com/office/powerpoint/2013/main/command" cId="1260292793" sldId="268"/>
      <ac:spMk id="3" creationId="{86AA139E-4A43-49B1-7B9B-5E053759BCF3}"/>
      <ac:txMk cp="0" len="120">
        <ac:context len="121" hash="3947248397"/>
      </ac:txMk>
    </ac:txMkLst>
    <p188:pos x="266240" y="3883445"/>
    <p188:txBody>
      <a:bodyPr/>
      <a:lstStyle/>
      <a:p>
        <a:r>
          <a:rPr lang="en-US"/>
          <a:t>#include &lt;iostream&gt;​
using namespace std;​
​
int main() {​
 int grade = 90;​
 if (grade &gt; 60) {​
    cout &lt;&lt; "Pass\n";​
 }​
}</a:t>
        </a:r>
      </a:p>
    </p188:txBody>
  </p188:cm>
</p188:cmLst>
</file>

<file path=ppt/comments/modernComment_10F_DD135CD9.xml><?xml version="1.0" encoding="utf-8"?>
<p188:cmLst xmlns:a="http://schemas.openxmlformats.org/drawingml/2006/main" xmlns:r="http://schemas.openxmlformats.org/officeDocument/2006/relationships" xmlns:p188="http://schemas.microsoft.com/office/powerpoint/2018/8/main">
  <p188:cm id="{DA148A3A-8859-48D9-842D-7FD18F084304}" authorId="{3EF2ADC9-245E-6FD2-9BD0-261ED29F0854}" created="2023-09-21T06:11:40.572">
    <ac:txMkLst xmlns:ac="http://schemas.microsoft.com/office/drawing/2013/main/command">
      <pc:docMk xmlns:pc="http://schemas.microsoft.com/office/powerpoint/2013/main/command"/>
      <pc:sldMk xmlns:pc="http://schemas.microsoft.com/office/powerpoint/2013/main/command" cId="3709033689" sldId="271"/>
      <ac:spMk id="3" creationId="{11D9C883-C71D-2BEE-0395-E52BB4BC2253}"/>
      <ac:txMk cp="106" len="78">
        <ac:context len="185" hash="3018862665"/>
      </ac:txMk>
    </ac:txMkLst>
    <p188:pos x="238698" y="4067060"/>
    <p188:txBody>
      <a:bodyPr/>
      <a:lstStyle/>
      <a:p>
        <a:r>
          <a:rPr lang="en-US"/>
          <a:t>#include &lt;iostream&gt;
using namespace std;
int main() {
 int grade = 59;
 if (grade &gt; 60) {
  cout &lt;&lt; "Pass\n";
 }
}</a:t>
        </a:r>
      </a:p>
    </p188:txBody>
  </p188:cm>
</p188:cmLst>
</file>

<file path=ppt/comments/modernComment_113_5AB9CFF.xml><?xml version="1.0" encoding="utf-8"?>
<p188:cmLst xmlns:a="http://schemas.openxmlformats.org/drawingml/2006/main" xmlns:r="http://schemas.openxmlformats.org/officeDocument/2006/relationships" xmlns:p188="http://schemas.microsoft.com/office/powerpoint/2018/8/main">
  <p188:cm id="{82115994-366A-4912-A215-21B2F9337B90}" authorId="{3EF2ADC9-245E-6FD2-9BD0-261ED29F0854}" created="2023-09-21T06:16:10.611">
    <ac:txMkLst xmlns:ac="http://schemas.microsoft.com/office/drawing/2013/main/command">
      <pc:docMk xmlns:pc="http://schemas.microsoft.com/office/powerpoint/2013/main/command"/>
      <pc:sldMk xmlns:pc="http://schemas.microsoft.com/office/powerpoint/2013/main/command" cId="95132927" sldId="275"/>
      <ac:spMk id="3" creationId="{10D6F136-2045-69D1-1FB0-E1C0DD528E5D}"/>
      <ac:txMk cp="0" len="123">
        <ac:context len="124" hash="1697713260"/>
      </ac:txMk>
    </ac:txMkLst>
    <p188:pos x="253999" y="4109357"/>
    <p188:txBody>
      <a:bodyPr/>
      <a:lstStyle/>
      <a:p>
        <a:r>
          <a:rPr lang="en-US"/>
          <a:t>#include &lt;iostream&gt;
using namespace std;
int main() {
 double ph = 4.6;
 // Write the if, else if, else here:
}</a:t>
        </a:r>
      </a:p>
    </p188:txBody>
  </p188:cm>
</p188:cmLst>
</file>

<file path=ppt/comments/modernComment_115_620FF49F.xml><?xml version="1.0" encoding="utf-8"?>
<p188:cmLst xmlns:a="http://schemas.openxmlformats.org/drawingml/2006/main" xmlns:r="http://schemas.openxmlformats.org/officeDocument/2006/relationships" xmlns:p188="http://schemas.microsoft.com/office/powerpoint/2018/8/main">
  <p188:cm id="{F9447DE8-E838-4048-9F31-0AF597D3374E}" authorId="{3EF2ADC9-245E-6FD2-9BD0-261ED29F0854}" created="2023-09-22T07:17:40.546">
    <ac:txMkLst xmlns:ac="http://schemas.microsoft.com/office/drawing/2013/main/command">
      <pc:docMk xmlns:pc="http://schemas.microsoft.com/office/powerpoint/2013/main/command"/>
      <pc:sldMk xmlns:pc="http://schemas.microsoft.com/office/powerpoint/2013/main/command" cId="1645212831" sldId="277"/>
      <ac:spMk id="3" creationId="{AD70D179-213D-EA35-AF85-C8AA9A231CB0}"/>
      <ac:txMk cp="10" len="4">
        <ac:context len="29" hash="1792932659"/>
      </ac:txMk>
    </ac:txMkLst>
    <p188:pos x="870857" y="254000"/>
    <p188:txBody>
      <a:bodyPr/>
      <a:lstStyle/>
      <a:p>
        <a:r>
          <a:rPr lang="en-US"/>
          <a:t>#include &lt;iostream&gt;
using namespace std;
int main() {
 int number = 9;
 switch(number) {
  case 1 :
   cout &lt;&lt; "Bulbusaur\n";
   break;
  case 2 :
   cout &lt;&lt; "Ivysaur\n";
   break;
  case 3 :
   cout &lt;&lt; "Venusaur\n";
   break;
  case 4 :
   cout &lt;&lt; "Charmander\n";
   break;
  case 5 :
   cout &lt;&lt; "Charmeleon\n";
   break;
  case 6 :
   cout &lt;&lt; "Charizard\n";
   break;
  default :
   cout &lt;&lt; "Unknown\n";
   break;
 }
}</a:t>
        </a:r>
      </a:p>
    </p188:txBody>
  </p188:cm>
</p188:cmLst>
</file>

<file path=ppt/comments/modernComment_1EB_FFF4AB69.xml><?xml version="1.0" encoding="utf-8"?>
<p188:cmLst xmlns:a="http://schemas.openxmlformats.org/drawingml/2006/main" xmlns:r="http://schemas.openxmlformats.org/officeDocument/2006/relationships" xmlns:p188="http://schemas.microsoft.com/office/powerpoint/2018/8/main">
  <p188:cm id="{0A0C57FF-CFDB-4143-8F09-C230A9B40432}" authorId="{3EF2ADC9-245E-6FD2-9BD0-261ED29F0854}" created="2025-03-04T12:42:02.256">
    <ac:txMkLst xmlns:ac="http://schemas.microsoft.com/office/drawing/2013/main/command">
      <pc:docMk xmlns:pc="http://schemas.microsoft.com/office/powerpoint/2013/main/command"/>
      <pc:sldMk xmlns:pc="http://schemas.microsoft.com/office/powerpoint/2013/main/command" cId="4294224745" sldId="491"/>
      <ac:spMk id="3" creationId="{BB786824-6501-C0C3-05EA-A53DAB1285D6}"/>
      <ac:txMk cp="39" len="306">
        <ac:context len="346" hash="2514405160"/>
      </ac:txMk>
    </ac:txMkLst>
    <p188:pos x="1641230" y="3751384"/>
    <p188:txBody>
      <a:bodyPr/>
      <a:lstStyle/>
      <a:p>
        <a:r>
          <a:rPr lang="en-US"/>
          <a:t>​
html_doc = """ ​
&lt;html&gt;&lt;head&gt;&lt;title&gt;Mājas lapa&lt;/title&gt;&lt;/head&gt;​
&lt;body&gt;​
&lt;p class="ievads"&gt;Šis ir &lt;b&gt;ievads&lt;/b&gt; par web scraping.&lt;/p&gt; ​
&lt;ul id="saraksts"&gt; ​
 &lt;li&gt;Pirmais punkts&lt;/li&gt;​
 &lt;li&gt;Otrais punkts&lt;/li&gt;​
 &lt;li&gt;Trešais punkts&lt;/li&gt;​
&lt;/ul&gt; ​
&lt;a href="https://www.example.com"&gt;Saite uz piemēru&lt;/a&gt;​
&lt;/body&gt;​
&lt;/html&gt;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0F3EB5-DF11-48AF-8D87-F2E3E9413B6F}" type="datetimeFigureOut">
              <a:t>6/4/2025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64A7A9-87BD-46EC-895B-0F2B4DBB0ACE}" type="slidenum">
              <a:t>‹#›</a:t>
            </a:fld>
            <a:endParaRPr lang="en-US"/>
          </a:p>
        </p:txBody>
      </p:sp>
    </p:spTree>
    <p:extLst>
      <p:ext uri="{BB962C8B-B14F-4D97-AF65-F5344CB8AC3E}">
        <p14:creationId xmlns:p14="http://schemas.microsoft.com/office/powerpoint/2010/main" val="1582315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your function, you can initialize the vector with each multiple in place, or you could .</a:t>
            </a:r>
            <a:r>
              <a:rPr lang="en-US" err="1"/>
              <a:t>push_back</a:t>
            </a:r>
            <a:r>
              <a:rPr lang="en-US"/>
              <a:t>() each multiple onto the vector.</a:t>
            </a:r>
          </a:p>
        </p:txBody>
      </p:sp>
      <p:sp>
        <p:nvSpPr>
          <p:cNvPr id="4" name="Slide Number Placeholder 3"/>
          <p:cNvSpPr>
            <a:spLocks noGrp="1"/>
          </p:cNvSpPr>
          <p:nvPr>
            <p:ph type="sldNum" sz="quarter" idx="5"/>
          </p:nvPr>
        </p:nvSpPr>
        <p:spPr/>
        <p:txBody>
          <a:bodyPr/>
          <a:lstStyle/>
          <a:p>
            <a:fld id="{F264A7A9-87BD-46EC-895B-0F2B4DBB0ACE}" type="slidenum">
              <a:t>112</a:t>
            </a:fld>
            <a:endParaRPr lang="en-US"/>
          </a:p>
        </p:txBody>
      </p:sp>
    </p:spTree>
    <p:extLst>
      <p:ext uri="{BB962C8B-B14F-4D97-AF65-F5344CB8AC3E}">
        <p14:creationId xmlns:p14="http://schemas.microsoft.com/office/powerpoint/2010/main" val="3478910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Dots </a:t>
            </a:r>
            <a:r>
              <a:rPr lang="en-US" err="1"/>
              <a:t>divu</a:t>
            </a:r>
            <a:r>
              <a:rPr lang="en-US"/>
              <a:t> </a:t>
            </a:r>
            <a:r>
              <a:rPr lang="en-US" err="1"/>
              <a:t>dimensiju</a:t>
            </a:r>
            <a:r>
              <a:rPr lang="en-US"/>
              <a:t> </a:t>
            </a:r>
            <a:r>
              <a:rPr lang="en-US" err="1"/>
              <a:t>masīvs</a:t>
            </a:r>
            <a:r>
              <a:rPr lang="en-US"/>
              <a:t> A(</a:t>
            </a:r>
            <a:r>
              <a:rPr lang="en-US" err="1"/>
              <a:t>n,n</a:t>
            </a:r>
            <a:r>
              <a:rPr lang="en-US"/>
              <a:t>), kas </a:t>
            </a:r>
            <a:r>
              <a:rPr lang="en-US" err="1"/>
              <a:t>aizpildīts</a:t>
            </a:r>
            <a:r>
              <a:rPr lang="en-US"/>
              <a:t> </a:t>
            </a:r>
            <a:r>
              <a:rPr lang="en-US" err="1"/>
              <a:t>ar</a:t>
            </a:r>
            <a:r>
              <a:rPr lang="en-US"/>
              <a:t> </a:t>
            </a:r>
            <a:r>
              <a:rPr lang="en-US" err="1"/>
              <a:t>nullēm</a:t>
            </a:r>
            <a:r>
              <a:rPr lang="en-US"/>
              <a:t> un </a:t>
            </a:r>
            <a:r>
              <a:rPr lang="en-US" err="1"/>
              <a:t>vieniniekiem</a:t>
            </a:r>
            <a:r>
              <a:rPr lang="en-US"/>
              <a:t>.</a:t>
            </a:r>
            <a:br>
              <a:rPr lang="en-US">
                <a:cs typeface="+mn-lt"/>
              </a:rPr>
            </a:br>
            <a:r>
              <a:rPr lang="en-US" err="1"/>
              <a:t>Noskaidrot</a:t>
            </a:r>
            <a:r>
              <a:rPr lang="en-US"/>
              <a:t>, </a:t>
            </a:r>
            <a:r>
              <a:rPr lang="en-US" err="1"/>
              <a:t>cik</a:t>
            </a:r>
            <a:r>
              <a:rPr lang="en-US"/>
              <a:t> </a:t>
            </a:r>
            <a:r>
              <a:rPr lang="en-US" err="1"/>
              <a:t>masīva</a:t>
            </a:r>
            <a:r>
              <a:rPr lang="en-US"/>
              <a:t> </a:t>
            </a:r>
            <a:r>
              <a:rPr lang="en-US" err="1"/>
              <a:t>kolonnu</a:t>
            </a:r>
            <a:r>
              <a:rPr lang="en-US"/>
              <a:t> un </a:t>
            </a:r>
            <a:r>
              <a:rPr lang="en-US" err="1"/>
              <a:t>rindu</a:t>
            </a:r>
            <a:r>
              <a:rPr lang="en-US"/>
              <a:t> </a:t>
            </a:r>
            <a:r>
              <a:rPr lang="en-US" err="1"/>
              <a:t>ir</a:t>
            </a:r>
            <a:r>
              <a:rPr lang="en-US"/>
              <a:t> </a:t>
            </a:r>
            <a:r>
              <a:rPr lang="en-US" err="1"/>
              <a:t>aizpildītas</a:t>
            </a:r>
            <a:r>
              <a:rPr lang="en-US"/>
              <a:t> </a:t>
            </a:r>
            <a:r>
              <a:rPr lang="en-US" err="1"/>
              <a:t>tikai</a:t>
            </a:r>
            <a:r>
              <a:rPr lang="en-US"/>
              <a:t> </a:t>
            </a:r>
            <a:r>
              <a:rPr lang="en-US" err="1"/>
              <a:t>ar</a:t>
            </a:r>
            <a:r>
              <a:rPr lang="en-US"/>
              <a:t> 1 un </a:t>
            </a:r>
            <a:r>
              <a:rPr lang="en-US" err="1"/>
              <a:t>cik</a:t>
            </a:r>
            <a:r>
              <a:rPr lang="en-US"/>
              <a:t> </a:t>
            </a:r>
            <a:r>
              <a:rPr lang="en-US" err="1"/>
              <a:t>kolonnu</a:t>
            </a:r>
            <a:r>
              <a:rPr lang="en-US"/>
              <a:t> un </a:t>
            </a:r>
            <a:r>
              <a:rPr lang="en-US" err="1"/>
              <a:t>rindu</a:t>
            </a:r>
            <a:r>
              <a:rPr lang="en-US"/>
              <a:t> </a:t>
            </a:r>
            <a:r>
              <a:rPr lang="en-US" err="1"/>
              <a:t>ir</a:t>
            </a:r>
            <a:r>
              <a:rPr lang="en-US"/>
              <a:t> </a:t>
            </a:r>
            <a:r>
              <a:rPr lang="en-US" err="1"/>
              <a:t>aizpildītas</a:t>
            </a:r>
            <a:r>
              <a:rPr lang="en-US"/>
              <a:t> </a:t>
            </a:r>
            <a:r>
              <a:rPr lang="en-US" err="1"/>
              <a:t>tikai</a:t>
            </a:r>
            <a:r>
              <a:rPr lang="en-US"/>
              <a:t> </a:t>
            </a:r>
            <a:r>
              <a:rPr lang="en-US" err="1"/>
              <a:t>ar</a:t>
            </a:r>
            <a:r>
              <a:rPr lang="en-US"/>
              <a:t> 0.</a:t>
            </a:r>
            <a:br>
              <a:rPr lang="en-US">
                <a:cs typeface="+mn-lt"/>
              </a:rPr>
            </a:br>
            <a:r>
              <a:rPr lang="en-US" err="1"/>
              <a:t>Izveidot</a:t>
            </a:r>
            <a:r>
              <a:rPr lang="en-US"/>
              <a:t> un </a:t>
            </a:r>
            <a:r>
              <a:rPr lang="en-US" err="1"/>
              <a:t>izmantot</a:t>
            </a:r>
            <a:r>
              <a:rPr lang="en-US"/>
              <a:t> </a:t>
            </a:r>
            <a:r>
              <a:rPr lang="en-US" err="1"/>
              <a:t>funkciju</a:t>
            </a:r>
            <a:r>
              <a:rPr lang="en-US"/>
              <a:t> </a:t>
            </a:r>
            <a:r>
              <a:rPr lang="en-US" err="1"/>
              <a:t>vai</a:t>
            </a:r>
            <a:r>
              <a:rPr lang="en-US"/>
              <a:t> </a:t>
            </a:r>
            <a:r>
              <a:rPr lang="en-US" err="1"/>
              <a:t>funkcijas</a:t>
            </a:r>
            <a:r>
              <a:rPr lang="en-US"/>
              <a:t>, kas </a:t>
            </a:r>
            <a:r>
              <a:rPr lang="en-US" err="1"/>
              <a:t>vienai</a:t>
            </a:r>
            <a:r>
              <a:rPr lang="en-US"/>
              <a:t> </a:t>
            </a:r>
            <a:r>
              <a:rPr lang="en-US" err="1"/>
              <a:t>rindai</a:t>
            </a:r>
            <a:r>
              <a:rPr lang="en-US"/>
              <a:t> </a:t>
            </a:r>
            <a:r>
              <a:rPr lang="en-US" err="1"/>
              <a:t>vai</a:t>
            </a:r>
            <a:r>
              <a:rPr lang="en-US"/>
              <a:t> </a:t>
            </a:r>
            <a:r>
              <a:rPr lang="en-US" err="1"/>
              <a:t>kolonnai</a:t>
            </a:r>
            <a:r>
              <a:rPr lang="en-US"/>
              <a:t> var </a:t>
            </a:r>
            <a:r>
              <a:rPr lang="en-US" err="1"/>
              <a:t>pateikt</a:t>
            </a:r>
            <a:r>
              <a:rPr lang="en-US"/>
              <a:t>, ka </a:t>
            </a:r>
            <a:r>
              <a:rPr lang="en-US" err="1"/>
              <a:t>tā</a:t>
            </a:r>
            <a:r>
              <a:rPr lang="en-US"/>
              <a:t> </a:t>
            </a:r>
            <a:r>
              <a:rPr lang="en-US" err="1"/>
              <a:t>sastāv</a:t>
            </a:r>
            <a:r>
              <a:rPr lang="en-US"/>
              <a:t> </a:t>
            </a:r>
            <a:r>
              <a:rPr lang="en-US" err="1"/>
              <a:t>tikai</a:t>
            </a:r>
            <a:r>
              <a:rPr lang="en-US"/>
              <a:t> no 1 </a:t>
            </a:r>
            <a:r>
              <a:rPr lang="en-US" err="1"/>
              <a:t>vai</a:t>
            </a:r>
            <a:r>
              <a:rPr lang="en-US"/>
              <a:t> 0.</a:t>
            </a:r>
          </a:p>
        </p:txBody>
      </p:sp>
      <p:sp>
        <p:nvSpPr>
          <p:cNvPr id="4" name="Slide Number Placeholder 3"/>
          <p:cNvSpPr>
            <a:spLocks noGrp="1"/>
          </p:cNvSpPr>
          <p:nvPr>
            <p:ph type="sldNum" sz="quarter" idx="5"/>
          </p:nvPr>
        </p:nvSpPr>
        <p:spPr/>
        <p:txBody>
          <a:bodyPr/>
          <a:lstStyle/>
          <a:p>
            <a:fld id="{F264A7A9-87BD-46EC-895B-0F2B4DBB0ACE}" type="slidenum">
              <a:rPr lang="en-US"/>
              <a:t>119</a:t>
            </a:fld>
            <a:endParaRPr lang="en-US"/>
          </a:p>
        </p:txBody>
      </p:sp>
    </p:spTree>
    <p:extLst>
      <p:ext uri="{BB962C8B-B14F-4D97-AF65-F5344CB8AC3E}">
        <p14:creationId xmlns:p14="http://schemas.microsoft.com/office/powerpoint/2010/main" val="4432611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6/4/2025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6/4/2025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6/4/2025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6/4/2025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6/4/2025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5.gi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6.gi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microsoft.com/office/2018/10/relationships/comments" Target="../comments/modernComment_10C_4B1E8AB9.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18.xml.rels><?xml version="1.0" encoding="UTF-8" standalone="yes"?>
<Relationships xmlns="http://schemas.openxmlformats.org/package/2006/relationships"><Relationship Id="rId2" Type="http://schemas.microsoft.com/office/2018/10/relationships/comments" Target="../comments/modernComment_10F_DD135CD9.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20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21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hyperlink" Target="https://github.com/edvardsbukovskis/Programmesana_I/blob/main/Uzdevumi/Praktiskie_uzdevumi_dictionary.txt" TargetMode="Externa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microsoft.com/office/2018/10/relationships/comments" Target="../comments/modernComment_1EB_FFF4AB69.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hyperlink" Target="https://github.com/edvardsbukovskis/Programmesana_I/blob/main/Uzdevumi/webscraping1.txt" TargetMode="Externa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hyperlink" Target="https://github.com/edvardsbukovskis/Programmesana_I/blob/main/Uzdevumi/webscraping2.txt" TargetMode="Externa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hyperlink" Target="https://www.r64vsk.lv" TargetMode="Externa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microsoft.com/office/2018/10/relationships/comments" Target="../comments/modernComment_113_5AB9CFF.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microsoft.com/office/2018/10/relationships/comments" Target="../comments/modernComment_115_620FF49F.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github.com/edvardsbukovskis/Programmesana_I/blob/main/Uzdevumi/pirmais_procentu_darbs.txt"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github.com/edvardsbukovskis/Programmesana_I/blob/main/prog1_materials/leapyear.tx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hyperlink" Target="https://eduriga-my.sharepoint.com/:w:/g/personal/ebukovskis_edu_riga_lv/Ee9PtDr2VCJGmbIdoBZx2nwBW5_K6uPeq8FpNJa_RFODOA?e=1VKH1K"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github.com/edvardsbukovskis/Programmesana_I/blob/main/Uzdevumi/harrypotter.txt"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github.com/edvardsbukovskis/Programmesana_I/blob/main/Uzdevumi/loops1.txt"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edvardsbukovskis/Programmesana_I/blob/main/prog1_materials/krajkase.txt"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s://github.com/edvardsbukovskis/Programmesana_I/blob/main/Uzdevumi/textstory_project.txt"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s://github.com/edvardsbukovskis/Programmesana_I/blob/main/Uzdevumi/pd1_trenins.txt"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s://github.com/edvardsbukovskis/Programmesana_I/blob/main/Uzdevumi/push_pop.txt"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hyperlink" Target="https://github.com/edvardsbukovskis/Programmesana_I/blob/main/Uzdevumi/proj_whaletalk.txt"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hyperlink" Target="https://github.com/edvardsbukovskis/Programmesana_I/blob/main/Uzdevumi/info_arrays.txt" TargetMode="Externa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2.gi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err="1">
                <a:cs typeface="Calibri Light"/>
              </a:rPr>
              <a:t>Programmēšana</a:t>
            </a:r>
            <a:r>
              <a:rPr lang="en-US">
                <a:cs typeface="Calibri Light"/>
              </a:rPr>
              <a:t> I </a:t>
            </a:r>
          </a:p>
        </p:txBody>
      </p:sp>
      <p:sp>
        <p:nvSpPr>
          <p:cNvPr id="3" name="Subtitle 2"/>
          <p:cNvSpPr>
            <a:spLocks noGrp="1"/>
          </p:cNvSpPr>
          <p:nvPr>
            <p:ph type="subTitle" idx="1"/>
          </p:nvPr>
        </p:nvSpPr>
        <p:spPr/>
        <p:txBody>
          <a:bodyPr vert="horz" lIns="91440" tIns="45720" rIns="91440" bIns="45720" rtlCol="0" anchor="t">
            <a:normAutofit/>
          </a:bodyPr>
          <a:lstStyle/>
          <a:p>
            <a:r>
              <a:rPr lang="en-US">
                <a:cs typeface="Calibri"/>
              </a:rPr>
              <a:t>Edvards </a:t>
            </a:r>
            <a:r>
              <a:rPr lang="en-US" err="1">
                <a:cs typeface="Calibri"/>
              </a:rPr>
              <a:t>Bukovskis</a:t>
            </a:r>
            <a:endParaRPr lang="en-US">
              <a:cs typeface="Calibri"/>
            </a:endParaRPr>
          </a:p>
          <a:p>
            <a:r>
              <a:rPr lang="en-US" err="1">
                <a:cs typeface="Calibri"/>
              </a:rPr>
              <a:t>Kurss</a:t>
            </a:r>
            <a:r>
              <a:rPr lang="en-US">
                <a:cs typeface="Calibri"/>
              </a:rPr>
              <a:t> </a:t>
            </a:r>
            <a:r>
              <a:rPr lang="en-US" err="1">
                <a:cs typeface="Calibri"/>
              </a:rPr>
              <a:t>tiek</a:t>
            </a:r>
            <a:r>
              <a:rPr lang="en-US">
                <a:cs typeface="Calibri"/>
              </a:rPr>
              <a:t> </a:t>
            </a:r>
            <a:r>
              <a:rPr lang="en-US" err="1">
                <a:cs typeface="Calibri"/>
              </a:rPr>
              <a:t>īstenots</a:t>
            </a:r>
            <a:r>
              <a:rPr lang="en-US">
                <a:cs typeface="Calibri"/>
              </a:rPr>
              <a:t> R64VSK </a:t>
            </a:r>
            <a:endParaRPr lang="en-US">
              <a:ea typeface="Calibri" panose="020F0502020204030204"/>
              <a:cs typeface="Calibri"/>
            </a:endParaRPr>
          </a:p>
          <a:p>
            <a:endParaRPr lang="en-US" sz="1100">
              <a:ea typeface="Calibri"/>
              <a:cs typeface="Calibri"/>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9B4E3F8-B510-1E3B-078E-607E866C41F5}"/>
              </a:ext>
            </a:extLst>
          </p:cNvPr>
          <p:cNvPicPr>
            <a:picLocks noGrp="1" noChangeAspect="1"/>
          </p:cNvPicPr>
          <p:nvPr>
            <p:ph idx="1"/>
          </p:nvPr>
        </p:nvPicPr>
        <p:blipFill>
          <a:blip r:embed="rId2"/>
          <a:stretch>
            <a:fillRect/>
          </a:stretch>
        </p:blipFill>
        <p:spPr>
          <a:xfrm>
            <a:off x="879475" y="1947749"/>
            <a:ext cx="10768692" cy="2964089"/>
          </a:xfrm>
        </p:spPr>
      </p:pic>
    </p:spTree>
    <p:extLst>
      <p:ext uri="{BB962C8B-B14F-4D97-AF65-F5344CB8AC3E}">
        <p14:creationId xmlns:p14="http://schemas.microsoft.com/office/powerpoint/2010/main" val="40135648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program&#10;&#10;Description automatically generated">
            <a:extLst>
              <a:ext uri="{FF2B5EF4-FFF2-40B4-BE49-F238E27FC236}">
                <a16:creationId xmlns:a16="http://schemas.microsoft.com/office/drawing/2014/main" id="{9AE78541-29A0-917F-6518-7402A1DA7D14}"/>
              </a:ext>
            </a:extLst>
          </p:cNvPr>
          <p:cNvPicPr>
            <a:picLocks noGrp="1" noChangeAspect="1"/>
          </p:cNvPicPr>
          <p:nvPr>
            <p:ph idx="1"/>
          </p:nvPr>
        </p:nvPicPr>
        <p:blipFill>
          <a:blip r:embed="rId2"/>
          <a:stretch>
            <a:fillRect/>
          </a:stretch>
        </p:blipFill>
        <p:spPr>
          <a:xfrm>
            <a:off x="3219087" y="374196"/>
            <a:ext cx="5753824" cy="6356123"/>
          </a:xfrm>
        </p:spPr>
      </p:pic>
    </p:spTree>
    <p:extLst>
      <p:ext uri="{BB962C8B-B14F-4D97-AF65-F5344CB8AC3E}">
        <p14:creationId xmlns:p14="http://schemas.microsoft.com/office/powerpoint/2010/main" val="11437051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F3A54-1A42-A8A7-1696-C3986A2C072A}"/>
              </a:ext>
            </a:extLst>
          </p:cNvPr>
          <p:cNvSpPr>
            <a:spLocks noGrp="1"/>
          </p:cNvSpPr>
          <p:nvPr>
            <p:ph type="title"/>
          </p:nvPr>
        </p:nvSpPr>
        <p:spPr/>
        <p:txBody>
          <a:bodyPr/>
          <a:lstStyle/>
          <a:p>
            <a:pPr algn="ctr"/>
            <a:r>
              <a:rPr lang="en-US" err="1">
                <a:cs typeface="Calibri Light"/>
              </a:rPr>
              <a:t>Kā</a:t>
            </a:r>
            <a:r>
              <a:rPr lang="en-US">
                <a:cs typeface="Calibri Light"/>
              </a:rPr>
              <a:t> </a:t>
            </a:r>
            <a:r>
              <a:rPr lang="en-US" err="1">
                <a:cs typeface="Calibri Light"/>
              </a:rPr>
              <a:t>strādā</a:t>
            </a:r>
            <a:r>
              <a:rPr lang="en-US">
                <a:cs typeface="Calibri Light"/>
              </a:rPr>
              <a:t> </a:t>
            </a:r>
            <a:r>
              <a:rPr lang="en-US" err="1">
                <a:cs typeface="Calibri Light"/>
              </a:rPr>
              <a:t>vērtību</a:t>
            </a:r>
            <a:r>
              <a:rPr lang="en-US">
                <a:cs typeface="Calibri Light"/>
              </a:rPr>
              <a:t> </a:t>
            </a:r>
            <a:r>
              <a:rPr lang="en-US" err="1">
                <a:cs typeface="Calibri Light"/>
              </a:rPr>
              <a:t>atgriešana</a:t>
            </a:r>
          </a:p>
        </p:txBody>
      </p:sp>
      <p:pic>
        <p:nvPicPr>
          <p:cNvPr id="4" name="Content Placeholder 3" descr="A computer code on a blue background&#10;&#10;Description automatically generated">
            <a:extLst>
              <a:ext uri="{FF2B5EF4-FFF2-40B4-BE49-F238E27FC236}">
                <a16:creationId xmlns:a16="http://schemas.microsoft.com/office/drawing/2014/main" id="{C881A993-2C85-9ED9-33C2-C51AD165306E}"/>
              </a:ext>
            </a:extLst>
          </p:cNvPr>
          <p:cNvPicPr>
            <a:picLocks noGrp="1" noChangeAspect="1"/>
          </p:cNvPicPr>
          <p:nvPr>
            <p:ph idx="1"/>
          </p:nvPr>
        </p:nvPicPr>
        <p:blipFill>
          <a:blip r:embed="rId2"/>
          <a:stretch>
            <a:fillRect/>
          </a:stretch>
        </p:blipFill>
        <p:spPr>
          <a:xfrm>
            <a:off x="2506314" y="1481251"/>
            <a:ext cx="7179371" cy="5257800"/>
          </a:xfrm>
        </p:spPr>
      </p:pic>
    </p:spTree>
    <p:extLst>
      <p:ext uri="{BB962C8B-B14F-4D97-AF65-F5344CB8AC3E}">
        <p14:creationId xmlns:p14="http://schemas.microsoft.com/office/powerpoint/2010/main" val="30118025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3B781-9ECD-9491-5D27-16232FCF0892}"/>
              </a:ext>
            </a:extLst>
          </p:cNvPr>
          <p:cNvSpPr>
            <a:spLocks noGrp="1"/>
          </p:cNvSpPr>
          <p:nvPr>
            <p:ph type="title"/>
          </p:nvPr>
        </p:nvSpPr>
        <p:spPr/>
        <p:txBody>
          <a:bodyPr/>
          <a:lstStyle/>
          <a:p>
            <a:pPr algn="ctr"/>
            <a:r>
              <a:rPr lang="en-US" err="1">
                <a:cs typeface="Calibri Light"/>
              </a:rPr>
              <a:t>Parametri</a:t>
            </a:r>
            <a:r>
              <a:rPr lang="en-US">
                <a:cs typeface="Calibri Light"/>
              </a:rPr>
              <a:t> &amp; </a:t>
            </a:r>
            <a:r>
              <a:rPr lang="en-US" err="1">
                <a:cs typeface="Calibri Light"/>
              </a:rPr>
              <a:t>argumenti</a:t>
            </a:r>
          </a:p>
        </p:txBody>
      </p:sp>
      <p:pic>
        <p:nvPicPr>
          <p:cNvPr id="4" name="Content Placeholder 3" descr="A close-up of a white background&#10;&#10;Description automatically generated">
            <a:extLst>
              <a:ext uri="{FF2B5EF4-FFF2-40B4-BE49-F238E27FC236}">
                <a16:creationId xmlns:a16="http://schemas.microsoft.com/office/drawing/2014/main" id="{57130BB1-6DB6-937B-BCC5-0F6C0CA90000}"/>
              </a:ext>
            </a:extLst>
          </p:cNvPr>
          <p:cNvPicPr>
            <a:picLocks noGrp="1" noChangeAspect="1"/>
          </p:cNvPicPr>
          <p:nvPr>
            <p:ph idx="1"/>
          </p:nvPr>
        </p:nvPicPr>
        <p:blipFill>
          <a:blip r:embed="rId2"/>
          <a:stretch>
            <a:fillRect/>
          </a:stretch>
        </p:blipFill>
        <p:spPr>
          <a:xfrm>
            <a:off x="2201334" y="1448253"/>
            <a:ext cx="7789333" cy="4645119"/>
          </a:xfrm>
        </p:spPr>
      </p:pic>
    </p:spTree>
    <p:extLst>
      <p:ext uri="{BB962C8B-B14F-4D97-AF65-F5344CB8AC3E}">
        <p14:creationId xmlns:p14="http://schemas.microsoft.com/office/powerpoint/2010/main" val="135230268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program&#10;&#10;Description automatically generated">
            <a:extLst>
              <a:ext uri="{FF2B5EF4-FFF2-40B4-BE49-F238E27FC236}">
                <a16:creationId xmlns:a16="http://schemas.microsoft.com/office/drawing/2014/main" id="{71FAF991-8C18-97C5-A7AA-D1712F74FB26}"/>
              </a:ext>
            </a:extLst>
          </p:cNvPr>
          <p:cNvPicPr>
            <a:picLocks noGrp="1" noChangeAspect="1"/>
          </p:cNvPicPr>
          <p:nvPr>
            <p:ph idx="1"/>
          </p:nvPr>
        </p:nvPicPr>
        <p:blipFill>
          <a:blip r:embed="rId2"/>
          <a:stretch>
            <a:fillRect/>
          </a:stretch>
        </p:blipFill>
        <p:spPr>
          <a:xfrm>
            <a:off x="2471498" y="386292"/>
            <a:ext cx="7258410" cy="6214004"/>
          </a:xfrm>
        </p:spPr>
      </p:pic>
    </p:spTree>
    <p:extLst>
      <p:ext uri="{BB962C8B-B14F-4D97-AF65-F5344CB8AC3E}">
        <p14:creationId xmlns:p14="http://schemas.microsoft.com/office/powerpoint/2010/main" val="16149281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72B37-48BF-5805-0E69-DFC3BC8E7F3D}"/>
              </a:ext>
            </a:extLst>
          </p:cNvPr>
          <p:cNvSpPr>
            <a:spLocks noGrp="1"/>
          </p:cNvSpPr>
          <p:nvPr>
            <p:ph type="title"/>
          </p:nvPr>
        </p:nvSpPr>
        <p:spPr/>
        <p:txBody>
          <a:bodyPr/>
          <a:lstStyle/>
          <a:p>
            <a:r>
              <a:rPr lang="en-US" err="1">
                <a:cs typeface="Calibri Light"/>
              </a:rPr>
              <a:t>Praktiskais</a:t>
            </a:r>
            <a:r>
              <a:rPr lang="en-US">
                <a:cs typeface="Calibri Light"/>
              </a:rPr>
              <a:t> </a:t>
            </a:r>
            <a:r>
              <a:rPr lang="en-US" err="1">
                <a:cs typeface="Calibri Light"/>
              </a:rPr>
              <a:t>uzdevums</a:t>
            </a:r>
            <a:endParaRPr lang="en-US" err="1"/>
          </a:p>
        </p:txBody>
      </p:sp>
      <p:sp>
        <p:nvSpPr>
          <p:cNvPr id="3" name="Content Placeholder 2">
            <a:extLst>
              <a:ext uri="{FF2B5EF4-FFF2-40B4-BE49-F238E27FC236}">
                <a16:creationId xmlns:a16="http://schemas.microsoft.com/office/drawing/2014/main" id="{69D7423C-FEEF-21FC-7B62-9C98A0955EEE}"/>
              </a:ext>
            </a:extLst>
          </p:cNvPr>
          <p:cNvSpPr>
            <a:spLocks noGrp="1"/>
          </p:cNvSpPr>
          <p:nvPr>
            <p:ph idx="1"/>
          </p:nvPr>
        </p:nvSpPr>
        <p:spPr/>
        <p:txBody>
          <a:bodyPr vert="horz" lIns="91440" tIns="45720" rIns="91440" bIns="45720" rtlCol="0" anchor="t">
            <a:normAutofit/>
          </a:bodyPr>
          <a:lstStyle/>
          <a:p>
            <a:pPr>
              <a:buNone/>
            </a:pPr>
            <a:r>
              <a:rPr lang="en-US" b="1">
                <a:ea typeface="+mn-lt"/>
                <a:cs typeface="+mn-lt"/>
              </a:rPr>
              <a:t> Simple Calculation</a:t>
            </a:r>
            <a:r>
              <a:rPr lang="en-US">
                <a:solidFill>
                  <a:srgbClr val="374151"/>
                </a:solidFill>
                <a:ea typeface="+mn-lt"/>
                <a:cs typeface="+mn-lt"/>
              </a:rPr>
              <a:t> </a:t>
            </a:r>
            <a:r>
              <a:rPr lang="en-US" i="1">
                <a:solidFill>
                  <a:srgbClr val="374151"/>
                </a:solidFill>
                <a:ea typeface="+mn-lt"/>
                <a:cs typeface="+mn-lt"/>
              </a:rPr>
              <a:t>Topic Covered: Parameters, Arguments, Variables</a:t>
            </a:r>
            <a:endParaRPr lang="en-US"/>
          </a:p>
          <a:p>
            <a:pPr>
              <a:buFont typeface="Arial"/>
              <a:buChar char="•"/>
            </a:pPr>
            <a:r>
              <a:rPr lang="en-US">
                <a:solidFill>
                  <a:srgbClr val="374151"/>
                </a:solidFill>
                <a:ea typeface="+mn-lt"/>
                <a:cs typeface="+mn-lt"/>
              </a:rPr>
              <a:t>Write a function named </a:t>
            </a:r>
            <a:r>
              <a:rPr lang="en-US" b="1">
                <a:latin typeface="Consolas"/>
                <a:cs typeface="Calibri" panose="020F0502020204030204"/>
              </a:rPr>
              <a:t>square</a:t>
            </a:r>
            <a:r>
              <a:rPr lang="en-US">
                <a:solidFill>
                  <a:srgbClr val="374151"/>
                </a:solidFill>
                <a:ea typeface="+mn-lt"/>
                <a:cs typeface="+mn-lt"/>
              </a:rPr>
              <a:t> that accepts an integer as its parameter.</a:t>
            </a:r>
            <a:endParaRPr lang="en-US"/>
          </a:p>
          <a:p>
            <a:pPr>
              <a:buFont typeface="Arial"/>
              <a:buChar char="•"/>
            </a:pPr>
            <a:r>
              <a:rPr lang="en-US">
                <a:solidFill>
                  <a:srgbClr val="374151"/>
                </a:solidFill>
                <a:ea typeface="+mn-lt"/>
                <a:cs typeface="+mn-lt"/>
              </a:rPr>
              <a:t>The function should return the square of the passed number.</a:t>
            </a:r>
            <a:endParaRPr lang="en-US"/>
          </a:p>
          <a:p>
            <a:pPr>
              <a:buFont typeface="Arial"/>
              <a:buChar char="•"/>
            </a:pPr>
            <a:r>
              <a:rPr lang="en-US">
                <a:solidFill>
                  <a:srgbClr val="374151"/>
                </a:solidFill>
                <a:ea typeface="+mn-lt"/>
                <a:cs typeface="+mn-lt"/>
              </a:rPr>
              <a:t>Test your function with different arguments to see the results.</a:t>
            </a:r>
            <a:endParaRPr lang="en-US"/>
          </a:p>
          <a:p>
            <a:pPr marL="0" indent="0">
              <a:buNone/>
            </a:pPr>
            <a:endParaRPr lang="en-US">
              <a:cs typeface="Calibri" panose="020F0502020204030204"/>
            </a:endParaRPr>
          </a:p>
        </p:txBody>
      </p:sp>
    </p:spTree>
    <p:extLst>
      <p:ext uri="{BB962C8B-B14F-4D97-AF65-F5344CB8AC3E}">
        <p14:creationId xmlns:p14="http://schemas.microsoft.com/office/powerpoint/2010/main" val="15030717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AB919-CD3F-DC75-3357-9DECD142A004}"/>
              </a:ext>
            </a:extLst>
          </p:cNvPr>
          <p:cNvSpPr>
            <a:spLocks noGrp="1"/>
          </p:cNvSpPr>
          <p:nvPr>
            <p:ph type="title"/>
          </p:nvPr>
        </p:nvSpPr>
        <p:spPr/>
        <p:txBody>
          <a:bodyPr/>
          <a:lstStyle/>
          <a:p>
            <a:r>
              <a:rPr lang="en-US" err="1">
                <a:cs typeface="Calibri Light"/>
              </a:rPr>
              <a:t>Praktiskais</a:t>
            </a:r>
            <a:r>
              <a:rPr lang="en-US">
                <a:cs typeface="Calibri Light"/>
              </a:rPr>
              <a:t> </a:t>
            </a:r>
            <a:r>
              <a:rPr lang="en-US" err="1">
                <a:cs typeface="Calibri Light"/>
              </a:rPr>
              <a:t>uzdevums</a:t>
            </a:r>
            <a:endParaRPr lang="en-US" err="1"/>
          </a:p>
        </p:txBody>
      </p:sp>
      <p:sp>
        <p:nvSpPr>
          <p:cNvPr id="3" name="Content Placeholder 2">
            <a:extLst>
              <a:ext uri="{FF2B5EF4-FFF2-40B4-BE49-F238E27FC236}">
                <a16:creationId xmlns:a16="http://schemas.microsoft.com/office/drawing/2014/main" id="{1AA8780E-F12F-5304-028F-0EEB1D072BAC}"/>
              </a:ext>
            </a:extLst>
          </p:cNvPr>
          <p:cNvSpPr>
            <a:spLocks noGrp="1"/>
          </p:cNvSpPr>
          <p:nvPr>
            <p:ph idx="1"/>
          </p:nvPr>
        </p:nvSpPr>
        <p:spPr/>
        <p:txBody>
          <a:bodyPr vert="horz" lIns="91440" tIns="45720" rIns="91440" bIns="45720" rtlCol="0" anchor="t">
            <a:normAutofit/>
          </a:bodyPr>
          <a:lstStyle/>
          <a:p>
            <a:pPr>
              <a:buNone/>
            </a:pPr>
            <a:r>
              <a:rPr lang="en-US" b="1">
                <a:ea typeface="+mn-lt"/>
                <a:cs typeface="+mn-lt"/>
              </a:rPr>
              <a:t>Conditionally Filter and Sum</a:t>
            </a:r>
            <a:r>
              <a:rPr lang="en-US">
                <a:solidFill>
                  <a:srgbClr val="374151"/>
                </a:solidFill>
                <a:ea typeface="+mn-lt"/>
                <a:cs typeface="+mn-lt"/>
              </a:rPr>
              <a:t> </a:t>
            </a:r>
            <a:r>
              <a:rPr lang="en-US" i="1">
                <a:solidFill>
                  <a:srgbClr val="374151"/>
                </a:solidFill>
                <a:ea typeface="+mn-lt"/>
                <a:cs typeface="+mn-lt"/>
              </a:rPr>
              <a:t>Topics Covered: Parameters, Arguments, Conditionals &amp; Logic, Loops</a:t>
            </a:r>
            <a:endParaRPr lang="en-US"/>
          </a:p>
          <a:p>
            <a:pPr>
              <a:buFont typeface="Arial"/>
              <a:buChar char="•"/>
            </a:pPr>
            <a:r>
              <a:rPr lang="en-US">
                <a:solidFill>
                  <a:srgbClr val="374151"/>
                </a:solidFill>
                <a:ea typeface="+mn-lt"/>
                <a:cs typeface="+mn-lt"/>
              </a:rPr>
              <a:t>Write a function named </a:t>
            </a:r>
            <a:r>
              <a:rPr lang="en-US" b="1" err="1">
                <a:latin typeface="Consolas"/>
                <a:cs typeface="Calibri" panose="020F0502020204030204"/>
              </a:rPr>
              <a:t>sum_even_numbers</a:t>
            </a:r>
            <a:r>
              <a:rPr lang="en-US">
                <a:solidFill>
                  <a:srgbClr val="374151"/>
                </a:solidFill>
                <a:ea typeface="+mn-lt"/>
                <a:cs typeface="+mn-lt"/>
              </a:rPr>
              <a:t> that accepts a vector of integers as its parameter.</a:t>
            </a:r>
            <a:endParaRPr lang="en-US"/>
          </a:p>
          <a:p>
            <a:pPr>
              <a:buFont typeface="Arial"/>
              <a:buChar char="•"/>
            </a:pPr>
            <a:r>
              <a:rPr lang="en-US">
                <a:solidFill>
                  <a:srgbClr val="374151"/>
                </a:solidFill>
                <a:ea typeface="+mn-lt"/>
                <a:cs typeface="+mn-lt"/>
              </a:rPr>
              <a:t>The function should return the sum of all even numbers within the vector.</a:t>
            </a:r>
            <a:endParaRPr lang="en-US"/>
          </a:p>
          <a:p>
            <a:pPr>
              <a:buFont typeface="Arial"/>
              <a:buChar char="•"/>
            </a:pPr>
            <a:r>
              <a:rPr lang="en-US">
                <a:solidFill>
                  <a:srgbClr val="374151"/>
                </a:solidFill>
                <a:ea typeface="+mn-lt"/>
                <a:cs typeface="+mn-lt"/>
              </a:rPr>
              <a:t>Test your function with a vector containing both even and odd numbers.</a:t>
            </a:r>
            <a:endParaRPr lang="en-US"/>
          </a:p>
          <a:p>
            <a:pPr marL="0" indent="0">
              <a:buNone/>
            </a:pPr>
            <a:endParaRPr lang="en-US">
              <a:cs typeface="Calibri" panose="020F0502020204030204"/>
            </a:endParaRPr>
          </a:p>
        </p:txBody>
      </p:sp>
    </p:spTree>
    <p:extLst>
      <p:ext uri="{BB962C8B-B14F-4D97-AF65-F5344CB8AC3E}">
        <p14:creationId xmlns:p14="http://schemas.microsoft.com/office/powerpoint/2010/main" val="10621321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30CD7-26CC-0C5D-132C-C0C134FB176A}"/>
              </a:ext>
            </a:extLst>
          </p:cNvPr>
          <p:cNvSpPr>
            <a:spLocks noGrp="1"/>
          </p:cNvSpPr>
          <p:nvPr>
            <p:ph type="title"/>
          </p:nvPr>
        </p:nvSpPr>
        <p:spPr/>
        <p:txBody>
          <a:bodyPr/>
          <a:lstStyle/>
          <a:p>
            <a:r>
              <a:rPr lang="en-US" err="1">
                <a:cs typeface="Calibri Light"/>
              </a:rPr>
              <a:t>Praktiskais</a:t>
            </a:r>
            <a:r>
              <a:rPr lang="en-US">
                <a:cs typeface="Calibri Light"/>
              </a:rPr>
              <a:t> </a:t>
            </a:r>
            <a:r>
              <a:rPr lang="en-US" err="1">
                <a:cs typeface="Calibri Light"/>
              </a:rPr>
              <a:t>uzdevums</a:t>
            </a:r>
            <a:endParaRPr lang="en-US" err="1"/>
          </a:p>
        </p:txBody>
      </p:sp>
      <p:pic>
        <p:nvPicPr>
          <p:cNvPr id="4" name="Content Placeholder 3" descr="A screenshot of a chat&#10;&#10;Description automatically generated">
            <a:extLst>
              <a:ext uri="{FF2B5EF4-FFF2-40B4-BE49-F238E27FC236}">
                <a16:creationId xmlns:a16="http://schemas.microsoft.com/office/drawing/2014/main" id="{ABEC2C69-92B4-9DB0-24A3-B65F6B19938D}"/>
              </a:ext>
            </a:extLst>
          </p:cNvPr>
          <p:cNvPicPr>
            <a:picLocks noGrp="1" noChangeAspect="1"/>
          </p:cNvPicPr>
          <p:nvPr>
            <p:ph idx="1"/>
          </p:nvPr>
        </p:nvPicPr>
        <p:blipFill>
          <a:blip r:embed="rId2"/>
          <a:stretch>
            <a:fillRect/>
          </a:stretch>
        </p:blipFill>
        <p:spPr>
          <a:xfrm>
            <a:off x="561626" y="1713668"/>
            <a:ext cx="11059454" cy="3906179"/>
          </a:xfrm>
        </p:spPr>
      </p:pic>
    </p:spTree>
    <p:extLst>
      <p:ext uri="{BB962C8B-B14F-4D97-AF65-F5344CB8AC3E}">
        <p14:creationId xmlns:p14="http://schemas.microsoft.com/office/powerpoint/2010/main" val="422384335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2C9FA-E589-9CD3-52A2-8594B56422CE}"/>
              </a:ext>
            </a:extLst>
          </p:cNvPr>
          <p:cNvSpPr>
            <a:spLocks noGrp="1"/>
          </p:cNvSpPr>
          <p:nvPr>
            <p:ph type="title"/>
          </p:nvPr>
        </p:nvSpPr>
        <p:spPr/>
        <p:txBody>
          <a:bodyPr/>
          <a:lstStyle/>
          <a:p>
            <a:r>
              <a:rPr lang="en-US" err="1">
                <a:cs typeface="Calibri Light"/>
              </a:rPr>
              <a:t>Praktiskais</a:t>
            </a:r>
            <a:r>
              <a:rPr lang="en-US">
                <a:cs typeface="Calibri Light"/>
              </a:rPr>
              <a:t> </a:t>
            </a:r>
            <a:r>
              <a:rPr lang="en-US" err="1">
                <a:cs typeface="Calibri Light"/>
              </a:rPr>
              <a:t>uzdevums</a:t>
            </a:r>
            <a:endParaRPr lang="en-US" err="1"/>
          </a:p>
        </p:txBody>
      </p:sp>
      <p:pic>
        <p:nvPicPr>
          <p:cNvPr id="4" name="Content Placeholder 3" descr="A screenshot of a computer&#10;&#10;Description automatically generated">
            <a:extLst>
              <a:ext uri="{FF2B5EF4-FFF2-40B4-BE49-F238E27FC236}">
                <a16:creationId xmlns:a16="http://schemas.microsoft.com/office/drawing/2014/main" id="{9409E254-9978-56B2-4966-A9C5E0E6C62E}"/>
              </a:ext>
            </a:extLst>
          </p:cNvPr>
          <p:cNvPicPr>
            <a:picLocks noGrp="1" noChangeAspect="1"/>
          </p:cNvPicPr>
          <p:nvPr>
            <p:ph idx="1"/>
          </p:nvPr>
        </p:nvPicPr>
        <p:blipFill>
          <a:blip r:embed="rId2"/>
          <a:stretch>
            <a:fillRect/>
          </a:stretch>
        </p:blipFill>
        <p:spPr>
          <a:xfrm>
            <a:off x="840871" y="1986872"/>
            <a:ext cx="10612476" cy="3266842"/>
          </a:xfrm>
        </p:spPr>
      </p:pic>
    </p:spTree>
    <p:extLst>
      <p:ext uri="{BB962C8B-B14F-4D97-AF65-F5344CB8AC3E}">
        <p14:creationId xmlns:p14="http://schemas.microsoft.com/office/powerpoint/2010/main" val="21183180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065C1-061B-6116-DA58-E164E9A6D27F}"/>
              </a:ext>
            </a:extLst>
          </p:cNvPr>
          <p:cNvSpPr>
            <a:spLocks noGrp="1"/>
          </p:cNvSpPr>
          <p:nvPr>
            <p:ph type="title"/>
          </p:nvPr>
        </p:nvSpPr>
        <p:spPr/>
        <p:txBody>
          <a:bodyPr/>
          <a:lstStyle/>
          <a:p>
            <a:r>
              <a:rPr lang="en-US" err="1">
                <a:cs typeface="Calibri Light"/>
              </a:rPr>
              <a:t>Praktiskais</a:t>
            </a:r>
            <a:r>
              <a:rPr lang="en-US">
                <a:cs typeface="Calibri Light"/>
              </a:rPr>
              <a:t> </a:t>
            </a:r>
            <a:r>
              <a:rPr lang="en-US" err="1">
                <a:cs typeface="Calibri Light"/>
              </a:rPr>
              <a:t>uzdevums</a:t>
            </a:r>
            <a:endParaRPr lang="en-US" err="1"/>
          </a:p>
        </p:txBody>
      </p:sp>
      <p:pic>
        <p:nvPicPr>
          <p:cNvPr id="4" name="Content Placeholder 3" descr="A screenshot of a phone&#10;&#10;Description automatically generated">
            <a:extLst>
              <a:ext uri="{FF2B5EF4-FFF2-40B4-BE49-F238E27FC236}">
                <a16:creationId xmlns:a16="http://schemas.microsoft.com/office/drawing/2014/main" id="{08A78D88-97D0-C094-7FE0-0F3E9C1CBF19}"/>
              </a:ext>
            </a:extLst>
          </p:cNvPr>
          <p:cNvPicPr>
            <a:picLocks noGrp="1" noChangeAspect="1"/>
          </p:cNvPicPr>
          <p:nvPr>
            <p:ph idx="1"/>
          </p:nvPr>
        </p:nvPicPr>
        <p:blipFill>
          <a:blip r:embed="rId2"/>
          <a:stretch>
            <a:fillRect/>
          </a:stretch>
        </p:blipFill>
        <p:spPr>
          <a:xfrm>
            <a:off x="751545" y="1781737"/>
            <a:ext cx="10605274" cy="3305407"/>
          </a:xfrm>
        </p:spPr>
      </p:pic>
    </p:spTree>
    <p:extLst>
      <p:ext uri="{BB962C8B-B14F-4D97-AF65-F5344CB8AC3E}">
        <p14:creationId xmlns:p14="http://schemas.microsoft.com/office/powerpoint/2010/main" val="402016103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9456F-3659-B41B-06E7-A52B3F877CA4}"/>
              </a:ext>
            </a:extLst>
          </p:cNvPr>
          <p:cNvSpPr>
            <a:spLocks noGrp="1"/>
          </p:cNvSpPr>
          <p:nvPr>
            <p:ph type="title"/>
          </p:nvPr>
        </p:nvSpPr>
        <p:spPr/>
        <p:txBody>
          <a:bodyPr/>
          <a:lstStyle/>
          <a:p>
            <a:r>
              <a:rPr lang="en-US" err="1">
                <a:cs typeface="Calibri Light"/>
              </a:rPr>
              <a:t>Praktiskais</a:t>
            </a:r>
            <a:r>
              <a:rPr lang="en-US">
                <a:cs typeface="Calibri Light"/>
              </a:rPr>
              <a:t> </a:t>
            </a:r>
            <a:r>
              <a:rPr lang="en-US" err="1">
                <a:cs typeface="Calibri Light"/>
              </a:rPr>
              <a:t>uzdevums</a:t>
            </a:r>
            <a:endParaRPr lang="en-US" err="1"/>
          </a:p>
        </p:txBody>
      </p:sp>
      <p:pic>
        <p:nvPicPr>
          <p:cNvPr id="4" name="Content Placeholder 3" descr="A screenshot of a computer&#10;&#10;Description automatically generated">
            <a:extLst>
              <a:ext uri="{FF2B5EF4-FFF2-40B4-BE49-F238E27FC236}">
                <a16:creationId xmlns:a16="http://schemas.microsoft.com/office/drawing/2014/main" id="{F4535DE2-8114-B121-0DE3-2507B2FD76D0}"/>
              </a:ext>
            </a:extLst>
          </p:cNvPr>
          <p:cNvPicPr>
            <a:picLocks noGrp="1" noChangeAspect="1"/>
          </p:cNvPicPr>
          <p:nvPr>
            <p:ph idx="1"/>
          </p:nvPr>
        </p:nvPicPr>
        <p:blipFill>
          <a:blip r:embed="rId2"/>
          <a:stretch>
            <a:fillRect/>
          </a:stretch>
        </p:blipFill>
        <p:spPr>
          <a:xfrm>
            <a:off x="1824501" y="1715178"/>
            <a:ext cx="8533703" cy="4191232"/>
          </a:xfrm>
        </p:spPr>
      </p:pic>
    </p:spTree>
    <p:extLst>
      <p:ext uri="{BB962C8B-B14F-4D97-AF65-F5344CB8AC3E}">
        <p14:creationId xmlns:p14="http://schemas.microsoft.com/office/powerpoint/2010/main" val="1312768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10933-6FDF-C36A-7F87-93A713F956E3}"/>
              </a:ext>
            </a:extLst>
          </p:cNvPr>
          <p:cNvSpPr>
            <a:spLocks noGrp="1"/>
          </p:cNvSpPr>
          <p:nvPr>
            <p:ph type="title"/>
          </p:nvPr>
        </p:nvSpPr>
        <p:spPr/>
        <p:txBody>
          <a:bodyPr/>
          <a:lstStyle/>
          <a:p>
            <a:r>
              <a:rPr lang="en-US" err="1">
                <a:cs typeface="Calibri Light"/>
              </a:rPr>
              <a:t>Sazarojumi</a:t>
            </a:r>
            <a:r>
              <a:rPr lang="en-US">
                <a:cs typeface="Calibri Light"/>
              </a:rPr>
              <a:t> </a:t>
            </a:r>
            <a:r>
              <a:rPr lang="en-US" err="1">
                <a:cs typeface="Calibri Light"/>
              </a:rPr>
              <a:t>jeb</a:t>
            </a:r>
            <a:r>
              <a:rPr lang="en-US">
                <a:cs typeface="Calibri Light"/>
              </a:rPr>
              <a:t> IF .. ELSE</a:t>
            </a:r>
            <a:endParaRPr lang="en-US"/>
          </a:p>
        </p:txBody>
      </p:sp>
      <p:sp>
        <p:nvSpPr>
          <p:cNvPr id="3" name="Content Placeholder 2">
            <a:extLst>
              <a:ext uri="{FF2B5EF4-FFF2-40B4-BE49-F238E27FC236}">
                <a16:creationId xmlns:a16="http://schemas.microsoft.com/office/drawing/2014/main" id="{189C83A1-7238-C849-E31A-64F36173130E}"/>
              </a:ext>
            </a:extLst>
          </p:cNvPr>
          <p:cNvSpPr>
            <a:spLocks noGrp="1"/>
          </p:cNvSpPr>
          <p:nvPr>
            <p:ph idx="1"/>
          </p:nvPr>
        </p:nvSpPr>
        <p:spPr/>
        <p:txBody>
          <a:bodyPr vert="horz" lIns="91440" tIns="45720" rIns="91440" bIns="45720" rtlCol="0" anchor="t">
            <a:normAutofit/>
          </a:bodyPr>
          <a:lstStyle/>
          <a:p>
            <a:pPr marL="0" indent="0">
              <a:buNone/>
            </a:pPr>
            <a:r>
              <a:rPr lang="en-US" err="1">
                <a:cs typeface="Calibri" panose="020F0502020204030204"/>
              </a:rPr>
              <a:t>Sazarojumus</a:t>
            </a:r>
            <a:r>
              <a:rPr lang="en-US">
                <a:cs typeface="Calibri" panose="020F0502020204030204"/>
              </a:rPr>
              <a:t> </a:t>
            </a:r>
            <a:r>
              <a:rPr lang="en-US" err="1">
                <a:cs typeface="Calibri" panose="020F0502020204030204"/>
              </a:rPr>
              <a:t>lieto</a:t>
            </a:r>
            <a:r>
              <a:rPr lang="en-US">
                <a:cs typeface="Calibri" panose="020F0502020204030204"/>
              </a:rPr>
              <a:t>, </a:t>
            </a:r>
            <a:r>
              <a:rPr lang="en-US" err="1">
                <a:cs typeface="Calibri" panose="020F0502020204030204"/>
              </a:rPr>
              <a:t>lai</a:t>
            </a:r>
            <a:r>
              <a:rPr lang="en-US">
                <a:cs typeface="Calibri" panose="020F0502020204030204"/>
              </a:rPr>
              <a:t> </a:t>
            </a:r>
            <a:r>
              <a:rPr lang="en-US" err="1">
                <a:cs typeface="Calibri" panose="020F0502020204030204"/>
              </a:rPr>
              <a:t>pārbaudītu</a:t>
            </a:r>
            <a:r>
              <a:rPr lang="en-US">
                <a:cs typeface="Calibri" panose="020F0502020204030204"/>
              </a:rPr>
              <a:t> </a:t>
            </a:r>
            <a:r>
              <a:rPr lang="en-US" err="1">
                <a:cs typeface="Calibri" panose="020F0502020204030204"/>
              </a:rPr>
              <a:t>vai</a:t>
            </a:r>
            <a:r>
              <a:rPr lang="en-US">
                <a:cs typeface="Calibri" panose="020F0502020204030204"/>
              </a:rPr>
              <a:t> </a:t>
            </a:r>
            <a:r>
              <a:rPr lang="en-US" err="1">
                <a:cs typeface="Calibri" panose="020F0502020204030204"/>
              </a:rPr>
              <a:t>izteiksme</a:t>
            </a:r>
            <a:r>
              <a:rPr lang="en-US">
                <a:cs typeface="Calibri" panose="020F0502020204030204"/>
              </a:rPr>
              <a:t> </a:t>
            </a:r>
            <a:r>
              <a:rPr lang="en-US" err="1">
                <a:cs typeface="Calibri" panose="020F0502020204030204"/>
              </a:rPr>
              <a:t>ir</a:t>
            </a:r>
            <a:r>
              <a:rPr lang="en-US">
                <a:cs typeface="Calibri" panose="020F0502020204030204"/>
              </a:rPr>
              <a:t> </a:t>
            </a:r>
            <a:r>
              <a:rPr lang="en-US" err="1">
                <a:cs typeface="Calibri" panose="020F0502020204030204"/>
              </a:rPr>
              <a:t>patiesa</a:t>
            </a:r>
            <a:r>
              <a:rPr lang="en-US">
                <a:cs typeface="Calibri" panose="020F0502020204030204"/>
              </a:rPr>
              <a:t> </a:t>
            </a:r>
            <a:r>
              <a:rPr lang="en-US" err="1">
                <a:cs typeface="Calibri" panose="020F0502020204030204"/>
              </a:rPr>
              <a:t>vai</a:t>
            </a:r>
            <a:r>
              <a:rPr lang="en-US">
                <a:cs typeface="Calibri" panose="020F0502020204030204"/>
              </a:rPr>
              <a:t> </a:t>
            </a:r>
            <a:r>
              <a:rPr lang="en-US" err="1">
                <a:cs typeface="Calibri" panose="020F0502020204030204"/>
              </a:rPr>
              <a:t>nē</a:t>
            </a:r>
            <a:r>
              <a:rPr lang="en-US">
                <a:cs typeface="Calibri" panose="020F0502020204030204"/>
              </a:rPr>
              <a:t>. </a:t>
            </a:r>
            <a:r>
              <a:rPr lang="en-US" err="1">
                <a:cs typeface="Calibri" panose="020F0502020204030204"/>
              </a:rPr>
              <a:t>Sazarojumi</a:t>
            </a:r>
            <a:r>
              <a:rPr lang="en-US">
                <a:cs typeface="Calibri" panose="020F0502020204030204"/>
              </a:rPr>
              <a:t> </a:t>
            </a:r>
            <a:r>
              <a:rPr lang="en-US" err="1">
                <a:cs typeface="Calibri" panose="020F0502020204030204"/>
              </a:rPr>
              <a:t>ir</a:t>
            </a:r>
            <a:r>
              <a:rPr lang="en-US">
                <a:cs typeface="Calibri" panose="020F0502020204030204"/>
              </a:rPr>
              <a:t> </a:t>
            </a:r>
            <a:r>
              <a:rPr lang="en-US" err="1">
                <a:cs typeface="Calibri" panose="020F0502020204030204"/>
              </a:rPr>
              <a:t>viens</a:t>
            </a:r>
            <a:r>
              <a:rPr lang="en-US">
                <a:cs typeface="Calibri" panose="020F0502020204030204"/>
              </a:rPr>
              <a:t> no </a:t>
            </a:r>
            <a:r>
              <a:rPr lang="en-US" err="1">
                <a:cs typeface="Calibri" panose="020F0502020204030204"/>
              </a:rPr>
              <a:t>svarīgākajiem</a:t>
            </a:r>
            <a:r>
              <a:rPr lang="en-US">
                <a:cs typeface="Calibri" panose="020F0502020204030204"/>
              </a:rPr>
              <a:t> </a:t>
            </a:r>
            <a:r>
              <a:rPr lang="en-US" err="1">
                <a:cs typeface="Calibri" panose="020F0502020204030204"/>
              </a:rPr>
              <a:t>stūrakmeņiem</a:t>
            </a:r>
            <a:r>
              <a:rPr lang="en-US">
                <a:cs typeface="Calibri" panose="020F0502020204030204"/>
              </a:rPr>
              <a:t> </a:t>
            </a:r>
            <a:r>
              <a:rPr lang="en-US" err="1">
                <a:cs typeface="Calibri" panose="020F0502020204030204"/>
              </a:rPr>
              <a:t>programmēšanā</a:t>
            </a:r>
            <a:r>
              <a:rPr lang="en-US">
                <a:cs typeface="Calibri" panose="020F0502020204030204"/>
              </a:rPr>
              <a:t>.</a:t>
            </a:r>
          </a:p>
        </p:txBody>
      </p:sp>
      <p:pic>
        <p:nvPicPr>
          <p:cNvPr id="5" name="Picture 4">
            <a:extLst>
              <a:ext uri="{FF2B5EF4-FFF2-40B4-BE49-F238E27FC236}">
                <a16:creationId xmlns:a16="http://schemas.microsoft.com/office/drawing/2014/main" id="{B0448A00-006F-A719-C36A-0657DDB04683}"/>
              </a:ext>
            </a:extLst>
          </p:cNvPr>
          <p:cNvPicPr>
            <a:picLocks noChangeAspect="1"/>
          </p:cNvPicPr>
          <p:nvPr/>
        </p:nvPicPr>
        <p:blipFill>
          <a:blip r:embed="rId2"/>
          <a:stretch>
            <a:fillRect/>
          </a:stretch>
        </p:blipFill>
        <p:spPr>
          <a:xfrm>
            <a:off x="1141186" y="3100210"/>
            <a:ext cx="10091057" cy="2408368"/>
          </a:xfrm>
          <a:prstGeom prst="rect">
            <a:avLst/>
          </a:prstGeom>
        </p:spPr>
      </p:pic>
    </p:spTree>
    <p:extLst>
      <p:ext uri="{BB962C8B-B14F-4D97-AF65-F5344CB8AC3E}">
        <p14:creationId xmlns:p14="http://schemas.microsoft.com/office/powerpoint/2010/main" val="264786344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D0CDB-69D6-10DC-B227-4C2B177E6431}"/>
              </a:ext>
            </a:extLst>
          </p:cNvPr>
          <p:cNvSpPr>
            <a:spLocks noGrp="1"/>
          </p:cNvSpPr>
          <p:nvPr>
            <p:ph type="title"/>
          </p:nvPr>
        </p:nvSpPr>
        <p:spPr/>
        <p:txBody>
          <a:bodyPr/>
          <a:lstStyle/>
          <a:p>
            <a:r>
              <a:rPr lang="en-US" err="1">
                <a:cs typeface="Calibri Light"/>
              </a:rPr>
              <a:t>Funkciju</a:t>
            </a:r>
            <a:r>
              <a:rPr lang="en-US">
                <a:cs typeface="Calibri Light"/>
              </a:rPr>
              <a:t> </a:t>
            </a:r>
            <a:r>
              <a:rPr lang="en-US" err="1">
                <a:cs typeface="Calibri Light"/>
              </a:rPr>
              <a:t>sasaistīšana</a:t>
            </a:r>
            <a:r>
              <a:rPr lang="en-US">
                <a:cs typeface="Calibri Light"/>
              </a:rPr>
              <a:t> </a:t>
            </a:r>
            <a:r>
              <a:rPr lang="en-US" err="1">
                <a:cs typeface="Calibri Light"/>
              </a:rPr>
              <a:t>caur</a:t>
            </a:r>
            <a:r>
              <a:rPr lang="en-US">
                <a:cs typeface="Calibri Light"/>
              </a:rPr>
              <a:t> header (.h) </a:t>
            </a:r>
            <a:r>
              <a:rPr lang="en-US" err="1">
                <a:cs typeface="Calibri Light"/>
              </a:rPr>
              <a:t>failu</a:t>
            </a:r>
            <a:endParaRPr lang="en-US" err="1"/>
          </a:p>
        </p:txBody>
      </p:sp>
      <p:sp>
        <p:nvSpPr>
          <p:cNvPr id="3" name="Content Placeholder 2">
            <a:extLst>
              <a:ext uri="{FF2B5EF4-FFF2-40B4-BE49-F238E27FC236}">
                <a16:creationId xmlns:a16="http://schemas.microsoft.com/office/drawing/2014/main" id="{03FDC91E-A456-E9A6-13D8-9A92EE4FFEF2}"/>
              </a:ext>
            </a:extLst>
          </p:cNvPr>
          <p:cNvSpPr>
            <a:spLocks noGrp="1"/>
          </p:cNvSpPr>
          <p:nvPr>
            <p:ph idx="1"/>
          </p:nvPr>
        </p:nvSpPr>
        <p:spPr/>
        <p:txBody>
          <a:bodyPr vert="horz" lIns="91440" tIns="45720" rIns="91440" bIns="45720" rtlCol="0" anchor="t">
            <a:normAutofit/>
          </a:bodyPr>
          <a:lstStyle/>
          <a:p>
            <a:pPr marL="0" indent="0">
              <a:buNone/>
            </a:pPr>
            <a:r>
              <a:rPr lang="en-US" err="1">
                <a:cs typeface="Calibri" panose="020F0502020204030204"/>
              </a:rPr>
              <a:t>Funkciju</a:t>
            </a:r>
            <a:r>
              <a:rPr lang="en-US">
                <a:cs typeface="Calibri" panose="020F0502020204030204"/>
              </a:rPr>
              <a:t> </a:t>
            </a:r>
            <a:r>
              <a:rPr lang="en-US" err="1">
                <a:cs typeface="Calibri" panose="020F0502020204030204"/>
              </a:rPr>
              <a:t>definīcijas</a:t>
            </a:r>
            <a:r>
              <a:rPr lang="en-US">
                <a:cs typeface="Calibri" panose="020F0502020204030204"/>
              </a:rPr>
              <a:t> </a:t>
            </a:r>
            <a:r>
              <a:rPr lang="en-US" err="1">
                <a:cs typeface="Calibri" panose="020F0502020204030204"/>
              </a:rPr>
              <a:t>ir</a:t>
            </a:r>
            <a:r>
              <a:rPr lang="en-US">
                <a:cs typeface="Calibri" panose="020F0502020204030204"/>
              </a:rPr>
              <a:t> </a:t>
            </a:r>
            <a:r>
              <a:rPr lang="en-US" err="1">
                <a:cs typeface="Calibri" panose="020F0502020204030204"/>
              </a:rPr>
              <a:t>iespējams</a:t>
            </a:r>
            <a:r>
              <a:rPr lang="en-US">
                <a:cs typeface="Calibri" panose="020F0502020204030204"/>
              </a:rPr>
              <a:t> </a:t>
            </a:r>
            <a:r>
              <a:rPr lang="en-US" err="1">
                <a:cs typeface="Calibri" panose="020F0502020204030204"/>
              </a:rPr>
              <a:t>saglabāt</a:t>
            </a:r>
            <a:r>
              <a:rPr lang="en-US">
                <a:cs typeface="Calibri" panose="020F0502020204030204"/>
              </a:rPr>
              <a:t> </a:t>
            </a:r>
            <a:r>
              <a:rPr lang="en-US" err="1">
                <a:cs typeface="Calibri" panose="020F0502020204030204"/>
              </a:rPr>
              <a:t>atsevišķā</a:t>
            </a:r>
            <a:r>
              <a:rPr lang="en-US">
                <a:cs typeface="Calibri" panose="020F0502020204030204"/>
              </a:rPr>
              <a:t> </a:t>
            </a:r>
            <a:r>
              <a:rPr lang="en-US" err="1">
                <a:cs typeface="Calibri" panose="020F0502020204030204"/>
              </a:rPr>
              <a:t>failā</a:t>
            </a:r>
            <a:r>
              <a:rPr lang="en-US">
                <a:cs typeface="Calibri" panose="020F0502020204030204"/>
              </a:rPr>
              <a:t>, </a:t>
            </a:r>
            <a:r>
              <a:rPr lang="en-US" err="1">
                <a:cs typeface="Calibri" panose="020F0502020204030204"/>
              </a:rPr>
              <a:t>lai</a:t>
            </a:r>
            <a:r>
              <a:rPr lang="en-US">
                <a:cs typeface="Calibri" panose="020F0502020204030204"/>
              </a:rPr>
              <a:t> "</a:t>
            </a:r>
            <a:r>
              <a:rPr lang="en-US" err="1">
                <a:cs typeface="Calibri" panose="020F0502020204030204"/>
              </a:rPr>
              <a:t>nepiesārņotu</a:t>
            </a:r>
            <a:r>
              <a:rPr lang="en-US">
                <a:cs typeface="Calibri" panose="020F0502020204030204"/>
              </a:rPr>
              <a:t>" main.cpp </a:t>
            </a:r>
            <a:r>
              <a:rPr lang="en-US" err="1">
                <a:cs typeface="Calibri" panose="020F0502020204030204"/>
              </a:rPr>
              <a:t>failu</a:t>
            </a:r>
            <a:r>
              <a:rPr lang="en-US">
                <a:cs typeface="Calibri" panose="020F0502020204030204"/>
              </a:rPr>
              <a:t>.</a:t>
            </a:r>
          </a:p>
          <a:p>
            <a:pPr marL="0" indent="0">
              <a:buNone/>
            </a:pPr>
            <a:endParaRPr lang="en-US">
              <a:cs typeface="Calibri" panose="020F0502020204030204"/>
            </a:endParaRPr>
          </a:p>
          <a:p>
            <a:pPr marL="0" indent="0">
              <a:buNone/>
            </a:pPr>
            <a:r>
              <a:rPr lang="en-US" err="1">
                <a:cs typeface="Calibri" panose="020F0502020204030204"/>
              </a:rPr>
              <a:t>Kā</a:t>
            </a:r>
            <a:r>
              <a:rPr lang="en-US">
                <a:cs typeface="Calibri" panose="020F0502020204030204"/>
              </a:rPr>
              <a:t> to </a:t>
            </a:r>
            <a:r>
              <a:rPr lang="en-US" err="1">
                <a:cs typeface="Calibri" panose="020F0502020204030204"/>
              </a:rPr>
              <a:t>darī</a:t>
            </a:r>
            <a:r>
              <a:rPr lang="en-US">
                <a:cs typeface="Calibri" panose="020F0502020204030204"/>
              </a:rPr>
              <a:t>?</a:t>
            </a:r>
          </a:p>
          <a:p>
            <a:pPr marL="457200" indent="-457200"/>
            <a:r>
              <a:rPr lang="en-US" err="1">
                <a:cs typeface="Calibri" panose="020F0502020204030204"/>
              </a:rPr>
              <a:t>Izvidojam</a:t>
            </a:r>
            <a:r>
              <a:rPr lang="en-US">
                <a:cs typeface="Calibri" panose="020F0502020204030204"/>
              </a:rPr>
              <a:t> .h </a:t>
            </a:r>
            <a:r>
              <a:rPr lang="en-US" err="1">
                <a:cs typeface="Calibri" panose="020F0502020204030204"/>
              </a:rPr>
              <a:t>failu</a:t>
            </a:r>
            <a:r>
              <a:rPr lang="en-US">
                <a:cs typeface="Calibri" panose="020F0502020204030204"/>
              </a:rPr>
              <a:t>, </a:t>
            </a:r>
            <a:r>
              <a:rPr lang="en-US" err="1">
                <a:cs typeface="Calibri" panose="020F0502020204030204"/>
              </a:rPr>
              <a:t>kurā</a:t>
            </a:r>
            <a:r>
              <a:rPr lang="en-US">
                <a:cs typeface="Calibri" panose="020F0502020204030204"/>
              </a:rPr>
              <a:t> </a:t>
            </a:r>
            <a:r>
              <a:rPr lang="en-US" err="1">
                <a:cs typeface="Calibri" panose="020F0502020204030204"/>
              </a:rPr>
              <a:t>glabāsim</a:t>
            </a:r>
            <a:r>
              <a:rPr lang="en-US">
                <a:cs typeface="Calibri" panose="020F0502020204030204"/>
              </a:rPr>
              <a:t> </a:t>
            </a:r>
            <a:r>
              <a:rPr lang="en-US" err="1">
                <a:cs typeface="Calibri" panose="020F0502020204030204"/>
              </a:rPr>
              <a:t>funkcijas</a:t>
            </a:r>
            <a:r>
              <a:rPr lang="en-US">
                <a:cs typeface="Calibri" panose="020F0502020204030204"/>
              </a:rPr>
              <a:t>.</a:t>
            </a:r>
          </a:p>
          <a:p>
            <a:pPr marL="457200" indent="-457200"/>
            <a:r>
              <a:rPr lang="en-US">
                <a:cs typeface="Calibri" panose="020F0502020204030204"/>
              </a:rPr>
              <a:t>main.cpp </a:t>
            </a:r>
            <a:r>
              <a:rPr lang="en-US" err="1">
                <a:cs typeface="Calibri" panose="020F0502020204030204"/>
              </a:rPr>
              <a:t>failā</a:t>
            </a:r>
            <a:r>
              <a:rPr lang="en-US">
                <a:cs typeface="Calibri" panose="020F0502020204030204"/>
              </a:rPr>
              <a:t> </a:t>
            </a:r>
            <a:r>
              <a:rPr lang="en-US" err="1">
                <a:cs typeface="Calibri" panose="020F0502020204030204"/>
              </a:rPr>
              <a:t>sākumā</a:t>
            </a:r>
            <a:r>
              <a:rPr lang="en-US">
                <a:cs typeface="Calibri" panose="020F0502020204030204"/>
              </a:rPr>
              <a:t> </a:t>
            </a:r>
            <a:r>
              <a:rPr lang="en-US" err="1">
                <a:cs typeface="Calibri" panose="020F0502020204030204"/>
              </a:rPr>
              <a:t>pieliksim</a:t>
            </a:r>
            <a:r>
              <a:rPr lang="en-US">
                <a:cs typeface="Calibri" panose="020F0502020204030204"/>
              </a:rPr>
              <a:t> #include "</a:t>
            </a:r>
            <a:r>
              <a:rPr lang="en-US" err="1">
                <a:cs typeface="Calibri" panose="020F0502020204030204"/>
              </a:rPr>
              <a:t>faila_nos.h</a:t>
            </a:r>
            <a:r>
              <a:rPr lang="en-US">
                <a:cs typeface="Calibri" panose="020F0502020204030204"/>
              </a:rPr>
              <a:t>".</a:t>
            </a:r>
          </a:p>
          <a:p>
            <a:pPr marL="457200" indent="-457200"/>
            <a:r>
              <a:rPr lang="en-US" err="1">
                <a:cs typeface="Calibri" panose="020F0502020204030204"/>
              </a:rPr>
              <a:t>Izmantojam</a:t>
            </a:r>
            <a:r>
              <a:rPr lang="en-US">
                <a:cs typeface="Calibri" panose="020F0502020204030204"/>
              </a:rPr>
              <a:t> </a:t>
            </a:r>
            <a:r>
              <a:rPr lang="en-US" err="1">
                <a:cs typeface="Calibri" panose="020F0502020204030204"/>
              </a:rPr>
              <a:t>funkcias</a:t>
            </a:r>
            <a:r>
              <a:rPr lang="en-US">
                <a:cs typeface="Calibri" panose="020F0502020204030204"/>
              </a:rPr>
              <a:t> </a:t>
            </a:r>
            <a:r>
              <a:rPr lang="en-US" err="1">
                <a:cs typeface="Calibri" panose="020F0502020204030204"/>
              </a:rPr>
              <a:t>kā</a:t>
            </a:r>
            <a:r>
              <a:rPr lang="en-US">
                <a:cs typeface="Calibri" panose="020F0502020204030204"/>
              </a:rPr>
              <a:t> </a:t>
            </a:r>
            <a:r>
              <a:rPr lang="en-US" err="1">
                <a:cs typeface="Calibri" panose="020F0502020204030204"/>
              </a:rPr>
              <a:t>ierasts</a:t>
            </a:r>
            <a:r>
              <a:rPr lang="en-US">
                <a:cs typeface="Calibri" panose="020F0502020204030204"/>
              </a:rPr>
              <a:t>.</a:t>
            </a:r>
          </a:p>
        </p:txBody>
      </p:sp>
    </p:spTree>
    <p:extLst>
      <p:ext uri="{BB962C8B-B14F-4D97-AF65-F5344CB8AC3E}">
        <p14:creationId xmlns:p14="http://schemas.microsoft.com/office/powerpoint/2010/main" val="37722924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EDA89-6B6D-3F68-0D69-C23A7526F7B0}"/>
              </a:ext>
            </a:extLst>
          </p:cNvPr>
          <p:cNvSpPr>
            <a:spLocks noGrp="1"/>
          </p:cNvSpPr>
          <p:nvPr>
            <p:ph type="title"/>
          </p:nvPr>
        </p:nvSpPr>
        <p:spPr/>
        <p:txBody>
          <a:bodyPr/>
          <a:lstStyle/>
          <a:p>
            <a:r>
              <a:rPr lang="en-US">
                <a:cs typeface="Calibri Light"/>
              </a:rPr>
              <a:t>Code challenge 3</a:t>
            </a:r>
            <a:endParaRPr lang="en-US"/>
          </a:p>
        </p:txBody>
      </p:sp>
      <p:sp>
        <p:nvSpPr>
          <p:cNvPr id="3" name="Content Placeholder 2">
            <a:extLst>
              <a:ext uri="{FF2B5EF4-FFF2-40B4-BE49-F238E27FC236}">
                <a16:creationId xmlns:a16="http://schemas.microsoft.com/office/drawing/2014/main" id="{FE2233E1-9495-874F-C5BB-1BDFA0B43937}"/>
              </a:ext>
            </a:extLst>
          </p:cNvPr>
          <p:cNvSpPr>
            <a:spLocks noGrp="1"/>
          </p:cNvSpPr>
          <p:nvPr>
            <p:ph idx="1"/>
          </p:nvPr>
        </p:nvSpPr>
        <p:spPr/>
        <p:txBody>
          <a:bodyPr vert="horz" lIns="91440" tIns="45720" rIns="91440" bIns="45720" rtlCol="0" anchor="t">
            <a:normAutofit/>
          </a:bodyPr>
          <a:lstStyle/>
          <a:p>
            <a:endParaRPr lang="en-US"/>
          </a:p>
          <a:p>
            <a:pPr marL="0" indent="0">
              <a:buNone/>
            </a:pPr>
            <a:endParaRPr lang="en-US">
              <a:cs typeface="Calibri"/>
            </a:endParaRPr>
          </a:p>
        </p:txBody>
      </p:sp>
      <p:pic>
        <p:nvPicPr>
          <p:cNvPr id="4" name="Picture 3" descr="A screenshot of a computer&#10;&#10;Description automatically generated">
            <a:extLst>
              <a:ext uri="{FF2B5EF4-FFF2-40B4-BE49-F238E27FC236}">
                <a16:creationId xmlns:a16="http://schemas.microsoft.com/office/drawing/2014/main" id="{69A44EA1-4C51-FBEF-BF2E-DA2F90C25135}"/>
              </a:ext>
            </a:extLst>
          </p:cNvPr>
          <p:cNvPicPr>
            <a:picLocks noChangeAspect="1"/>
          </p:cNvPicPr>
          <p:nvPr/>
        </p:nvPicPr>
        <p:blipFill>
          <a:blip r:embed="rId2"/>
          <a:stretch>
            <a:fillRect/>
          </a:stretch>
        </p:blipFill>
        <p:spPr>
          <a:xfrm>
            <a:off x="2027422" y="1930179"/>
            <a:ext cx="8139171" cy="3145719"/>
          </a:xfrm>
          <a:prstGeom prst="rect">
            <a:avLst/>
          </a:prstGeom>
        </p:spPr>
      </p:pic>
    </p:spTree>
    <p:extLst>
      <p:ext uri="{BB962C8B-B14F-4D97-AF65-F5344CB8AC3E}">
        <p14:creationId xmlns:p14="http://schemas.microsoft.com/office/powerpoint/2010/main" val="11516480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B11CE-F033-6752-BAE7-FE5D902415C2}"/>
              </a:ext>
            </a:extLst>
          </p:cNvPr>
          <p:cNvSpPr>
            <a:spLocks noGrp="1"/>
          </p:cNvSpPr>
          <p:nvPr>
            <p:ph type="title"/>
          </p:nvPr>
        </p:nvSpPr>
        <p:spPr/>
        <p:txBody>
          <a:bodyPr/>
          <a:lstStyle/>
          <a:p>
            <a:r>
              <a:rPr lang="en-US">
                <a:cs typeface="Calibri Light"/>
              </a:rPr>
              <a:t>Code challenge 4</a:t>
            </a:r>
            <a:endParaRPr lang="en-US"/>
          </a:p>
        </p:txBody>
      </p:sp>
      <p:pic>
        <p:nvPicPr>
          <p:cNvPr id="4" name="Content Placeholder 3" descr="A screenshot of a computer&#10;&#10;Description automatically generated">
            <a:extLst>
              <a:ext uri="{FF2B5EF4-FFF2-40B4-BE49-F238E27FC236}">
                <a16:creationId xmlns:a16="http://schemas.microsoft.com/office/drawing/2014/main" id="{B35C6C5B-8BAB-A0FC-A3E5-FE347FDF13E8}"/>
              </a:ext>
            </a:extLst>
          </p:cNvPr>
          <p:cNvPicPr>
            <a:picLocks noGrp="1" noChangeAspect="1"/>
          </p:cNvPicPr>
          <p:nvPr>
            <p:ph idx="1"/>
          </p:nvPr>
        </p:nvPicPr>
        <p:blipFill>
          <a:blip r:embed="rId3"/>
          <a:stretch>
            <a:fillRect/>
          </a:stretch>
        </p:blipFill>
        <p:spPr>
          <a:xfrm>
            <a:off x="3192697" y="2261571"/>
            <a:ext cx="6455715" cy="2962039"/>
          </a:xfrm>
        </p:spPr>
      </p:pic>
    </p:spTree>
    <p:extLst>
      <p:ext uri="{BB962C8B-B14F-4D97-AF65-F5344CB8AC3E}">
        <p14:creationId xmlns:p14="http://schemas.microsoft.com/office/powerpoint/2010/main" val="355067733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FCCE9-4DD8-B1EE-A41E-3203E890B938}"/>
              </a:ext>
            </a:extLst>
          </p:cNvPr>
          <p:cNvSpPr>
            <a:spLocks noGrp="1"/>
          </p:cNvSpPr>
          <p:nvPr>
            <p:ph type="title"/>
          </p:nvPr>
        </p:nvSpPr>
        <p:spPr/>
        <p:txBody>
          <a:bodyPr/>
          <a:lstStyle/>
          <a:p>
            <a:r>
              <a:rPr lang="en-US">
                <a:cs typeface="Calibri Light"/>
              </a:rPr>
              <a:t>Code challenge 5</a:t>
            </a:r>
            <a:endParaRPr lang="en-US"/>
          </a:p>
        </p:txBody>
      </p:sp>
      <p:pic>
        <p:nvPicPr>
          <p:cNvPr id="4" name="Content Placeholder 3" descr="A screenshot of a computer screen&#10;&#10;Description automatically generated">
            <a:extLst>
              <a:ext uri="{FF2B5EF4-FFF2-40B4-BE49-F238E27FC236}">
                <a16:creationId xmlns:a16="http://schemas.microsoft.com/office/drawing/2014/main" id="{A1A7F04C-2158-ED96-0544-1224B3100870}"/>
              </a:ext>
            </a:extLst>
          </p:cNvPr>
          <p:cNvPicPr>
            <a:picLocks noGrp="1" noChangeAspect="1"/>
          </p:cNvPicPr>
          <p:nvPr>
            <p:ph idx="1"/>
          </p:nvPr>
        </p:nvPicPr>
        <p:blipFill>
          <a:blip r:embed="rId2"/>
          <a:stretch>
            <a:fillRect/>
          </a:stretch>
        </p:blipFill>
        <p:spPr>
          <a:xfrm>
            <a:off x="3448191" y="1308219"/>
            <a:ext cx="5305023" cy="5216819"/>
          </a:xfrm>
        </p:spPr>
      </p:pic>
    </p:spTree>
    <p:extLst>
      <p:ext uri="{BB962C8B-B14F-4D97-AF65-F5344CB8AC3E}">
        <p14:creationId xmlns:p14="http://schemas.microsoft.com/office/powerpoint/2010/main" val="291497769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25D3D-2882-E01C-A126-E06868AC9876}"/>
              </a:ext>
            </a:extLst>
          </p:cNvPr>
          <p:cNvSpPr>
            <a:spLocks noGrp="1"/>
          </p:cNvSpPr>
          <p:nvPr>
            <p:ph type="title"/>
          </p:nvPr>
        </p:nvSpPr>
        <p:spPr/>
        <p:txBody>
          <a:bodyPr/>
          <a:lstStyle/>
          <a:p>
            <a:r>
              <a:rPr lang="en-US">
                <a:cs typeface="Calibri Light"/>
              </a:rPr>
              <a:t>Code challenge 6</a:t>
            </a:r>
            <a:endParaRPr lang="en-US"/>
          </a:p>
        </p:txBody>
      </p:sp>
      <p:pic>
        <p:nvPicPr>
          <p:cNvPr id="4" name="Content Placeholder 3" descr="A screenshot of a computer&#10;&#10;Description automatically generated">
            <a:extLst>
              <a:ext uri="{FF2B5EF4-FFF2-40B4-BE49-F238E27FC236}">
                <a16:creationId xmlns:a16="http://schemas.microsoft.com/office/drawing/2014/main" id="{755DC9EB-28E2-DFF7-8B35-BD53E6418027}"/>
              </a:ext>
            </a:extLst>
          </p:cNvPr>
          <p:cNvPicPr>
            <a:picLocks noGrp="1" noChangeAspect="1"/>
          </p:cNvPicPr>
          <p:nvPr>
            <p:ph idx="1"/>
          </p:nvPr>
        </p:nvPicPr>
        <p:blipFill>
          <a:blip r:embed="rId2"/>
          <a:stretch>
            <a:fillRect/>
          </a:stretch>
        </p:blipFill>
        <p:spPr>
          <a:xfrm>
            <a:off x="2886310" y="1633861"/>
            <a:ext cx="6428787" cy="4349162"/>
          </a:xfrm>
        </p:spPr>
      </p:pic>
    </p:spTree>
    <p:extLst>
      <p:ext uri="{BB962C8B-B14F-4D97-AF65-F5344CB8AC3E}">
        <p14:creationId xmlns:p14="http://schemas.microsoft.com/office/powerpoint/2010/main" val="39882143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0F37A-1D18-3E67-F604-1143FDF7C9F5}"/>
              </a:ext>
            </a:extLst>
          </p:cNvPr>
          <p:cNvSpPr>
            <a:spLocks noGrp="1"/>
          </p:cNvSpPr>
          <p:nvPr>
            <p:ph type="title"/>
          </p:nvPr>
        </p:nvSpPr>
        <p:spPr/>
        <p:txBody>
          <a:bodyPr/>
          <a:lstStyle/>
          <a:p>
            <a:r>
              <a:rPr lang="en-US" err="1">
                <a:cs typeface="Calibri Light"/>
              </a:rPr>
              <a:t>Uzdevums</a:t>
            </a:r>
            <a:r>
              <a:rPr lang="en-US">
                <a:cs typeface="Calibri Light"/>
              </a:rPr>
              <a:t> A</a:t>
            </a:r>
            <a:endParaRPr lang="en-US"/>
          </a:p>
        </p:txBody>
      </p:sp>
      <p:sp>
        <p:nvSpPr>
          <p:cNvPr id="3" name="Content Placeholder 2">
            <a:extLst>
              <a:ext uri="{FF2B5EF4-FFF2-40B4-BE49-F238E27FC236}">
                <a16:creationId xmlns:a16="http://schemas.microsoft.com/office/drawing/2014/main" id="{EC83276C-1259-0E41-69EB-882A4E4607D4}"/>
              </a:ext>
            </a:extLst>
          </p:cNvPr>
          <p:cNvSpPr>
            <a:spLocks noGrp="1"/>
          </p:cNvSpPr>
          <p:nvPr>
            <p:ph idx="1"/>
          </p:nvPr>
        </p:nvSpPr>
        <p:spPr/>
        <p:txBody>
          <a:bodyPr vert="horz" lIns="91440" tIns="45720" rIns="91440" bIns="45720" rtlCol="0" anchor="t">
            <a:normAutofit lnSpcReduction="10000"/>
          </a:bodyPr>
          <a:lstStyle/>
          <a:p>
            <a:pPr>
              <a:buNone/>
            </a:pPr>
            <a:r>
              <a:rPr lang="en-US" err="1"/>
              <a:t>Uzdevuma</a:t>
            </a:r>
            <a:r>
              <a:rPr lang="en-US"/>
              <a:t> </a:t>
            </a:r>
            <a:r>
              <a:rPr lang="en-US" err="1"/>
              <a:t>apraksts</a:t>
            </a:r>
            <a:r>
              <a:rPr lang="en-US"/>
              <a:t>:</a:t>
            </a:r>
          </a:p>
          <a:p>
            <a:pPr>
              <a:buNone/>
            </a:pPr>
            <a:r>
              <a:rPr lang="en-US" sz="2000" err="1">
                <a:ea typeface="+mn-lt"/>
                <a:cs typeface="+mn-lt"/>
              </a:rPr>
              <a:t>Uzrakstiet</a:t>
            </a:r>
            <a:r>
              <a:rPr lang="en-US" sz="2000">
                <a:ea typeface="+mn-lt"/>
                <a:cs typeface="+mn-lt"/>
              </a:rPr>
              <a:t> </a:t>
            </a:r>
            <a:r>
              <a:rPr lang="en-US" sz="2000" err="1">
                <a:ea typeface="+mn-lt"/>
                <a:cs typeface="+mn-lt"/>
              </a:rPr>
              <a:t>programmu</a:t>
            </a:r>
            <a:r>
              <a:rPr lang="en-US" sz="2000">
                <a:ea typeface="+mn-lt"/>
                <a:cs typeface="+mn-lt"/>
              </a:rPr>
              <a:t>, kas </a:t>
            </a:r>
            <a:r>
              <a:rPr lang="en-US" sz="2000" err="1">
                <a:ea typeface="+mn-lt"/>
                <a:cs typeface="+mn-lt"/>
              </a:rPr>
              <a:t>pieņem</a:t>
            </a:r>
            <a:r>
              <a:rPr lang="en-US" sz="2000">
                <a:ea typeface="+mn-lt"/>
                <a:cs typeface="+mn-lt"/>
              </a:rPr>
              <a:t> </a:t>
            </a:r>
            <a:r>
              <a:rPr lang="en-US" sz="2000" err="1">
                <a:ea typeface="+mn-lt"/>
                <a:cs typeface="+mn-lt"/>
              </a:rPr>
              <a:t>divus</a:t>
            </a:r>
            <a:r>
              <a:rPr lang="en-US" sz="2000">
                <a:ea typeface="+mn-lt"/>
                <a:cs typeface="+mn-lt"/>
              </a:rPr>
              <a:t> </a:t>
            </a:r>
            <a:r>
              <a:rPr lang="en-US" sz="2000" err="1">
                <a:ea typeface="+mn-lt"/>
                <a:cs typeface="+mn-lt"/>
              </a:rPr>
              <a:t>naturālus</a:t>
            </a:r>
            <a:r>
              <a:rPr lang="en-US" sz="2000">
                <a:ea typeface="+mn-lt"/>
                <a:cs typeface="+mn-lt"/>
              </a:rPr>
              <a:t> </a:t>
            </a:r>
            <a:r>
              <a:rPr lang="en-US" sz="2000" err="1">
                <a:ea typeface="+mn-lt"/>
                <a:cs typeface="+mn-lt"/>
              </a:rPr>
              <a:t>skaitļus</a:t>
            </a:r>
            <a:r>
              <a:rPr lang="en-US" sz="2000">
                <a:ea typeface="+mn-lt"/>
                <a:cs typeface="+mn-lt"/>
              </a:rPr>
              <a:t> un </a:t>
            </a:r>
            <a:r>
              <a:rPr lang="en-US" sz="2000" err="1">
                <a:ea typeface="+mn-lt"/>
                <a:cs typeface="+mn-lt"/>
              </a:rPr>
              <a:t>atrod</a:t>
            </a:r>
            <a:r>
              <a:rPr lang="en-US" sz="2000">
                <a:ea typeface="+mn-lt"/>
                <a:cs typeface="+mn-lt"/>
              </a:rPr>
              <a:t> </a:t>
            </a:r>
            <a:r>
              <a:rPr lang="en-US" sz="2000" err="1">
                <a:ea typeface="+mn-lt"/>
                <a:cs typeface="+mn-lt"/>
              </a:rPr>
              <a:t>visus</a:t>
            </a:r>
            <a:r>
              <a:rPr lang="en-US" sz="2000">
                <a:ea typeface="+mn-lt"/>
                <a:cs typeface="+mn-lt"/>
              </a:rPr>
              <a:t> to </a:t>
            </a:r>
            <a:r>
              <a:rPr lang="en-US" sz="2000" b="1" err="1">
                <a:ea typeface="+mn-lt"/>
                <a:cs typeface="+mn-lt"/>
              </a:rPr>
              <a:t>kopīgos</a:t>
            </a:r>
            <a:r>
              <a:rPr lang="en-US" sz="2000" b="1">
                <a:ea typeface="+mn-lt"/>
                <a:cs typeface="+mn-lt"/>
              </a:rPr>
              <a:t> </a:t>
            </a:r>
            <a:r>
              <a:rPr lang="en-US" sz="2000" b="1" err="1">
                <a:ea typeface="+mn-lt"/>
                <a:cs typeface="+mn-lt"/>
              </a:rPr>
              <a:t>dalītājus</a:t>
            </a:r>
            <a:r>
              <a:rPr lang="en-US" sz="2000">
                <a:ea typeface="+mn-lt"/>
                <a:cs typeface="+mn-lt"/>
              </a:rPr>
              <a:t>.</a:t>
            </a:r>
            <a:endParaRPr lang="en-US"/>
          </a:p>
          <a:p>
            <a:pPr>
              <a:buNone/>
            </a:pPr>
            <a:r>
              <a:rPr lang="en-US" sz="2000" b="1" err="1">
                <a:ea typeface="+mn-lt"/>
                <a:cs typeface="+mn-lt"/>
              </a:rPr>
              <a:t>Kopīgais</a:t>
            </a:r>
            <a:r>
              <a:rPr lang="en-US" sz="2000" b="1">
                <a:ea typeface="+mn-lt"/>
                <a:cs typeface="+mn-lt"/>
              </a:rPr>
              <a:t> </a:t>
            </a:r>
            <a:r>
              <a:rPr lang="en-US" sz="2000" b="1" err="1">
                <a:ea typeface="+mn-lt"/>
                <a:cs typeface="+mn-lt"/>
              </a:rPr>
              <a:t>dalītājs</a:t>
            </a:r>
            <a:r>
              <a:rPr lang="en-US" sz="2000">
                <a:ea typeface="+mn-lt"/>
                <a:cs typeface="+mn-lt"/>
              </a:rPr>
              <a:t> </a:t>
            </a:r>
            <a:r>
              <a:rPr lang="en-US" sz="2000" err="1">
                <a:ea typeface="+mn-lt"/>
                <a:cs typeface="+mn-lt"/>
              </a:rPr>
              <a:t>ir</a:t>
            </a:r>
            <a:r>
              <a:rPr lang="en-US" sz="2000">
                <a:ea typeface="+mn-lt"/>
                <a:cs typeface="+mn-lt"/>
              </a:rPr>
              <a:t> </a:t>
            </a:r>
            <a:r>
              <a:rPr lang="en-US" sz="2000" err="1">
                <a:ea typeface="+mn-lt"/>
                <a:cs typeface="+mn-lt"/>
              </a:rPr>
              <a:t>skaitlis</a:t>
            </a:r>
            <a:r>
              <a:rPr lang="en-US" sz="2000">
                <a:ea typeface="+mn-lt"/>
                <a:cs typeface="+mn-lt"/>
              </a:rPr>
              <a:t>, </a:t>
            </a:r>
            <a:r>
              <a:rPr lang="en-US" sz="2000" err="1">
                <a:ea typeface="+mn-lt"/>
                <a:cs typeface="+mn-lt"/>
              </a:rPr>
              <a:t>ar</a:t>
            </a:r>
            <a:r>
              <a:rPr lang="en-US" sz="2000">
                <a:ea typeface="+mn-lt"/>
                <a:cs typeface="+mn-lt"/>
              </a:rPr>
              <a:t> kuru </a:t>
            </a:r>
            <a:r>
              <a:rPr lang="en-US" sz="2000" err="1">
                <a:ea typeface="+mn-lt"/>
                <a:cs typeface="+mn-lt"/>
              </a:rPr>
              <a:t>abi</a:t>
            </a:r>
            <a:r>
              <a:rPr lang="en-US" sz="2000">
                <a:ea typeface="+mn-lt"/>
                <a:cs typeface="+mn-lt"/>
              </a:rPr>
              <a:t> </a:t>
            </a:r>
            <a:r>
              <a:rPr lang="en-US" sz="2000" err="1">
                <a:ea typeface="+mn-lt"/>
                <a:cs typeface="+mn-lt"/>
              </a:rPr>
              <a:t>dotie</a:t>
            </a:r>
            <a:r>
              <a:rPr lang="en-US" sz="2000">
                <a:ea typeface="+mn-lt"/>
                <a:cs typeface="+mn-lt"/>
              </a:rPr>
              <a:t> </a:t>
            </a:r>
            <a:r>
              <a:rPr lang="en-US" sz="2000" err="1">
                <a:ea typeface="+mn-lt"/>
                <a:cs typeface="+mn-lt"/>
              </a:rPr>
              <a:t>skaitļi</a:t>
            </a:r>
            <a:r>
              <a:rPr lang="en-US" sz="2000">
                <a:ea typeface="+mn-lt"/>
                <a:cs typeface="+mn-lt"/>
              </a:rPr>
              <a:t> </a:t>
            </a:r>
            <a:r>
              <a:rPr lang="en-US" sz="2000" err="1">
                <a:ea typeface="+mn-lt"/>
                <a:cs typeface="+mn-lt"/>
              </a:rPr>
              <a:t>dalās</a:t>
            </a:r>
            <a:r>
              <a:rPr lang="en-US" sz="2000">
                <a:ea typeface="+mn-lt"/>
                <a:cs typeface="+mn-lt"/>
              </a:rPr>
              <a:t> bez </a:t>
            </a:r>
            <a:r>
              <a:rPr lang="en-US" sz="2000" err="1">
                <a:ea typeface="+mn-lt"/>
                <a:cs typeface="+mn-lt"/>
              </a:rPr>
              <a:t>atlikuma</a:t>
            </a:r>
            <a:r>
              <a:rPr lang="en-US" sz="2000">
                <a:ea typeface="+mn-lt"/>
                <a:cs typeface="+mn-lt"/>
              </a:rPr>
              <a:t>.</a:t>
            </a:r>
            <a:endParaRPr lang="en-US"/>
          </a:p>
          <a:p>
            <a:pPr>
              <a:buNone/>
            </a:pPr>
            <a:r>
              <a:rPr lang="en-US" sz="2000" err="1">
                <a:ea typeface="+mn-lt"/>
                <a:cs typeface="+mn-lt"/>
              </a:rPr>
              <a:t>Programmai</a:t>
            </a:r>
            <a:r>
              <a:rPr lang="en-US" sz="2000">
                <a:ea typeface="+mn-lt"/>
                <a:cs typeface="+mn-lt"/>
              </a:rPr>
              <a:t> </a:t>
            </a:r>
            <a:r>
              <a:rPr lang="en-US" sz="2000" err="1">
                <a:ea typeface="+mn-lt"/>
                <a:cs typeface="+mn-lt"/>
              </a:rPr>
              <a:t>jādarbojas</a:t>
            </a:r>
            <a:r>
              <a:rPr lang="en-US" sz="2000">
                <a:ea typeface="+mn-lt"/>
                <a:cs typeface="+mn-lt"/>
              </a:rPr>
              <a:t> </a:t>
            </a:r>
            <a:r>
              <a:rPr lang="en-US" sz="2000" err="1">
                <a:ea typeface="+mn-lt"/>
                <a:cs typeface="+mn-lt"/>
              </a:rPr>
              <a:t>šādi</a:t>
            </a:r>
            <a:r>
              <a:rPr lang="en-US" sz="2000">
                <a:ea typeface="+mn-lt"/>
                <a:cs typeface="+mn-lt"/>
              </a:rPr>
              <a:t>:</a:t>
            </a:r>
            <a:endParaRPr lang="en-US"/>
          </a:p>
          <a:p>
            <a:pPr>
              <a:buFont typeface="Arial"/>
              <a:buChar char="•"/>
            </a:pPr>
            <a:r>
              <a:rPr lang="en-US" sz="2000" err="1">
                <a:ea typeface="+mn-lt"/>
                <a:cs typeface="+mn-lt"/>
              </a:rPr>
              <a:t>Paprasīt</a:t>
            </a:r>
            <a:r>
              <a:rPr lang="en-US" sz="2000">
                <a:ea typeface="+mn-lt"/>
                <a:cs typeface="+mn-lt"/>
              </a:rPr>
              <a:t> lietotājam </a:t>
            </a:r>
            <a:r>
              <a:rPr lang="en-US" sz="2000" err="1">
                <a:ea typeface="+mn-lt"/>
                <a:cs typeface="+mn-lt"/>
              </a:rPr>
              <a:t>ievadīt</a:t>
            </a:r>
            <a:r>
              <a:rPr lang="en-US" sz="2000">
                <a:ea typeface="+mn-lt"/>
                <a:cs typeface="+mn-lt"/>
              </a:rPr>
              <a:t> </a:t>
            </a:r>
            <a:r>
              <a:rPr lang="en-US" sz="2000" err="1">
                <a:ea typeface="+mn-lt"/>
                <a:cs typeface="+mn-lt"/>
              </a:rPr>
              <a:t>divus</a:t>
            </a:r>
            <a:r>
              <a:rPr lang="en-US" sz="2000">
                <a:ea typeface="+mn-lt"/>
                <a:cs typeface="+mn-lt"/>
              </a:rPr>
              <a:t> </a:t>
            </a:r>
            <a:r>
              <a:rPr lang="en-US" sz="2000" err="1">
                <a:ea typeface="+mn-lt"/>
                <a:cs typeface="+mn-lt"/>
              </a:rPr>
              <a:t>naturālus</a:t>
            </a:r>
            <a:r>
              <a:rPr lang="en-US" sz="2000">
                <a:ea typeface="+mn-lt"/>
                <a:cs typeface="+mn-lt"/>
              </a:rPr>
              <a:t> </a:t>
            </a:r>
            <a:r>
              <a:rPr lang="en-US" sz="2000" err="1">
                <a:ea typeface="+mn-lt"/>
                <a:cs typeface="+mn-lt"/>
              </a:rPr>
              <a:t>skaitļus</a:t>
            </a:r>
            <a:r>
              <a:rPr lang="en-US" sz="2000">
                <a:ea typeface="+mn-lt"/>
                <a:cs typeface="+mn-lt"/>
              </a:rPr>
              <a:t>.</a:t>
            </a:r>
            <a:endParaRPr lang="en-US">
              <a:ea typeface="+mn-lt"/>
              <a:cs typeface="+mn-lt"/>
            </a:endParaRPr>
          </a:p>
          <a:p>
            <a:pPr>
              <a:buFont typeface="Arial"/>
              <a:buChar char="•"/>
            </a:pPr>
            <a:r>
              <a:rPr lang="en-US" sz="2000" err="1">
                <a:ea typeface="+mn-lt"/>
                <a:cs typeface="+mn-lt"/>
              </a:rPr>
              <a:t>Atrast</a:t>
            </a:r>
            <a:r>
              <a:rPr lang="en-US" sz="2000">
                <a:ea typeface="+mn-lt"/>
                <a:cs typeface="+mn-lt"/>
              </a:rPr>
              <a:t> un </a:t>
            </a:r>
            <a:r>
              <a:rPr lang="en-US" sz="2000" err="1">
                <a:ea typeface="+mn-lt"/>
                <a:cs typeface="+mn-lt"/>
              </a:rPr>
              <a:t>izdrukāt</a:t>
            </a:r>
            <a:r>
              <a:rPr lang="en-US" sz="2000">
                <a:ea typeface="+mn-lt"/>
                <a:cs typeface="+mn-lt"/>
              </a:rPr>
              <a:t> </a:t>
            </a:r>
            <a:r>
              <a:rPr lang="en-US" sz="2000" err="1">
                <a:ea typeface="+mn-lt"/>
                <a:cs typeface="+mn-lt"/>
              </a:rPr>
              <a:t>visus</a:t>
            </a:r>
            <a:r>
              <a:rPr lang="en-US" sz="2000">
                <a:ea typeface="+mn-lt"/>
                <a:cs typeface="+mn-lt"/>
              </a:rPr>
              <a:t> </a:t>
            </a:r>
            <a:r>
              <a:rPr lang="en-US" sz="2000" err="1">
                <a:ea typeface="+mn-lt"/>
                <a:cs typeface="+mn-lt"/>
              </a:rPr>
              <a:t>šo</a:t>
            </a:r>
            <a:r>
              <a:rPr lang="en-US" sz="2000">
                <a:ea typeface="+mn-lt"/>
                <a:cs typeface="+mn-lt"/>
              </a:rPr>
              <a:t> </a:t>
            </a:r>
            <a:r>
              <a:rPr lang="en-US" sz="2000" err="1">
                <a:ea typeface="+mn-lt"/>
                <a:cs typeface="+mn-lt"/>
              </a:rPr>
              <a:t>divu</a:t>
            </a:r>
            <a:r>
              <a:rPr lang="en-US" sz="2000">
                <a:ea typeface="+mn-lt"/>
                <a:cs typeface="+mn-lt"/>
              </a:rPr>
              <a:t> </a:t>
            </a:r>
            <a:r>
              <a:rPr lang="en-US" sz="2000" err="1">
                <a:ea typeface="+mn-lt"/>
                <a:cs typeface="+mn-lt"/>
              </a:rPr>
              <a:t>skaitļu</a:t>
            </a:r>
            <a:r>
              <a:rPr lang="en-US" sz="2000">
                <a:ea typeface="+mn-lt"/>
                <a:cs typeface="+mn-lt"/>
              </a:rPr>
              <a:t> </a:t>
            </a:r>
            <a:r>
              <a:rPr lang="en-US" sz="2000" err="1">
                <a:ea typeface="+mn-lt"/>
                <a:cs typeface="+mn-lt"/>
              </a:rPr>
              <a:t>kopīgos</a:t>
            </a:r>
            <a:r>
              <a:rPr lang="en-US" sz="2000">
                <a:ea typeface="+mn-lt"/>
                <a:cs typeface="+mn-lt"/>
              </a:rPr>
              <a:t> </a:t>
            </a:r>
            <a:r>
              <a:rPr lang="en-US" sz="2000" err="1">
                <a:ea typeface="+mn-lt"/>
                <a:cs typeface="+mn-lt"/>
              </a:rPr>
              <a:t>dalītājus</a:t>
            </a:r>
            <a:r>
              <a:rPr lang="en-US" sz="2000">
                <a:ea typeface="+mn-lt"/>
                <a:cs typeface="+mn-lt"/>
              </a:rPr>
              <a:t>.</a:t>
            </a:r>
            <a:endParaRPr lang="en-US">
              <a:ea typeface="+mn-lt"/>
              <a:cs typeface="+mn-lt"/>
            </a:endParaRPr>
          </a:p>
          <a:p>
            <a:pPr>
              <a:buFont typeface="Arial"/>
              <a:buChar char="•"/>
            </a:pPr>
            <a:r>
              <a:rPr lang="en-US" sz="2000" err="1">
                <a:ea typeface="+mn-lt"/>
                <a:cs typeface="+mn-lt"/>
              </a:rPr>
              <a:t>Piedāvāt</a:t>
            </a:r>
            <a:r>
              <a:rPr lang="en-US" sz="2000">
                <a:ea typeface="+mn-lt"/>
                <a:cs typeface="+mn-lt"/>
              </a:rPr>
              <a:t> </a:t>
            </a:r>
            <a:r>
              <a:rPr lang="en-US" sz="2000" err="1">
                <a:ea typeface="+mn-lt"/>
                <a:cs typeface="+mn-lt"/>
              </a:rPr>
              <a:t>iespēju</a:t>
            </a:r>
            <a:r>
              <a:rPr lang="en-US" sz="2000">
                <a:ea typeface="+mn-lt"/>
                <a:cs typeface="+mn-lt"/>
              </a:rPr>
              <a:t> </a:t>
            </a:r>
            <a:r>
              <a:rPr lang="en-US" sz="2000" err="1">
                <a:ea typeface="+mn-lt"/>
                <a:cs typeface="+mn-lt"/>
              </a:rPr>
              <a:t>atkārtoti</a:t>
            </a:r>
            <a:r>
              <a:rPr lang="en-US" sz="2000">
                <a:ea typeface="+mn-lt"/>
                <a:cs typeface="+mn-lt"/>
              </a:rPr>
              <a:t> </a:t>
            </a:r>
            <a:r>
              <a:rPr lang="en-US" sz="2000" err="1">
                <a:ea typeface="+mn-lt"/>
                <a:cs typeface="+mn-lt"/>
              </a:rPr>
              <a:t>izpildīt</a:t>
            </a:r>
            <a:r>
              <a:rPr lang="en-US" sz="2000">
                <a:ea typeface="+mn-lt"/>
                <a:cs typeface="+mn-lt"/>
              </a:rPr>
              <a:t> </a:t>
            </a:r>
            <a:r>
              <a:rPr lang="en-US" sz="2000" err="1">
                <a:ea typeface="+mn-lt"/>
                <a:cs typeface="+mn-lt"/>
              </a:rPr>
              <a:t>programmu</a:t>
            </a:r>
            <a:r>
              <a:rPr lang="en-US" sz="2000">
                <a:ea typeface="+mn-lt"/>
                <a:cs typeface="+mn-lt"/>
              </a:rPr>
              <a:t> </a:t>
            </a:r>
            <a:r>
              <a:rPr lang="en-US" sz="2000" err="1">
                <a:ea typeface="+mn-lt"/>
                <a:cs typeface="+mn-lt"/>
              </a:rPr>
              <a:t>vai</a:t>
            </a:r>
            <a:r>
              <a:rPr lang="en-US" sz="2000">
                <a:ea typeface="+mn-lt"/>
                <a:cs typeface="+mn-lt"/>
              </a:rPr>
              <a:t> </a:t>
            </a:r>
            <a:r>
              <a:rPr lang="en-US" sz="2000" err="1">
                <a:ea typeface="+mn-lt"/>
                <a:cs typeface="+mn-lt"/>
              </a:rPr>
              <a:t>iziet</a:t>
            </a:r>
            <a:r>
              <a:rPr lang="en-US" sz="2000">
                <a:ea typeface="+mn-lt"/>
                <a:cs typeface="+mn-lt"/>
              </a:rPr>
              <a:t> no </a:t>
            </a:r>
            <a:r>
              <a:rPr lang="en-US" sz="2000" err="1">
                <a:ea typeface="+mn-lt"/>
                <a:cs typeface="+mn-lt"/>
              </a:rPr>
              <a:t>tās</a:t>
            </a:r>
            <a:r>
              <a:rPr lang="en-US" sz="2000">
                <a:ea typeface="+mn-lt"/>
                <a:cs typeface="+mn-lt"/>
              </a:rPr>
              <a:t>.</a:t>
            </a:r>
            <a:endParaRPr lang="en-US"/>
          </a:p>
          <a:p>
            <a:pPr indent="0">
              <a:buNone/>
            </a:pPr>
            <a:r>
              <a:rPr lang="en-US" err="1"/>
              <a:t>Papildus</a:t>
            </a:r>
            <a:r>
              <a:rPr lang="en-US"/>
              <a:t> </a:t>
            </a:r>
            <a:r>
              <a:rPr lang="en-US" err="1"/>
              <a:t>prasības</a:t>
            </a:r>
            <a:r>
              <a:rPr lang="en-US"/>
              <a:t>:</a:t>
            </a:r>
            <a:endParaRPr lang="en-US">
              <a:cs typeface="Calibri"/>
            </a:endParaRPr>
          </a:p>
          <a:p>
            <a:pPr>
              <a:buFont typeface="Arial"/>
              <a:buChar char="•"/>
            </a:pPr>
            <a:r>
              <a:rPr lang="en-US" sz="2000">
                <a:ea typeface="+mn-lt"/>
                <a:cs typeface="+mn-lt"/>
              </a:rPr>
              <a:t>Nav </a:t>
            </a:r>
            <a:r>
              <a:rPr lang="en-US" sz="2000" err="1">
                <a:ea typeface="+mn-lt"/>
                <a:cs typeface="+mn-lt"/>
              </a:rPr>
              <a:t>obligāti</a:t>
            </a:r>
            <a:r>
              <a:rPr lang="en-US" sz="2000">
                <a:ea typeface="+mn-lt"/>
                <a:cs typeface="+mn-lt"/>
              </a:rPr>
              <a:t> </a:t>
            </a:r>
            <a:r>
              <a:rPr lang="en-US" sz="2000" err="1">
                <a:ea typeface="+mn-lt"/>
                <a:cs typeface="+mn-lt"/>
              </a:rPr>
              <a:t>rakstīt</a:t>
            </a:r>
            <a:r>
              <a:rPr lang="en-US" sz="2000">
                <a:ea typeface="+mn-lt"/>
                <a:cs typeface="+mn-lt"/>
              </a:rPr>
              <a:t> </a:t>
            </a:r>
            <a:r>
              <a:rPr lang="en-US" sz="2000" err="1">
                <a:ea typeface="+mn-lt"/>
                <a:cs typeface="+mn-lt"/>
              </a:rPr>
              <a:t>atsevišķu</a:t>
            </a:r>
            <a:r>
              <a:rPr lang="en-US" sz="2000">
                <a:ea typeface="+mn-lt"/>
                <a:cs typeface="+mn-lt"/>
              </a:rPr>
              <a:t> </a:t>
            </a:r>
            <a:r>
              <a:rPr lang="en-US" sz="2000" err="1">
                <a:ea typeface="+mn-lt"/>
                <a:cs typeface="+mn-lt"/>
              </a:rPr>
              <a:t>funkciju</a:t>
            </a:r>
            <a:r>
              <a:rPr lang="en-US" sz="2000">
                <a:ea typeface="+mn-lt"/>
                <a:cs typeface="+mn-lt"/>
              </a:rPr>
              <a:t>. Var </a:t>
            </a:r>
            <a:r>
              <a:rPr lang="en-US" sz="2000" err="1">
                <a:ea typeface="+mn-lt"/>
                <a:cs typeface="+mn-lt"/>
              </a:rPr>
              <a:t>visu</a:t>
            </a:r>
            <a:r>
              <a:rPr lang="en-US" sz="2000">
                <a:ea typeface="+mn-lt"/>
                <a:cs typeface="+mn-lt"/>
              </a:rPr>
              <a:t> </a:t>
            </a:r>
            <a:r>
              <a:rPr lang="en-US" sz="2000" err="1">
                <a:ea typeface="+mn-lt"/>
                <a:cs typeface="+mn-lt"/>
              </a:rPr>
              <a:t>veidot</a:t>
            </a:r>
            <a:r>
              <a:rPr lang="en-US" sz="2000">
                <a:ea typeface="+mn-lt"/>
                <a:cs typeface="+mn-lt"/>
              </a:rPr>
              <a:t> </a:t>
            </a:r>
            <a:r>
              <a:rPr lang="en-US" sz="2000" err="1">
                <a:ea typeface="+mn-lt"/>
                <a:cs typeface="+mn-lt"/>
              </a:rPr>
              <a:t>galvenajā</a:t>
            </a:r>
            <a:r>
              <a:rPr lang="en-US" sz="2000">
                <a:ea typeface="+mn-lt"/>
                <a:cs typeface="+mn-lt"/>
              </a:rPr>
              <a:t> (main) </a:t>
            </a:r>
            <a:r>
              <a:rPr lang="en-US" sz="2000" err="1">
                <a:ea typeface="+mn-lt"/>
                <a:cs typeface="+mn-lt"/>
              </a:rPr>
              <a:t>daļā</a:t>
            </a:r>
            <a:r>
              <a:rPr lang="en-US" sz="2000">
                <a:ea typeface="+mn-lt"/>
                <a:cs typeface="+mn-lt"/>
              </a:rPr>
              <a:t>.</a:t>
            </a:r>
            <a:endParaRPr lang="en-US"/>
          </a:p>
          <a:p>
            <a:pPr>
              <a:buFont typeface="Arial"/>
              <a:buChar char="•"/>
            </a:pPr>
            <a:r>
              <a:rPr lang="en-US" sz="2000" err="1">
                <a:ea typeface="+mn-lt"/>
                <a:cs typeface="+mn-lt"/>
              </a:rPr>
              <a:t>Jānodrošina</a:t>
            </a:r>
            <a:r>
              <a:rPr lang="en-US" sz="2000">
                <a:ea typeface="+mn-lt"/>
                <a:cs typeface="+mn-lt"/>
              </a:rPr>
              <a:t> </a:t>
            </a:r>
            <a:r>
              <a:rPr lang="en-US" sz="2000" err="1">
                <a:ea typeface="+mn-lt"/>
                <a:cs typeface="+mn-lt"/>
              </a:rPr>
              <a:t>pareiza</a:t>
            </a:r>
            <a:r>
              <a:rPr lang="en-US" sz="2000">
                <a:ea typeface="+mn-lt"/>
                <a:cs typeface="+mn-lt"/>
              </a:rPr>
              <a:t> </a:t>
            </a:r>
            <a:r>
              <a:rPr lang="en-US" sz="2000" err="1">
                <a:ea typeface="+mn-lt"/>
                <a:cs typeface="+mn-lt"/>
              </a:rPr>
              <a:t>ievade</a:t>
            </a:r>
            <a:r>
              <a:rPr lang="en-US" sz="2000">
                <a:ea typeface="+mn-lt"/>
                <a:cs typeface="+mn-lt"/>
              </a:rPr>
              <a:t>: ja </a:t>
            </a:r>
            <a:r>
              <a:rPr lang="en-US" sz="2000" err="1">
                <a:ea typeface="+mn-lt"/>
                <a:cs typeface="+mn-lt"/>
              </a:rPr>
              <a:t>lietotājs</a:t>
            </a:r>
            <a:r>
              <a:rPr lang="en-US" sz="2000">
                <a:ea typeface="+mn-lt"/>
                <a:cs typeface="+mn-lt"/>
              </a:rPr>
              <a:t> </a:t>
            </a:r>
            <a:r>
              <a:rPr lang="en-US" sz="2000" err="1">
                <a:ea typeface="+mn-lt"/>
                <a:cs typeface="+mn-lt"/>
              </a:rPr>
              <a:t>ievada</a:t>
            </a:r>
            <a:r>
              <a:rPr lang="en-US" sz="2000">
                <a:ea typeface="+mn-lt"/>
                <a:cs typeface="+mn-lt"/>
              </a:rPr>
              <a:t> </a:t>
            </a:r>
            <a:r>
              <a:rPr lang="en-US" sz="2000" err="1">
                <a:ea typeface="+mn-lt"/>
                <a:cs typeface="+mn-lt"/>
              </a:rPr>
              <a:t>negatīvus</a:t>
            </a:r>
            <a:r>
              <a:rPr lang="en-US" sz="2000">
                <a:ea typeface="+mn-lt"/>
                <a:cs typeface="+mn-lt"/>
              </a:rPr>
              <a:t> </a:t>
            </a:r>
            <a:r>
              <a:rPr lang="en-US" sz="2000" err="1">
                <a:ea typeface="+mn-lt"/>
                <a:cs typeface="+mn-lt"/>
              </a:rPr>
              <a:t>skaitļus</a:t>
            </a:r>
            <a:r>
              <a:rPr lang="en-US" sz="2000">
                <a:ea typeface="+mn-lt"/>
                <a:cs typeface="+mn-lt"/>
              </a:rPr>
              <a:t> </a:t>
            </a:r>
            <a:r>
              <a:rPr lang="en-US" sz="2000" err="1">
                <a:ea typeface="+mn-lt"/>
                <a:cs typeface="+mn-lt"/>
              </a:rPr>
              <a:t>vai</a:t>
            </a:r>
            <a:r>
              <a:rPr lang="en-US" sz="2000">
                <a:ea typeface="+mn-lt"/>
                <a:cs typeface="+mn-lt"/>
              </a:rPr>
              <a:t> nulli, </a:t>
            </a:r>
            <a:r>
              <a:rPr lang="en-US" sz="2000" err="1">
                <a:ea typeface="+mn-lt"/>
                <a:cs typeface="+mn-lt"/>
              </a:rPr>
              <a:t>programmai</a:t>
            </a:r>
            <a:r>
              <a:rPr lang="en-US" sz="2000">
                <a:ea typeface="+mn-lt"/>
                <a:cs typeface="+mn-lt"/>
              </a:rPr>
              <a:t> </a:t>
            </a:r>
            <a:r>
              <a:rPr lang="en-US" sz="2000" err="1">
                <a:ea typeface="+mn-lt"/>
                <a:cs typeface="+mn-lt"/>
              </a:rPr>
              <a:t>jājautā</a:t>
            </a:r>
            <a:r>
              <a:rPr lang="en-US" sz="2000">
                <a:ea typeface="+mn-lt"/>
                <a:cs typeface="+mn-lt"/>
              </a:rPr>
              <a:t> </a:t>
            </a:r>
            <a:r>
              <a:rPr lang="en-US" sz="2000" err="1">
                <a:ea typeface="+mn-lt"/>
                <a:cs typeface="+mn-lt"/>
              </a:rPr>
              <a:t>ievade</a:t>
            </a:r>
            <a:r>
              <a:rPr lang="en-US" sz="2000">
                <a:ea typeface="+mn-lt"/>
                <a:cs typeface="+mn-lt"/>
              </a:rPr>
              <a:t> </a:t>
            </a:r>
            <a:r>
              <a:rPr lang="en-US" sz="2000" err="1">
                <a:ea typeface="+mn-lt"/>
                <a:cs typeface="+mn-lt"/>
              </a:rPr>
              <a:t>vēlreiz</a:t>
            </a:r>
            <a:r>
              <a:rPr lang="en-US" sz="2000">
                <a:ea typeface="+mn-lt"/>
                <a:cs typeface="+mn-lt"/>
              </a:rPr>
              <a:t>.</a:t>
            </a:r>
            <a:endParaRPr lang="en-US">
              <a:ea typeface="+mn-lt"/>
              <a:cs typeface="+mn-lt"/>
            </a:endParaRPr>
          </a:p>
          <a:p>
            <a:pPr marL="0" indent="0">
              <a:buNone/>
            </a:pPr>
            <a:endParaRPr lang="en-US" sz="2000">
              <a:latin typeface="Courier New"/>
              <a:cs typeface="Courier New"/>
            </a:endParaRPr>
          </a:p>
        </p:txBody>
      </p:sp>
    </p:spTree>
    <p:extLst>
      <p:ext uri="{BB962C8B-B14F-4D97-AF65-F5344CB8AC3E}">
        <p14:creationId xmlns:p14="http://schemas.microsoft.com/office/powerpoint/2010/main" val="5786129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8BF6E-F288-8D25-90CA-34C69952DE1B}"/>
              </a:ext>
            </a:extLst>
          </p:cNvPr>
          <p:cNvSpPr>
            <a:spLocks noGrp="1"/>
          </p:cNvSpPr>
          <p:nvPr>
            <p:ph type="title"/>
          </p:nvPr>
        </p:nvSpPr>
        <p:spPr/>
        <p:txBody>
          <a:bodyPr/>
          <a:lstStyle/>
          <a:p>
            <a:r>
              <a:rPr lang="en-US">
                <a:cs typeface="Calibri Light"/>
              </a:rPr>
              <a:t>A </a:t>
            </a:r>
            <a:r>
              <a:rPr lang="en-US" err="1">
                <a:cs typeface="Calibri Light"/>
              </a:rPr>
              <a:t>uzdevuma</a:t>
            </a:r>
            <a:r>
              <a:rPr lang="en-US">
                <a:cs typeface="Calibri Light"/>
              </a:rPr>
              <a:t> </a:t>
            </a:r>
            <a:r>
              <a:rPr lang="en-US" err="1">
                <a:cs typeface="Calibri Light"/>
              </a:rPr>
              <a:t>piemērs</a:t>
            </a:r>
            <a:r>
              <a:rPr lang="en-US">
                <a:cs typeface="Calibri Light"/>
              </a:rPr>
              <a:t> un </a:t>
            </a:r>
            <a:r>
              <a:rPr lang="en-US" err="1">
                <a:cs typeface="Calibri Light"/>
              </a:rPr>
              <a:t>kritēriji</a:t>
            </a:r>
          </a:p>
        </p:txBody>
      </p:sp>
      <p:pic>
        <p:nvPicPr>
          <p:cNvPr id="4" name="Content Placeholder 3" descr="A screenshot of a computer&#10;&#10;Description automatically generated">
            <a:extLst>
              <a:ext uri="{FF2B5EF4-FFF2-40B4-BE49-F238E27FC236}">
                <a16:creationId xmlns:a16="http://schemas.microsoft.com/office/drawing/2014/main" id="{39032927-5D7C-865D-2358-B546DF66F7E0}"/>
              </a:ext>
            </a:extLst>
          </p:cNvPr>
          <p:cNvPicPr>
            <a:picLocks noGrp="1" noChangeAspect="1"/>
          </p:cNvPicPr>
          <p:nvPr>
            <p:ph idx="1"/>
          </p:nvPr>
        </p:nvPicPr>
        <p:blipFill>
          <a:blip r:embed="rId2"/>
          <a:stretch>
            <a:fillRect/>
          </a:stretch>
        </p:blipFill>
        <p:spPr>
          <a:xfrm>
            <a:off x="7686443" y="1576252"/>
            <a:ext cx="2933700" cy="4162425"/>
          </a:xfrm>
        </p:spPr>
      </p:pic>
      <p:pic>
        <p:nvPicPr>
          <p:cNvPr id="5" name="Picture 4" descr="A screenshot of a computer&#10;&#10;Description automatically generated">
            <a:extLst>
              <a:ext uri="{FF2B5EF4-FFF2-40B4-BE49-F238E27FC236}">
                <a16:creationId xmlns:a16="http://schemas.microsoft.com/office/drawing/2014/main" id="{4E69D88B-952B-DF88-63CC-C4BD1AFF9DA7}"/>
              </a:ext>
            </a:extLst>
          </p:cNvPr>
          <p:cNvPicPr>
            <a:picLocks noChangeAspect="1"/>
          </p:cNvPicPr>
          <p:nvPr/>
        </p:nvPicPr>
        <p:blipFill>
          <a:blip r:embed="rId3"/>
          <a:stretch>
            <a:fillRect/>
          </a:stretch>
        </p:blipFill>
        <p:spPr>
          <a:xfrm>
            <a:off x="643518" y="1811028"/>
            <a:ext cx="6602451" cy="3932895"/>
          </a:xfrm>
          <a:prstGeom prst="rect">
            <a:avLst/>
          </a:prstGeom>
        </p:spPr>
      </p:pic>
    </p:spTree>
    <p:extLst>
      <p:ext uri="{BB962C8B-B14F-4D97-AF65-F5344CB8AC3E}">
        <p14:creationId xmlns:p14="http://schemas.microsoft.com/office/powerpoint/2010/main" val="21408869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6E2FB-CC7C-8CAD-B01D-AA9F0DC01B81}"/>
              </a:ext>
            </a:extLst>
          </p:cNvPr>
          <p:cNvSpPr>
            <a:spLocks noGrp="1"/>
          </p:cNvSpPr>
          <p:nvPr>
            <p:ph type="title"/>
          </p:nvPr>
        </p:nvSpPr>
        <p:spPr/>
        <p:txBody>
          <a:bodyPr/>
          <a:lstStyle/>
          <a:p>
            <a:r>
              <a:rPr lang="en-US" err="1">
                <a:cs typeface="Calibri Light"/>
              </a:rPr>
              <a:t>Uzdevums</a:t>
            </a:r>
            <a:r>
              <a:rPr lang="en-US">
                <a:cs typeface="Calibri Light"/>
              </a:rPr>
              <a:t> B</a:t>
            </a:r>
            <a:endParaRPr lang="en-US"/>
          </a:p>
        </p:txBody>
      </p:sp>
      <p:pic>
        <p:nvPicPr>
          <p:cNvPr id="5" name="Picture 4" descr="A white background with black text&#10;&#10;Description automatically generated">
            <a:extLst>
              <a:ext uri="{FF2B5EF4-FFF2-40B4-BE49-F238E27FC236}">
                <a16:creationId xmlns:a16="http://schemas.microsoft.com/office/drawing/2014/main" id="{326698E4-B5AD-AD96-E34A-E51408D4F597}"/>
              </a:ext>
            </a:extLst>
          </p:cNvPr>
          <p:cNvPicPr>
            <a:picLocks noChangeAspect="1"/>
          </p:cNvPicPr>
          <p:nvPr/>
        </p:nvPicPr>
        <p:blipFill>
          <a:blip r:embed="rId2"/>
          <a:stretch>
            <a:fillRect/>
          </a:stretch>
        </p:blipFill>
        <p:spPr>
          <a:xfrm>
            <a:off x="588808" y="1828452"/>
            <a:ext cx="11246701" cy="3368365"/>
          </a:xfrm>
          <a:prstGeom prst="rect">
            <a:avLst/>
          </a:prstGeom>
        </p:spPr>
      </p:pic>
    </p:spTree>
    <p:extLst>
      <p:ext uri="{BB962C8B-B14F-4D97-AF65-F5344CB8AC3E}">
        <p14:creationId xmlns:p14="http://schemas.microsoft.com/office/powerpoint/2010/main" val="7536017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061DA-F53B-8FA2-8E7B-31C1D51FFE28}"/>
              </a:ext>
            </a:extLst>
          </p:cNvPr>
          <p:cNvSpPr>
            <a:spLocks noGrp="1"/>
          </p:cNvSpPr>
          <p:nvPr>
            <p:ph type="title"/>
          </p:nvPr>
        </p:nvSpPr>
        <p:spPr>
          <a:xfrm>
            <a:off x="169127" y="2102857"/>
            <a:ext cx="5627649" cy="1325563"/>
          </a:xfrm>
        </p:spPr>
        <p:txBody>
          <a:bodyPr/>
          <a:lstStyle/>
          <a:p>
            <a:r>
              <a:rPr lang="en-US">
                <a:ea typeface="Calibri Light"/>
                <a:cs typeface="Calibri Light"/>
              </a:rPr>
              <a:t>B </a:t>
            </a:r>
            <a:r>
              <a:rPr lang="en-US" err="1">
                <a:ea typeface="Calibri Light"/>
                <a:cs typeface="Calibri Light"/>
              </a:rPr>
              <a:t>uzdevums</a:t>
            </a:r>
            <a:r>
              <a:rPr lang="en-US">
                <a:ea typeface="Calibri Light"/>
                <a:cs typeface="Calibri Light"/>
              </a:rPr>
              <a:t> un </a:t>
            </a:r>
            <a:r>
              <a:rPr lang="en-US" err="1">
                <a:ea typeface="Calibri Light"/>
                <a:cs typeface="Calibri Light"/>
              </a:rPr>
              <a:t>kritēriji</a:t>
            </a:r>
            <a:endParaRPr lang="en-US" err="1"/>
          </a:p>
        </p:txBody>
      </p:sp>
      <p:sp>
        <p:nvSpPr>
          <p:cNvPr id="3" name="Content Placeholder 2">
            <a:extLst>
              <a:ext uri="{FF2B5EF4-FFF2-40B4-BE49-F238E27FC236}">
                <a16:creationId xmlns:a16="http://schemas.microsoft.com/office/drawing/2014/main" id="{20BE1CC5-71A4-F4D0-B4C3-97CDBA1A5C26}"/>
              </a:ext>
            </a:extLst>
          </p:cNvPr>
          <p:cNvSpPr>
            <a:spLocks noGrp="1"/>
          </p:cNvSpPr>
          <p:nvPr>
            <p:ph idx="1"/>
          </p:nvPr>
        </p:nvSpPr>
        <p:spPr/>
        <p:txBody>
          <a:bodyPr vert="horz" lIns="91440" tIns="45720" rIns="91440" bIns="45720" rtlCol="0" anchor="t">
            <a:normAutofit/>
          </a:bodyPr>
          <a:lstStyle/>
          <a:p>
            <a:pPr>
              <a:buNone/>
            </a:pPr>
            <a:endParaRPr lang="en-US" b="1">
              <a:ea typeface="Calibri"/>
              <a:cs typeface="Calibri"/>
            </a:endParaRPr>
          </a:p>
          <a:p>
            <a:pPr marL="0" indent="0">
              <a:buNone/>
            </a:pPr>
            <a:endParaRPr lang="en-US">
              <a:ea typeface="Calibri" panose="020F0502020204030204"/>
              <a:cs typeface="Calibri" panose="020F0502020204030204"/>
            </a:endParaRPr>
          </a:p>
        </p:txBody>
      </p:sp>
      <p:pic>
        <p:nvPicPr>
          <p:cNvPr id="5" name="Picture 4" descr="A white sheet with black text&#10;&#10;Description automatically generated">
            <a:extLst>
              <a:ext uri="{FF2B5EF4-FFF2-40B4-BE49-F238E27FC236}">
                <a16:creationId xmlns:a16="http://schemas.microsoft.com/office/drawing/2014/main" id="{092E1EAD-E080-1F0E-2A28-D5FD71AC3D39}"/>
              </a:ext>
            </a:extLst>
          </p:cNvPr>
          <p:cNvPicPr>
            <a:picLocks noChangeAspect="1"/>
          </p:cNvPicPr>
          <p:nvPr/>
        </p:nvPicPr>
        <p:blipFill>
          <a:blip r:embed="rId2"/>
          <a:stretch>
            <a:fillRect/>
          </a:stretch>
        </p:blipFill>
        <p:spPr>
          <a:xfrm>
            <a:off x="5800767" y="-65049"/>
            <a:ext cx="5273976" cy="6858000"/>
          </a:xfrm>
          <a:prstGeom prst="rect">
            <a:avLst/>
          </a:prstGeom>
        </p:spPr>
      </p:pic>
    </p:spTree>
    <p:extLst>
      <p:ext uri="{BB962C8B-B14F-4D97-AF65-F5344CB8AC3E}">
        <p14:creationId xmlns:p14="http://schemas.microsoft.com/office/powerpoint/2010/main" val="32031548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8DF49-EAE2-8E7E-2C91-43F672271674}"/>
              </a:ext>
            </a:extLst>
          </p:cNvPr>
          <p:cNvSpPr>
            <a:spLocks noGrp="1"/>
          </p:cNvSpPr>
          <p:nvPr>
            <p:ph type="title"/>
          </p:nvPr>
        </p:nvSpPr>
        <p:spPr/>
        <p:txBody>
          <a:bodyPr/>
          <a:lstStyle/>
          <a:p>
            <a:r>
              <a:rPr lang="en-US" err="1">
                <a:cs typeface="Calibri Light"/>
              </a:rPr>
              <a:t>Uzdevums</a:t>
            </a:r>
            <a:r>
              <a:rPr lang="en-US">
                <a:cs typeface="Calibri Light"/>
              </a:rPr>
              <a:t> C</a:t>
            </a:r>
            <a:endParaRPr lang="en-US"/>
          </a:p>
        </p:txBody>
      </p:sp>
      <p:sp>
        <p:nvSpPr>
          <p:cNvPr id="3" name="Content Placeholder 2">
            <a:extLst>
              <a:ext uri="{FF2B5EF4-FFF2-40B4-BE49-F238E27FC236}">
                <a16:creationId xmlns:a16="http://schemas.microsoft.com/office/drawing/2014/main" id="{D382FDE8-1258-19BC-5DDD-599BC1A22F23}"/>
              </a:ext>
            </a:extLst>
          </p:cNvPr>
          <p:cNvSpPr>
            <a:spLocks noGrp="1"/>
          </p:cNvSpPr>
          <p:nvPr>
            <p:ph idx="1"/>
          </p:nvPr>
        </p:nvSpPr>
        <p:spPr/>
        <p:txBody>
          <a:bodyPr vert="horz" lIns="91440" tIns="45720" rIns="91440" bIns="45720" rtlCol="0" anchor="t">
            <a:normAutofit/>
          </a:bodyPr>
          <a:lstStyle/>
          <a:p>
            <a:pPr marL="0" indent="0">
              <a:buNone/>
            </a:pPr>
            <a:r>
              <a:rPr lang="en-US" sz="3200">
                <a:latin typeface="Calibri"/>
                <a:ea typeface="Calibri"/>
                <a:cs typeface="Calibri"/>
              </a:rPr>
              <a:t>Dots </a:t>
            </a:r>
            <a:r>
              <a:rPr lang="en-US" sz="3200" err="1">
                <a:latin typeface="Calibri"/>
                <a:ea typeface="Calibri"/>
                <a:cs typeface="Calibri"/>
              </a:rPr>
              <a:t>divu</a:t>
            </a:r>
            <a:r>
              <a:rPr lang="en-US" sz="3200">
                <a:latin typeface="Calibri"/>
                <a:ea typeface="Calibri"/>
                <a:cs typeface="Calibri"/>
              </a:rPr>
              <a:t> </a:t>
            </a:r>
            <a:r>
              <a:rPr lang="en-US" sz="3200" err="1">
                <a:latin typeface="Calibri"/>
                <a:ea typeface="Calibri"/>
                <a:cs typeface="Calibri"/>
              </a:rPr>
              <a:t>dimensiju</a:t>
            </a:r>
            <a:r>
              <a:rPr lang="en-US" sz="3200">
                <a:latin typeface="Calibri"/>
                <a:ea typeface="Calibri"/>
                <a:cs typeface="Calibri"/>
              </a:rPr>
              <a:t> </a:t>
            </a:r>
            <a:r>
              <a:rPr lang="en-US" sz="3200" err="1">
                <a:latin typeface="Calibri"/>
                <a:ea typeface="Calibri"/>
                <a:cs typeface="Calibri"/>
              </a:rPr>
              <a:t>masīvs</a:t>
            </a:r>
            <a:r>
              <a:rPr lang="en-US" sz="3200">
                <a:latin typeface="Calibri"/>
                <a:ea typeface="Calibri"/>
                <a:cs typeface="Calibri"/>
              </a:rPr>
              <a:t> A(</a:t>
            </a:r>
            <a:r>
              <a:rPr lang="en-US" sz="3200" err="1">
                <a:latin typeface="Calibri"/>
                <a:ea typeface="Calibri"/>
                <a:cs typeface="Calibri"/>
              </a:rPr>
              <a:t>n,n</a:t>
            </a:r>
            <a:r>
              <a:rPr lang="en-US" sz="3200">
                <a:latin typeface="Calibri"/>
                <a:ea typeface="Calibri"/>
                <a:cs typeface="Calibri"/>
              </a:rPr>
              <a:t>), kas </a:t>
            </a:r>
            <a:r>
              <a:rPr lang="en-US" sz="3200" err="1">
                <a:latin typeface="Calibri"/>
                <a:ea typeface="Calibri"/>
                <a:cs typeface="Calibri"/>
              </a:rPr>
              <a:t>aizpildīts</a:t>
            </a:r>
            <a:r>
              <a:rPr lang="en-US" sz="3200">
                <a:latin typeface="Calibri"/>
                <a:ea typeface="Calibri"/>
                <a:cs typeface="Calibri"/>
              </a:rPr>
              <a:t> </a:t>
            </a:r>
            <a:r>
              <a:rPr lang="en-US" sz="3200" err="1">
                <a:latin typeface="Calibri"/>
                <a:ea typeface="Calibri"/>
                <a:cs typeface="Calibri"/>
              </a:rPr>
              <a:t>ar</a:t>
            </a:r>
            <a:r>
              <a:rPr lang="en-US" sz="3200">
                <a:latin typeface="Calibri"/>
                <a:ea typeface="Calibri"/>
                <a:cs typeface="Calibri"/>
              </a:rPr>
              <a:t> </a:t>
            </a:r>
            <a:r>
              <a:rPr lang="en-US" sz="3200" err="1">
                <a:latin typeface="Calibri"/>
                <a:ea typeface="Calibri"/>
                <a:cs typeface="Calibri"/>
              </a:rPr>
              <a:t>nullēm</a:t>
            </a:r>
            <a:r>
              <a:rPr lang="en-US" sz="3200">
                <a:latin typeface="Calibri"/>
                <a:ea typeface="Calibri"/>
                <a:cs typeface="Calibri"/>
              </a:rPr>
              <a:t> un </a:t>
            </a:r>
            <a:r>
              <a:rPr lang="en-US" sz="3200" err="1">
                <a:latin typeface="Calibri"/>
                <a:ea typeface="Calibri"/>
                <a:cs typeface="Calibri"/>
              </a:rPr>
              <a:t>vieniniekiem</a:t>
            </a:r>
            <a:r>
              <a:rPr lang="en-US" sz="3200">
                <a:latin typeface="Calibri"/>
                <a:ea typeface="Calibri"/>
                <a:cs typeface="Calibri"/>
              </a:rPr>
              <a:t>.</a:t>
            </a:r>
            <a:br>
              <a:rPr lang="en-US" sz="3200">
                <a:latin typeface="Calibri"/>
                <a:ea typeface="Calibri"/>
                <a:cs typeface="Calibri"/>
              </a:rPr>
            </a:br>
            <a:r>
              <a:rPr lang="en-US" sz="3200" err="1">
                <a:latin typeface="Calibri"/>
                <a:ea typeface="Calibri"/>
                <a:cs typeface="Calibri"/>
              </a:rPr>
              <a:t>Noskaidrot</a:t>
            </a:r>
            <a:r>
              <a:rPr lang="en-US" sz="3200">
                <a:latin typeface="Calibri"/>
                <a:ea typeface="Calibri"/>
                <a:cs typeface="Calibri"/>
              </a:rPr>
              <a:t>, </a:t>
            </a:r>
            <a:r>
              <a:rPr lang="en-US" sz="3200" err="1">
                <a:latin typeface="Calibri"/>
                <a:ea typeface="Calibri"/>
                <a:cs typeface="Calibri"/>
              </a:rPr>
              <a:t>cik</a:t>
            </a:r>
            <a:r>
              <a:rPr lang="en-US" sz="3200">
                <a:latin typeface="Calibri"/>
                <a:ea typeface="Calibri"/>
                <a:cs typeface="Calibri"/>
              </a:rPr>
              <a:t> </a:t>
            </a:r>
            <a:r>
              <a:rPr lang="en-US" sz="3200" err="1">
                <a:latin typeface="Calibri"/>
                <a:ea typeface="Calibri"/>
                <a:cs typeface="Calibri"/>
              </a:rPr>
              <a:t>masīva</a:t>
            </a:r>
            <a:r>
              <a:rPr lang="en-US" sz="3200">
                <a:latin typeface="Calibri"/>
                <a:ea typeface="Calibri"/>
                <a:cs typeface="Calibri"/>
              </a:rPr>
              <a:t> </a:t>
            </a:r>
            <a:r>
              <a:rPr lang="en-US" sz="3200" err="1">
                <a:latin typeface="Calibri"/>
                <a:ea typeface="Calibri"/>
                <a:cs typeface="Calibri"/>
              </a:rPr>
              <a:t>kolonnu</a:t>
            </a:r>
            <a:r>
              <a:rPr lang="en-US" sz="3200">
                <a:latin typeface="Calibri"/>
                <a:ea typeface="Calibri"/>
                <a:cs typeface="Calibri"/>
              </a:rPr>
              <a:t> un </a:t>
            </a:r>
            <a:r>
              <a:rPr lang="en-US" sz="3200" err="1">
                <a:latin typeface="Calibri"/>
                <a:ea typeface="Calibri"/>
                <a:cs typeface="Calibri"/>
              </a:rPr>
              <a:t>rindu</a:t>
            </a:r>
            <a:r>
              <a:rPr lang="en-US" sz="3200">
                <a:latin typeface="Calibri"/>
                <a:ea typeface="Calibri"/>
                <a:cs typeface="Calibri"/>
              </a:rPr>
              <a:t> </a:t>
            </a:r>
            <a:r>
              <a:rPr lang="en-US" sz="3200" err="1">
                <a:latin typeface="Calibri"/>
                <a:ea typeface="Calibri"/>
                <a:cs typeface="Calibri"/>
              </a:rPr>
              <a:t>ir</a:t>
            </a:r>
            <a:r>
              <a:rPr lang="en-US" sz="3200">
                <a:latin typeface="Calibri"/>
                <a:ea typeface="Calibri"/>
                <a:cs typeface="Calibri"/>
              </a:rPr>
              <a:t> </a:t>
            </a:r>
            <a:r>
              <a:rPr lang="en-US" sz="3200" err="1">
                <a:latin typeface="Calibri"/>
                <a:ea typeface="Calibri"/>
                <a:cs typeface="Calibri"/>
              </a:rPr>
              <a:t>aizpildītas</a:t>
            </a:r>
            <a:r>
              <a:rPr lang="en-US" sz="3200">
                <a:latin typeface="Calibri"/>
                <a:ea typeface="Calibri"/>
                <a:cs typeface="Calibri"/>
              </a:rPr>
              <a:t> </a:t>
            </a:r>
            <a:r>
              <a:rPr lang="en-US" sz="3200" err="1">
                <a:latin typeface="Calibri"/>
                <a:ea typeface="Calibri"/>
                <a:cs typeface="Calibri"/>
              </a:rPr>
              <a:t>tikai</a:t>
            </a:r>
            <a:r>
              <a:rPr lang="en-US" sz="3200">
                <a:latin typeface="Calibri"/>
                <a:ea typeface="Calibri"/>
                <a:cs typeface="Calibri"/>
              </a:rPr>
              <a:t> </a:t>
            </a:r>
            <a:r>
              <a:rPr lang="en-US" sz="3200" err="1">
                <a:latin typeface="Calibri"/>
                <a:ea typeface="Calibri"/>
                <a:cs typeface="Calibri"/>
              </a:rPr>
              <a:t>ar</a:t>
            </a:r>
            <a:r>
              <a:rPr lang="en-US" sz="3200">
                <a:latin typeface="Calibri"/>
                <a:ea typeface="Calibri"/>
                <a:cs typeface="Calibri"/>
              </a:rPr>
              <a:t> 1 un </a:t>
            </a:r>
            <a:r>
              <a:rPr lang="en-US" sz="3200" err="1">
                <a:latin typeface="Calibri"/>
                <a:ea typeface="Calibri"/>
                <a:cs typeface="Calibri"/>
              </a:rPr>
              <a:t>cik</a:t>
            </a:r>
            <a:r>
              <a:rPr lang="en-US" sz="3200">
                <a:latin typeface="Calibri"/>
                <a:ea typeface="Calibri"/>
                <a:cs typeface="Calibri"/>
              </a:rPr>
              <a:t> </a:t>
            </a:r>
            <a:r>
              <a:rPr lang="en-US" sz="3200" err="1">
                <a:latin typeface="Calibri"/>
                <a:ea typeface="Calibri"/>
                <a:cs typeface="Calibri"/>
              </a:rPr>
              <a:t>kolonnu</a:t>
            </a:r>
            <a:r>
              <a:rPr lang="en-US" sz="3200">
                <a:latin typeface="Calibri"/>
                <a:ea typeface="Calibri"/>
                <a:cs typeface="Calibri"/>
              </a:rPr>
              <a:t> un </a:t>
            </a:r>
            <a:r>
              <a:rPr lang="en-US" sz="3200" err="1">
                <a:latin typeface="Calibri"/>
                <a:ea typeface="Calibri"/>
                <a:cs typeface="Calibri"/>
              </a:rPr>
              <a:t>rindu</a:t>
            </a:r>
            <a:r>
              <a:rPr lang="en-US" sz="3200">
                <a:latin typeface="Calibri"/>
                <a:ea typeface="Calibri"/>
                <a:cs typeface="Calibri"/>
              </a:rPr>
              <a:t> </a:t>
            </a:r>
            <a:r>
              <a:rPr lang="en-US" sz="3200" err="1">
                <a:latin typeface="Calibri"/>
                <a:ea typeface="Calibri"/>
                <a:cs typeface="Calibri"/>
              </a:rPr>
              <a:t>ir</a:t>
            </a:r>
            <a:r>
              <a:rPr lang="en-US" sz="3200">
                <a:latin typeface="Calibri"/>
                <a:ea typeface="Calibri"/>
                <a:cs typeface="Calibri"/>
              </a:rPr>
              <a:t> </a:t>
            </a:r>
            <a:r>
              <a:rPr lang="en-US" sz="3200" err="1">
                <a:latin typeface="Calibri"/>
                <a:ea typeface="Calibri"/>
                <a:cs typeface="Calibri"/>
              </a:rPr>
              <a:t>aizpildītas</a:t>
            </a:r>
            <a:r>
              <a:rPr lang="en-US" sz="3200">
                <a:latin typeface="Calibri"/>
                <a:ea typeface="Calibri"/>
                <a:cs typeface="Calibri"/>
              </a:rPr>
              <a:t> </a:t>
            </a:r>
            <a:r>
              <a:rPr lang="en-US" sz="3200" err="1">
                <a:latin typeface="Calibri"/>
                <a:ea typeface="Calibri"/>
                <a:cs typeface="Calibri"/>
              </a:rPr>
              <a:t>tikai</a:t>
            </a:r>
            <a:r>
              <a:rPr lang="en-US" sz="3200">
                <a:latin typeface="Calibri"/>
                <a:ea typeface="Calibri"/>
                <a:cs typeface="Calibri"/>
              </a:rPr>
              <a:t> </a:t>
            </a:r>
            <a:r>
              <a:rPr lang="en-US" sz="3200" err="1">
                <a:latin typeface="Calibri"/>
                <a:ea typeface="Calibri"/>
                <a:cs typeface="Calibri"/>
              </a:rPr>
              <a:t>ar</a:t>
            </a:r>
            <a:r>
              <a:rPr lang="en-US" sz="3200">
                <a:latin typeface="Calibri"/>
                <a:ea typeface="Calibri"/>
                <a:cs typeface="Calibri"/>
              </a:rPr>
              <a:t> 0.</a:t>
            </a:r>
            <a:br>
              <a:rPr lang="en-US" sz="3200">
                <a:latin typeface="Calibri"/>
                <a:ea typeface="Calibri"/>
                <a:cs typeface="Calibri"/>
              </a:rPr>
            </a:br>
            <a:r>
              <a:rPr lang="en-US" sz="3200" err="1">
                <a:latin typeface="Calibri"/>
                <a:ea typeface="Calibri"/>
                <a:cs typeface="Calibri"/>
              </a:rPr>
              <a:t>Izveidot</a:t>
            </a:r>
            <a:r>
              <a:rPr lang="en-US" sz="3200">
                <a:latin typeface="Calibri"/>
                <a:ea typeface="Calibri"/>
                <a:cs typeface="Calibri"/>
              </a:rPr>
              <a:t> un </a:t>
            </a:r>
            <a:r>
              <a:rPr lang="en-US" sz="3200" err="1">
                <a:latin typeface="Calibri"/>
                <a:ea typeface="Calibri"/>
                <a:cs typeface="Calibri"/>
              </a:rPr>
              <a:t>izmantot</a:t>
            </a:r>
            <a:r>
              <a:rPr lang="en-US" sz="3200">
                <a:latin typeface="Calibri"/>
                <a:ea typeface="Calibri"/>
                <a:cs typeface="Calibri"/>
              </a:rPr>
              <a:t> </a:t>
            </a:r>
            <a:r>
              <a:rPr lang="en-US" sz="3200" err="1">
                <a:latin typeface="Calibri"/>
                <a:ea typeface="Calibri"/>
                <a:cs typeface="Calibri"/>
              </a:rPr>
              <a:t>funkciju</a:t>
            </a:r>
            <a:r>
              <a:rPr lang="en-US" sz="3200">
                <a:latin typeface="Calibri"/>
                <a:ea typeface="Calibri"/>
                <a:cs typeface="Calibri"/>
              </a:rPr>
              <a:t> </a:t>
            </a:r>
            <a:r>
              <a:rPr lang="en-US" sz="3200" err="1">
                <a:latin typeface="Calibri"/>
                <a:ea typeface="Calibri"/>
                <a:cs typeface="Calibri"/>
              </a:rPr>
              <a:t>vai</a:t>
            </a:r>
            <a:r>
              <a:rPr lang="en-US" sz="3200">
                <a:latin typeface="Calibri"/>
                <a:ea typeface="Calibri"/>
                <a:cs typeface="Calibri"/>
              </a:rPr>
              <a:t> </a:t>
            </a:r>
            <a:r>
              <a:rPr lang="en-US" sz="3200" err="1">
                <a:latin typeface="Calibri"/>
                <a:ea typeface="Calibri"/>
                <a:cs typeface="Calibri"/>
              </a:rPr>
              <a:t>funkcijas</a:t>
            </a:r>
            <a:r>
              <a:rPr lang="en-US" sz="3200">
                <a:latin typeface="Calibri"/>
                <a:ea typeface="Calibri"/>
                <a:cs typeface="Calibri"/>
              </a:rPr>
              <a:t>, kas </a:t>
            </a:r>
            <a:r>
              <a:rPr lang="en-US" sz="3200" err="1">
                <a:latin typeface="Calibri"/>
                <a:ea typeface="Calibri"/>
                <a:cs typeface="Calibri"/>
              </a:rPr>
              <a:t>vienai</a:t>
            </a:r>
            <a:r>
              <a:rPr lang="en-US" sz="3200">
                <a:latin typeface="Calibri"/>
                <a:ea typeface="Calibri"/>
                <a:cs typeface="Calibri"/>
              </a:rPr>
              <a:t> </a:t>
            </a:r>
            <a:r>
              <a:rPr lang="en-US" sz="3200" err="1">
                <a:latin typeface="Calibri"/>
                <a:ea typeface="Calibri"/>
                <a:cs typeface="Calibri"/>
              </a:rPr>
              <a:t>rindai</a:t>
            </a:r>
            <a:r>
              <a:rPr lang="en-US" sz="3200">
                <a:latin typeface="Calibri"/>
                <a:ea typeface="Calibri"/>
                <a:cs typeface="Calibri"/>
              </a:rPr>
              <a:t> </a:t>
            </a:r>
            <a:r>
              <a:rPr lang="en-US" sz="3200" err="1">
                <a:latin typeface="Calibri"/>
                <a:ea typeface="Calibri"/>
                <a:cs typeface="Calibri"/>
              </a:rPr>
              <a:t>vai</a:t>
            </a:r>
            <a:r>
              <a:rPr lang="en-US" sz="3200">
                <a:latin typeface="Calibri"/>
                <a:ea typeface="Calibri"/>
                <a:cs typeface="Calibri"/>
              </a:rPr>
              <a:t> </a:t>
            </a:r>
            <a:r>
              <a:rPr lang="en-US" sz="3200" err="1">
                <a:latin typeface="Calibri"/>
                <a:ea typeface="Calibri"/>
                <a:cs typeface="Calibri"/>
              </a:rPr>
              <a:t>kolonnai</a:t>
            </a:r>
            <a:r>
              <a:rPr lang="en-US" sz="3200">
                <a:latin typeface="Calibri"/>
                <a:ea typeface="Calibri"/>
                <a:cs typeface="Calibri"/>
              </a:rPr>
              <a:t> var </a:t>
            </a:r>
            <a:r>
              <a:rPr lang="en-US" sz="3200" err="1">
                <a:latin typeface="Calibri"/>
                <a:ea typeface="Calibri"/>
                <a:cs typeface="Calibri"/>
              </a:rPr>
              <a:t>pateikt</a:t>
            </a:r>
            <a:r>
              <a:rPr lang="en-US" sz="3200">
                <a:latin typeface="Calibri"/>
                <a:ea typeface="Calibri"/>
                <a:cs typeface="Calibri"/>
              </a:rPr>
              <a:t>, ka </a:t>
            </a:r>
            <a:r>
              <a:rPr lang="en-US" sz="3200" err="1">
                <a:latin typeface="Calibri"/>
                <a:ea typeface="Calibri"/>
                <a:cs typeface="Calibri"/>
              </a:rPr>
              <a:t>tā</a:t>
            </a:r>
            <a:r>
              <a:rPr lang="en-US" sz="3200">
                <a:latin typeface="Calibri"/>
                <a:ea typeface="Calibri"/>
                <a:cs typeface="Calibri"/>
              </a:rPr>
              <a:t> </a:t>
            </a:r>
            <a:r>
              <a:rPr lang="en-US" sz="3200" err="1">
                <a:latin typeface="Calibri"/>
                <a:ea typeface="Calibri"/>
                <a:cs typeface="Calibri"/>
              </a:rPr>
              <a:t>sastāv</a:t>
            </a:r>
            <a:r>
              <a:rPr lang="en-US" sz="3200">
                <a:latin typeface="Calibri"/>
                <a:ea typeface="Calibri"/>
                <a:cs typeface="Calibri"/>
              </a:rPr>
              <a:t> </a:t>
            </a:r>
            <a:r>
              <a:rPr lang="en-US" sz="3200" err="1">
                <a:latin typeface="Calibri"/>
                <a:ea typeface="Calibri"/>
                <a:cs typeface="Calibri"/>
              </a:rPr>
              <a:t>tikai</a:t>
            </a:r>
            <a:r>
              <a:rPr lang="en-US" sz="3200">
                <a:latin typeface="Calibri"/>
                <a:ea typeface="Calibri"/>
                <a:cs typeface="Calibri"/>
              </a:rPr>
              <a:t> no 1 </a:t>
            </a:r>
            <a:r>
              <a:rPr lang="en-US" sz="3200" err="1">
                <a:latin typeface="Calibri"/>
                <a:ea typeface="Calibri"/>
                <a:cs typeface="Calibri"/>
              </a:rPr>
              <a:t>vai</a:t>
            </a:r>
            <a:r>
              <a:rPr lang="en-US" sz="3200">
                <a:latin typeface="Calibri"/>
                <a:ea typeface="Calibri"/>
                <a:cs typeface="Calibri"/>
              </a:rPr>
              <a:t> 0.</a:t>
            </a:r>
            <a:endParaRPr lang="en-US" sz="3200"/>
          </a:p>
        </p:txBody>
      </p:sp>
    </p:spTree>
    <p:extLst>
      <p:ext uri="{BB962C8B-B14F-4D97-AF65-F5344CB8AC3E}">
        <p14:creationId xmlns:p14="http://schemas.microsoft.com/office/powerpoint/2010/main" val="3486921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84EF1-7236-739B-D538-181892700FF1}"/>
              </a:ext>
            </a:extLst>
          </p:cNvPr>
          <p:cNvSpPr>
            <a:spLocks noGrp="1"/>
          </p:cNvSpPr>
          <p:nvPr>
            <p:ph type="title"/>
          </p:nvPr>
        </p:nvSpPr>
        <p:spPr/>
        <p:txBody>
          <a:bodyPr/>
          <a:lstStyle/>
          <a:p>
            <a:r>
              <a:rPr lang="en-US" err="1">
                <a:cs typeface="Calibri Light"/>
              </a:rPr>
              <a:t>Relāciju</a:t>
            </a:r>
            <a:r>
              <a:rPr lang="en-US">
                <a:cs typeface="Calibri Light"/>
              </a:rPr>
              <a:t> </a:t>
            </a:r>
            <a:r>
              <a:rPr lang="en-US" err="1">
                <a:cs typeface="Calibri Light"/>
              </a:rPr>
              <a:t>jeb</a:t>
            </a:r>
            <a:r>
              <a:rPr lang="en-US">
                <a:cs typeface="Calibri Light"/>
              </a:rPr>
              <a:t> </a:t>
            </a:r>
            <a:r>
              <a:rPr lang="en-US" err="1">
                <a:cs typeface="Calibri Light"/>
              </a:rPr>
              <a:t>salīdzinājuma</a:t>
            </a:r>
            <a:r>
              <a:rPr lang="en-US">
                <a:cs typeface="Calibri Light"/>
              </a:rPr>
              <a:t> </a:t>
            </a:r>
            <a:r>
              <a:rPr lang="en-US" err="1">
                <a:cs typeface="Calibri Light"/>
              </a:rPr>
              <a:t>operatori</a:t>
            </a:r>
            <a:endParaRPr lang="en-US" err="1"/>
          </a:p>
        </p:txBody>
      </p:sp>
      <p:pic>
        <p:nvPicPr>
          <p:cNvPr id="4" name="Content Placeholder 3" descr="A white background with black text&#10;&#10;Description automatically generated">
            <a:extLst>
              <a:ext uri="{FF2B5EF4-FFF2-40B4-BE49-F238E27FC236}">
                <a16:creationId xmlns:a16="http://schemas.microsoft.com/office/drawing/2014/main" id="{6C59BF0A-E2F1-1920-DCD6-0D5AAF1E6E93}"/>
              </a:ext>
            </a:extLst>
          </p:cNvPr>
          <p:cNvPicPr>
            <a:picLocks noGrp="1" noChangeAspect="1"/>
          </p:cNvPicPr>
          <p:nvPr>
            <p:ph idx="1"/>
          </p:nvPr>
        </p:nvPicPr>
        <p:blipFill>
          <a:blip r:embed="rId2"/>
          <a:stretch>
            <a:fillRect/>
          </a:stretch>
        </p:blipFill>
        <p:spPr>
          <a:xfrm>
            <a:off x="2343830" y="1594644"/>
            <a:ext cx="7495267" cy="4405085"/>
          </a:xfrm>
        </p:spPr>
      </p:pic>
    </p:spTree>
    <p:extLst>
      <p:ext uri="{BB962C8B-B14F-4D97-AF65-F5344CB8AC3E}">
        <p14:creationId xmlns:p14="http://schemas.microsoft.com/office/powerpoint/2010/main" val="46911065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4D15B-E500-FDD7-283F-CDFF57D2E80F}"/>
              </a:ext>
            </a:extLst>
          </p:cNvPr>
          <p:cNvSpPr>
            <a:spLocks noGrp="1"/>
          </p:cNvSpPr>
          <p:nvPr>
            <p:ph type="title"/>
          </p:nvPr>
        </p:nvSpPr>
        <p:spPr/>
        <p:txBody>
          <a:bodyPr/>
          <a:lstStyle/>
          <a:p>
            <a:r>
              <a:rPr lang="en-US" err="1">
                <a:ea typeface="Calibri Light"/>
                <a:cs typeface="Calibri Light"/>
              </a:rPr>
              <a:t>Palīgmateriāls</a:t>
            </a:r>
            <a:r>
              <a:rPr lang="en-US">
                <a:ea typeface="Calibri Light"/>
                <a:cs typeface="Calibri Light"/>
              </a:rPr>
              <a:t> C </a:t>
            </a:r>
            <a:r>
              <a:rPr lang="en-US" err="1">
                <a:ea typeface="Calibri Light"/>
                <a:cs typeface="Calibri Light"/>
              </a:rPr>
              <a:t>uzdevumam</a:t>
            </a:r>
            <a:endParaRPr lang="en-US" err="1"/>
          </a:p>
        </p:txBody>
      </p:sp>
      <p:sp>
        <p:nvSpPr>
          <p:cNvPr id="3" name="Content Placeholder 2">
            <a:extLst>
              <a:ext uri="{FF2B5EF4-FFF2-40B4-BE49-F238E27FC236}">
                <a16:creationId xmlns:a16="http://schemas.microsoft.com/office/drawing/2014/main" id="{C2A1E01F-6D5C-F0AD-9ED6-7D8842B85080}"/>
              </a:ext>
            </a:extLst>
          </p:cNvPr>
          <p:cNvSpPr>
            <a:spLocks noGrp="1"/>
          </p:cNvSpPr>
          <p:nvPr>
            <p:ph idx="1"/>
          </p:nvPr>
        </p:nvSpPr>
        <p:spPr/>
        <p:txBody>
          <a:bodyPr vert="horz" lIns="91440" tIns="45720" rIns="91440" bIns="45720" rtlCol="0" anchor="t">
            <a:normAutofit fontScale="85000" lnSpcReduction="20000"/>
          </a:bodyPr>
          <a:lstStyle/>
          <a:p>
            <a:pPr>
              <a:buFont typeface="Arial"/>
              <a:buChar char="•"/>
            </a:pPr>
            <a:r>
              <a:rPr lang="en-US" b="1" err="1">
                <a:ea typeface="+mn-lt"/>
                <a:cs typeface="+mn-lt"/>
              </a:rPr>
              <a:t>Izveidot</a:t>
            </a:r>
            <a:r>
              <a:rPr lang="en-US" b="1">
                <a:ea typeface="+mn-lt"/>
                <a:cs typeface="+mn-lt"/>
              </a:rPr>
              <a:t> </a:t>
            </a:r>
            <a:r>
              <a:rPr lang="en-US" b="1" err="1">
                <a:ea typeface="+mn-lt"/>
                <a:cs typeface="+mn-lt"/>
              </a:rPr>
              <a:t>divdimensiju</a:t>
            </a:r>
            <a:r>
              <a:rPr lang="en-US" b="1">
                <a:ea typeface="+mn-lt"/>
                <a:cs typeface="+mn-lt"/>
              </a:rPr>
              <a:t> </a:t>
            </a:r>
            <a:r>
              <a:rPr lang="en-US" b="1" err="1">
                <a:ea typeface="+mn-lt"/>
                <a:cs typeface="+mn-lt"/>
              </a:rPr>
              <a:t>masīvu</a:t>
            </a:r>
            <a:r>
              <a:rPr lang="en-US" b="1">
                <a:ea typeface="+mn-lt"/>
                <a:cs typeface="+mn-lt"/>
              </a:rPr>
              <a:t> (</a:t>
            </a:r>
            <a:r>
              <a:rPr lang="en-US" b="1" err="1">
                <a:ea typeface="+mn-lt"/>
                <a:cs typeface="+mn-lt"/>
              </a:rPr>
              <a:t>izmantojot</a:t>
            </a:r>
            <a:r>
              <a:rPr lang="en-US" b="1">
                <a:ea typeface="+mn-lt"/>
                <a:cs typeface="+mn-lt"/>
              </a:rPr>
              <a:t> </a:t>
            </a:r>
            <a:r>
              <a:rPr lang="en-US" b="1">
                <a:latin typeface="Consolas"/>
                <a:ea typeface="Calibri" panose="020F0502020204030204"/>
                <a:cs typeface="Calibri" panose="020F0502020204030204"/>
              </a:rPr>
              <a:t>vector</a:t>
            </a:r>
            <a:r>
              <a:rPr lang="en-US" b="1">
                <a:ea typeface="+mn-lt"/>
                <a:cs typeface="+mn-lt"/>
              </a:rPr>
              <a:t>) un to </a:t>
            </a:r>
            <a:r>
              <a:rPr lang="en-US" b="1" err="1">
                <a:ea typeface="+mn-lt"/>
                <a:cs typeface="+mn-lt"/>
              </a:rPr>
              <a:t>aizpildīt</a:t>
            </a:r>
            <a:r>
              <a:rPr lang="en-US" b="1">
                <a:ea typeface="+mn-lt"/>
                <a:cs typeface="+mn-lt"/>
              </a:rPr>
              <a:t> </a:t>
            </a:r>
            <a:r>
              <a:rPr lang="en-US" b="1" err="1">
                <a:ea typeface="+mn-lt"/>
                <a:cs typeface="+mn-lt"/>
              </a:rPr>
              <a:t>ar</a:t>
            </a:r>
            <a:r>
              <a:rPr lang="en-US" b="1">
                <a:ea typeface="+mn-lt"/>
                <a:cs typeface="+mn-lt"/>
              </a:rPr>
              <a:t> 0 un 1.</a:t>
            </a:r>
            <a:endParaRPr lang="en-US"/>
          </a:p>
          <a:p>
            <a:pPr>
              <a:buFont typeface="Arial"/>
              <a:buChar char="•"/>
            </a:pPr>
            <a:r>
              <a:rPr lang="en-US" err="1">
                <a:ea typeface="+mn-lt"/>
                <a:cs typeface="+mn-lt"/>
              </a:rPr>
              <a:t>Izmantojiet</a:t>
            </a:r>
            <a:r>
              <a:rPr lang="en-US">
                <a:ea typeface="+mn-lt"/>
                <a:cs typeface="+mn-lt"/>
              </a:rPr>
              <a:t> </a:t>
            </a:r>
            <a:r>
              <a:rPr lang="en-US">
                <a:latin typeface="Consolas"/>
                <a:ea typeface="Calibri" panose="020F0502020204030204"/>
                <a:cs typeface="Calibri" panose="020F0502020204030204"/>
              </a:rPr>
              <a:t>vector&lt;vector&lt;int&gt;&gt;</a:t>
            </a:r>
            <a:r>
              <a:rPr lang="en-US">
                <a:ea typeface="+mn-lt"/>
                <a:cs typeface="+mn-lt"/>
              </a:rPr>
              <a:t> </a:t>
            </a:r>
            <a:r>
              <a:rPr lang="en-US" err="1">
                <a:ea typeface="+mn-lt"/>
                <a:cs typeface="+mn-lt"/>
              </a:rPr>
              <a:t>struktūru</a:t>
            </a:r>
            <a:r>
              <a:rPr lang="en-US">
                <a:ea typeface="+mn-lt"/>
                <a:cs typeface="+mn-lt"/>
              </a:rPr>
              <a:t>.</a:t>
            </a:r>
            <a:endParaRPr lang="en-US"/>
          </a:p>
          <a:p>
            <a:pPr>
              <a:buFont typeface="Arial"/>
              <a:buChar char="•"/>
            </a:pPr>
            <a:r>
              <a:rPr lang="en-US" err="1">
                <a:ea typeface="+mn-lt"/>
                <a:cs typeface="+mn-lt"/>
              </a:rPr>
              <a:t>Ļaujiet</a:t>
            </a:r>
            <a:r>
              <a:rPr lang="en-US">
                <a:ea typeface="+mn-lt"/>
                <a:cs typeface="+mn-lt"/>
              </a:rPr>
              <a:t> </a:t>
            </a:r>
            <a:r>
              <a:rPr lang="en-US" err="1">
                <a:ea typeface="+mn-lt"/>
                <a:cs typeface="+mn-lt"/>
              </a:rPr>
              <a:t>lietotājam</a:t>
            </a:r>
            <a:r>
              <a:rPr lang="en-US">
                <a:ea typeface="+mn-lt"/>
                <a:cs typeface="+mn-lt"/>
              </a:rPr>
              <a:t> </a:t>
            </a:r>
            <a:r>
              <a:rPr lang="en-US" err="1">
                <a:ea typeface="+mn-lt"/>
                <a:cs typeface="+mn-lt"/>
              </a:rPr>
              <a:t>ievadīt</a:t>
            </a:r>
            <a:r>
              <a:rPr lang="en-US">
                <a:ea typeface="+mn-lt"/>
                <a:cs typeface="+mn-lt"/>
              </a:rPr>
              <a:t> </a:t>
            </a:r>
            <a:r>
              <a:rPr lang="en-US" err="1">
                <a:ea typeface="+mn-lt"/>
                <a:cs typeface="+mn-lt"/>
              </a:rPr>
              <a:t>vai</a:t>
            </a:r>
            <a:r>
              <a:rPr lang="en-US">
                <a:ea typeface="+mn-lt"/>
                <a:cs typeface="+mn-lt"/>
              </a:rPr>
              <a:t> </a:t>
            </a:r>
            <a:r>
              <a:rPr lang="en-US" err="1">
                <a:ea typeface="+mn-lt"/>
                <a:cs typeface="+mn-lt"/>
              </a:rPr>
              <a:t>iepriekš</a:t>
            </a:r>
            <a:r>
              <a:rPr lang="en-US">
                <a:ea typeface="+mn-lt"/>
                <a:cs typeface="+mn-lt"/>
              </a:rPr>
              <a:t> </a:t>
            </a:r>
            <a:r>
              <a:rPr lang="en-US" err="1">
                <a:ea typeface="+mn-lt"/>
                <a:cs typeface="+mn-lt"/>
              </a:rPr>
              <a:t>definējiet</a:t>
            </a:r>
            <a:r>
              <a:rPr lang="en-US">
                <a:ea typeface="+mn-lt"/>
                <a:cs typeface="+mn-lt"/>
              </a:rPr>
              <a:t> </a:t>
            </a:r>
            <a:r>
              <a:rPr lang="en-US" err="1">
                <a:ea typeface="+mn-lt"/>
                <a:cs typeface="+mn-lt"/>
              </a:rPr>
              <a:t>masīva</a:t>
            </a:r>
            <a:r>
              <a:rPr lang="en-US">
                <a:ea typeface="+mn-lt"/>
                <a:cs typeface="+mn-lt"/>
              </a:rPr>
              <a:t> </a:t>
            </a:r>
            <a:r>
              <a:rPr lang="en-US" err="1">
                <a:ea typeface="+mn-lt"/>
                <a:cs typeface="+mn-lt"/>
              </a:rPr>
              <a:t>izmēru</a:t>
            </a:r>
            <a:r>
              <a:rPr lang="en-US">
                <a:ea typeface="+mn-lt"/>
                <a:cs typeface="+mn-lt"/>
              </a:rPr>
              <a:t> (</a:t>
            </a:r>
            <a:r>
              <a:rPr lang="en-US">
                <a:latin typeface="Consolas"/>
                <a:ea typeface="Calibri" panose="020F0502020204030204"/>
                <a:cs typeface="Calibri" panose="020F0502020204030204"/>
              </a:rPr>
              <a:t>n x n</a:t>
            </a:r>
            <a:r>
              <a:rPr lang="en-US">
                <a:ea typeface="+mn-lt"/>
                <a:cs typeface="+mn-lt"/>
              </a:rPr>
              <a:t>).</a:t>
            </a:r>
            <a:endParaRPr lang="en-US"/>
          </a:p>
          <a:p>
            <a:pPr>
              <a:buFont typeface="Arial"/>
              <a:buChar char="•"/>
            </a:pPr>
            <a:r>
              <a:rPr lang="en-US" b="1" err="1">
                <a:ea typeface="+mn-lt"/>
                <a:cs typeface="+mn-lt"/>
              </a:rPr>
              <a:t>Izveidot</a:t>
            </a:r>
            <a:r>
              <a:rPr lang="en-US" b="1">
                <a:ea typeface="+mn-lt"/>
                <a:cs typeface="+mn-lt"/>
              </a:rPr>
              <a:t> un </a:t>
            </a:r>
            <a:r>
              <a:rPr lang="en-US" b="1" err="1">
                <a:ea typeface="+mn-lt"/>
                <a:cs typeface="+mn-lt"/>
              </a:rPr>
              <a:t>izmantot</a:t>
            </a:r>
            <a:r>
              <a:rPr lang="en-US" b="1">
                <a:ea typeface="+mn-lt"/>
                <a:cs typeface="+mn-lt"/>
              </a:rPr>
              <a:t> </a:t>
            </a:r>
            <a:r>
              <a:rPr lang="en-US" b="1" err="1">
                <a:ea typeface="+mn-lt"/>
                <a:cs typeface="+mn-lt"/>
              </a:rPr>
              <a:t>funkcijas</a:t>
            </a:r>
            <a:r>
              <a:rPr lang="en-US" b="1">
                <a:ea typeface="+mn-lt"/>
                <a:cs typeface="+mn-lt"/>
              </a:rPr>
              <a:t>:</a:t>
            </a:r>
            <a:endParaRPr lang="en-US"/>
          </a:p>
          <a:p>
            <a:pPr>
              <a:buFont typeface="Arial"/>
              <a:buChar char="•"/>
            </a:pPr>
            <a:r>
              <a:rPr lang="en-US">
                <a:ea typeface="+mn-lt"/>
                <a:cs typeface="+mn-lt"/>
              </a:rPr>
              <a:t>Viena </a:t>
            </a:r>
            <a:r>
              <a:rPr lang="en-US" err="1">
                <a:ea typeface="+mn-lt"/>
                <a:cs typeface="+mn-lt"/>
              </a:rPr>
              <a:t>funkcija</a:t>
            </a:r>
            <a:r>
              <a:rPr lang="en-US">
                <a:ea typeface="+mn-lt"/>
                <a:cs typeface="+mn-lt"/>
              </a:rPr>
              <a:t> </a:t>
            </a:r>
            <a:r>
              <a:rPr lang="en-US" err="1">
                <a:ea typeface="+mn-lt"/>
                <a:cs typeface="+mn-lt"/>
              </a:rPr>
              <a:t>pārbauda</a:t>
            </a:r>
            <a:r>
              <a:rPr lang="en-US">
                <a:ea typeface="+mn-lt"/>
                <a:cs typeface="+mn-lt"/>
              </a:rPr>
              <a:t>, </a:t>
            </a:r>
            <a:r>
              <a:rPr lang="en-US" err="1">
                <a:ea typeface="+mn-lt"/>
                <a:cs typeface="+mn-lt"/>
              </a:rPr>
              <a:t>vai</a:t>
            </a:r>
            <a:r>
              <a:rPr lang="en-US">
                <a:ea typeface="+mn-lt"/>
                <a:cs typeface="+mn-lt"/>
              </a:rPr>
              <a:t> </a:t>
            </a:r>
            <a:r>
              <a:rPr lang="en-US" err="1">
                <a:ea typeface="+mn-lt"/>
                <a:cs typeface="+mn-lt"/>
              </a:rPr>
              <a:t>kāda</a:t>
            </a:r>
            <a:r>
              <a:rPr lang="en-US">
                <a:ea typeface="+mn-lt"/>
                <a:cs typeface="+mn-lt"/>
              </a:rPr>
              <a:t> </a:t>
            </a:r>
            <a:r>
              <a:rPr lang="en-US" err="1">
                <a:ea typeface="+mn-lt"/>
                <a:cs typeface="+mn-lt"/>
              </a:rPr>
              <a:t>rinda</a:t>
            </a:r>
            <a:r>
              <a:rPr lang="en-US">
                <a:ea typeface="+mn-lt"/>
                <a:cs typeface="+mn-lt"/>
              </a:rPr>
              <a:t> </a:t>
            </a:r>
            <a:r>
              <a:rPr lang="en-US" err="1">
                <a:ea typeface="+mn-lt"/>
                <a:cs typeface="+mn-lt"/>
              </a:rPr>
              <a:t>sastāv</a:t>
            </a:r>
            <a:r>
              <a:rPr lang="en-US">
                <a:ea typeface="+mn-lt"/>
                <a:cs typeface="+mn-lt"/>
              </a:rPr>
              <a:t> </a:t>
            </a:r>
            <a:r>
              <a:rPr lang="en-US" err="1">
                <a:ea typeface="+mn-lt"/>
                <a:cs typeface="+mn-lt"/>
              </a:rPr>
              <a:t>tikai</a:t>
            </a:r>
            <a:r>
              <a:rPr lang="en-US">
                <a:ea typeface="+mn-lt"/>
                <a:cs typeface="+mn-lt"/>
              </a:rPr>
              <a:t> no 1 </a:t>
            </a:r>
            <a:r>
              <a:rPr lang="en-US" err="1">
                <a:ea typeface="+mn-lt"/>
                <a:cs typeface="+mn-lt"/>
              </a:rPr>
              <a:t>vai</a:t>
            </a:r>
            <a:r>
              <a:rPr lang="en-US">
                <a:ea typeface="+mn-lt"/>
                <a:cs typeface="+mn-lt"/>
              </a:rPr>
              <a:t> </a:t>
            </a:r>
            <a:r>
              <a:rPr lang="en-US" err="1">
                <a:ea typeface="+mn-lt"/>
                <a:cs typeface="+mn-lt"/>
              </a:rPr>
              <a:t>tikai</a:t>
            </a:r>
            <a:r>
              <a:rPr lang="en-US">
                <a:ea typeface="+mn-lt"/>
                <a:cs typeface="+mn-lt"/>
              </a:rPr>
              <a:t> no 0.</a:t>
            </a:r>
            <a:endParaRPr lang="en-US"/>
          </a:p>
          <a:p>
            <a:pPr>
              <a:buFont typeface="Arial"/>
              <a:buChar char="•"/>
            </a:pPr>
            <a:r>
              <a:rPr lang="en-US" err="1">
                <a:ea typeface="+mn-lt"/>
                <a:cs typeface="+mn-lt"/>
              </a:rPr>
              <a:t>Otra</a:t>
            </a:r>
            <a:r>
              <a:rPr lang="en-US">
                <a:ea typeface="+mn-lt"/>
                <a:cs typeface="+mn-lt"/>
              </a:rPr>
              <a:t> </a:t>
            </a:r>
            <a:r>
              <a:rPr lang="en-US" err="1">
                <a:ea typeface="+mn-lt"/>
                <a:cs typeface="+mn-lt"/>
              </a:rPr>
              <a:t>funkcija</a:t>
            </a:r>
            <a:r>
              <a:rPr lang="en-US">
                <a:ea typeface="+mn-lt"/>
                <a:cs typeface="+mn-lt"/>
              </a:rPr>
              <a:t> </a:t>
            </a:r>
            <a:r>
              <a:rPr lang="en-US" err="1">
                <a:ea typeface="+mn-lt"/>
                <a:cs typeface="+mn-lt"/>
              </a:rPr>
              <a:t>pārbauda</a:t>
            </a:r>
            <a:r>
              <a:rPr lang="en-US">
                <a:ea typeface="+mn-lt"/>
                <a:cs typeface="+mn-lt"/>
              </a:rPr>
              <a:t>, </a:t>
            </a:r>
            <a:r>
              <a:rPr lang="en-US" err="1">
                <a:ea typeface="+mn-lt"/>
                <a:cs typeface="+mn-lt"/>
              </a:rPr>
              <a:t>vai</a:t>
            </a:r>
            <a:r>
              <a:rPr lang="en-US">
                <a:ea typeface="+mn-lt"/>
                <a:cs typeface="+mn-lt"/>
              </a:rPr>
              <a:t> </a:t>
            </a:r>
            <a:r>
              <a:rPr lang="en-US" err="1">
                <a:ea typeface="+mn-lt"/>
                <a:cs typeface="+mn-lt"/>
              </a:rPr>
              <a:t>kāda</a:t>
            </a:r>
            <a:r>
              <a:rPr lang="en-US">
                <a:ea typeface="+mn-lt"/>
                <a:cs typeface="+mn-lt"/>
              </a:rPr>
              <a:t> </a:t>
            </a:r>
            <a:r>
              <a:rPr lang="en-US" err="1">
                <a:ea typeface="+mn-lt"/>
                <a:cs typeface="+mn-lt"/>
              </a:rPr>
              <a:t>kolonna</a:t>
            </a:r>
            <a:r>
              <a:rPr lang="en-US">
                <a:ea typeface="+mn-lt"/>
                <a:cs typeface="+mn-lt"/>
              </a:rPr>
              <a:t> </a:t>
            </a:r>
            <a:r>
              <a:rPr lang="en-US" err="1">
                <a:ea typeface="+mn-lt"/>
                <a:cs typeface="+mn-lt"/>
              </a:rPr>
              <a:t>sastāv</a:t>
            </a:r>
            <a:r>
              <a:rPr lang="en-US">
                <a:ea typeface="+mn-lt"/>
                <a:cs typeface="+mn-lt"/>
              </a:rPr>
              <a:t> </a:t>
            </a:r>
            <a:r>
              <a:rPr lang="en-US" err="1">
                <a:ea typeface="+mn-lt"/>
                <a:cs typeface="+mn-lt"/>
              </a:rPr>
              <a:t>tikai</a:t>
            </a:r>
            <a:r>
              <a:rPr lang="en-US">
                <a:ea typeface="+mn-lt"/>
                <a:cs typeface="+mn-lt"/>
              </a:rPr>
              <a:t> no 1 </a:t>
            </a:r>
            <a:r>
              <a:rPr lang="en-US" err="1">
                <a:ea typeface="+mn-lt"/>
                <a:cs typeface="+mn-lt"/>
              </a:rPr>
              <a:t>vai</a:t>
            </a:r>
            <a:r>
              <a:rPr lang="en-US">
                <a:ea typeface="+mn-lt"/>
                <a:cs typeface="+mn-lt"/>
              </a:rPr>
              <a:t> </a:t>
            </a:r>
            <a:r>
              <a:rPr lang="en-US" err="1">
                <a:ea typeface="+mn-lt"/>
                <a:cs typeface="+mn-lt"/>
              </a:rPr>
              <a:t>tikai</a:t>
            </a:r>
            <a:r>
              <a:rPr lang="en-US">
                <a:ea typeface="+mn-lt"/>
                <a:cs typeface="+mn-lt"/>
              </a:rPr>
              <a:t> no 0.</a:t>
            </a:r>
            <a:endParaRPr lang="en-US"/>
          </a:p>
          <a:p>
            <a:pPr>
              <a:buFont typeface="Arial"/>
              <a:buChar char="•"/>
            </a:pPr>
            <a:r>
              <a:rPr lang="en-US" b="1" err="1">
                <a:ea typeface="+mn-lt"/>
                <a:cs typeface="+mn-lt"/>
              </a:rPr>
              <a:t>Iterēt</a:t>
            </a:r>
            <a:r>
              <a:rPr lang="en-US" b="1">
                <a:ea typeface="+mn-lt"/>
                <a:cs typeface="+mn-lt"/>
              </a:rPr>
              <a:t> cauri </a:t>
            </a:r>
            <a:r>
              <a:rPr lang="en-US" b="1" err="1">
                <a:ea typeface="+mn-lt"/>
                <a:cs typeface="+mn-lt"/>
              </a:rPr>
              <a:t>visām</a:t>
            </a:r>
            <a:r>
              <a:rPr lang="en-US" b="1">
                <a:ea typeface="+mn-lt"/>
                <a:cs typeface="+mn-lt"/>
              </a:rPr>
              <a:t> </a:t>
            </a:r>
            <a:r>
              <a:rPr lang="en-US" b="1" err="1">
                <a:ea typeface="+mn-lt"/>
                <a:cs typeface="+mn-lt"/>
              </a:rPr>
              <a:t>rindām</a:t>
            </a:r>
            <a:r>
              <a:rPr lang="en-US" b="1">
                <a:ea typeface="+mn-lt"/>
                <a:cs typeface="+mn-lt"/>
              </a:rPr>
              <a:t> un </a:t>
            </a:r>
            <a:r>
              <a:rPr lang="en-US" b="1" err="1">
                <a:ea typeface="+mn-lt"/>
                <a:cs typeface="+mn-lt"/>
              </a:rPr>
              <a:t>kolonnām</a:t>
            </a:r>
            <a:r>
              <a:rPr lang="en-US" b="1">
                <a:ea typeface="+mn-lt"/>
                <a:cs typeface="+mn-lt"/>
              </a:rPr>
              <a:t>, </a:t>
            </a:r>
            <a:r>
              <a:rPr lang="en-US" b="1" err="1">
                <a:ea typeface="+mn-lt"/>
                <a:cs typeface="+mn-lt"/>
              </a:rPr>
              <a:t>lai</a:t>
            </a:r>
            <a:r>
              <a:rPr lang="en-US" b="1">
                <a:ea typeface="+mn-lt"/>
                <a:cs typeface="+mn-lt"/>
              </a:rPr>
              <a:t> </a:t>
            </a:r>
            <a:r>
              <a:rPr lang="en-US" b="1" err="1">
                <a:ea typeface="+mn-lt"/>
                <a:cs typeface="+mn-lt"/>
              </a:rPr>
              <a:t>aprēķinātu</a:t>
            </a:r>
            <a:r>
              <a:rPr lang="en-US" b="1">
                <a:ea typeface="+mn-lt"/>
                <a:cs typeface="+mn-lt"/>
              </a:rPr>
              <a:t>:</a:t>
            </a:r>
            <a:endParaRPr lang="en-US"/>
          </a:p>
          <a:p>
            <a:pPr>
              <a:buFont typeface="Arial"/>
              <a:buChar char="•"/>
            </a:pPr>
            <a:r>
              <a:rPr lang="en-US">
                <a:ea typeface="+mn-lt"/>
                <a:cs typeface="+mn-lt"/>
              </a:rPr>
              <a:t>Cik </a:t>
            </a:r>
            <a:r>
              <a:rPr lang="en-US" err="1">
                <a:ea typeface="+mn-lt"/>
                <a:cs typeface="+mn-lt"/>
              </a:rPr>
              <a:t>rindas</a:t>
            </a:r>
            <a:r>
              <a:rPr lang="en-US">
                <a:ea typeface="+mn-lt"/>
                <a:cs typeface="+mn-lt"/>
              </a:rPr>
              <a:t> </a:t>
            </a:r>
            <a:r>
              <a:rPr lang="en-US" err="1">
                <a:ea typeface="+mn-lt"/>
                <a:cs typeface="+mn-lt"/>
              </a:rPr>
              <a:t>sastāv</a:t>
            </a:r>
            <a:r>
              <a:rPr lang="en-US">
                <a:ea typeface="+mn-lt"/>
                <a:cs typeface="+mn-lt"/>
              </a:rPr>
              <a:t> </a:t>
            </a:r>
            <a:r>
              <a:rPr lang="en-US" err="1">
                <a:ea typeface="+mn-lt"/>
                <a:cs typeface="+mn-lt"/>
              </a:rPr>
              <a:t>tikai</a:t>
            </a:r>
            <a:r>
              <a:rPr lang="en-US">
                <a:ea typeface="+mn-lt"/>
                <a:cs typeface="+mn-lt"/>
              </a:rPr>
              <a:t> no 1.</a:t>
            </a:r>
            <a:endParaRPr lang="en-US"/>
          </a:p>
          <a:p>
            <a:pPr>
              <a:buFont typeface="Arial"/>
              <a:buChar char="•"/>
            </a:pPr>
            <a:r>
              <a:rPr lang="en-US">
                <a:ea typeface="+mn-lt"/>
                <a:cs typeface="+mn-lt"/>
              </a:rPr>
              <a:t>Cik </a:t>
            </a:r>
            <a:r>
              <a:rPr lang="en-US" err="1">
                <a:ea typeface="+mn-lt"/>
                <a:cs typeface="+mn-lt"/>
              </a:rPr>
              <a:t>rindas</a:t>
            </a:r>
            <a:r>
              <a:rPr lang="en-US">
                <a:ea typeface="+mn-lt"/>
                <a:cs typeface="+mn-lt"/>
              </a:rPr>
              <a:t> </a:t>
            </a:r>
            <a:r>
              <a:rPr lang="en-US" err="1">
                <a:ea typeface="+mn-lt"/>
                <a:cs typeface="+mn-lt"/>
              </a:rPr>
              <a:t>sastāv</a:t>
            </a:r>
            <a:r>
              <a:rPr lang="en-US">
                <a:ea typeface="+mn-lt"/>
                <a:cs typeface="+mn-lt"/>
              </a:rPr>
              <a:t> </a:t>
            </a:r>
            <a:r>
              <a:rPr lang="en-US" err="1">
                <a:ea typeface="+mn-lt"/>
                <a:cs typeface="+mn-lt"/>
              </a:rPr>
              <a:t>tikai</a:t>
            </a:r>
            <a:r>
              <a:rPr lang="en-US">
                <a:ea typeface="+mn-lt"/>
                <a:cs typeface="+mn-lt"/>
              </a:rPr>
              <a:t> no 0.</a:t>
            </a:r>
            <a:endParaRPr lang="en-US"/>
          </a:p>
          <a:p>
            <a:pPr>
              <a:buFont typeface="Arial"/>
              <a:buChar char="•"/>
            </a:pPr>
            <a:r>
              <a:rPr lang="en-US">
                <a:ea typeface="+mn-lt"/>
                <a:cs typeface="+mn-lt"/>
              </a:rPr>
              <a:t>Cik </a:t>
            </a:r>
            <a:r>
              <a:rPr lang="en-US" err="1">
                <a:ea typeface="+mn-lt"/>
                <a:cs typeface="+mn-lt"/>
              </a:rPr>
              <a:t>kolonnas</a:t>
            </a:r>
            <a:r>
              <a:rPr lang="en-US">
                <a:ea typeface="+mn-lt"/>
                <a:cs typeface="+mn-lt"/>
              </a:rPr>
              <a:t> </a:t>
            </a:r>
            <a:r>
              <a:rPr lang="en-US" err="1">
                <a:ea typeface="+mn-lt"/>
                <a:cs typeface="+mn-lt"/>
              </a:rPr>
              <a:t>sastāv</a:t>
            </a:r>
            <a:r>
              <a:rPr lang="en-US">
                <a:ea typeface="+mn-lt"/>
                <a:cs typeface="+mn-lt"/>
              </a:rPr>
              <a:t> </a:t>
            </a:r>
            <a:r>
              <a:rPr lang="en-US" err="1">
                <a:ea typeface="+mn-lt"/>
                <a:cs typeface="+mn-lt"/>
              </a:rPr>
              <a:t>tikai</a:t>
            </a:r>
            <a:r>
              <a:rPr lang="en-US">
                <a:ea typeface="+mn-lt"/>
                <a:cs typeface="+mn-lt"/>
              </a:rPr>
              <a:t> no 1.</a:t>
            </a:r>
            <a:endParaRPr lang="en-US"/>
          </a:p>
          <a:p>
            <a:pPr>
              <a:buFont typeface="Arial"/>
              <a:buChar char="•"/>
            </a:pPr>
            <a:r>
              <a:rPr lang="en-US">
                <a:ea typeface="+mn-lt"/>
                <a:cs typeface="+mn-lt"/>
              </a:rPr>
              <a:t>Cik </a:t>
            </a:r>
            <a:r>
              <a:rPr lang="en-US" err="1">
                <a:ea typeface="+mn-lt"/>
                <a:cs typeface="+mn-lt"/>
              </a:rPr>
              <a:t>kolonnas</a:t>
            </a:r>
            <a:r>
              <a:rPr lang="en-US">
                <a:ea typeface="+mn-lt"/>
                <a:cs typeface="+mn-lt"/>
              </a:rPr>
              <a:t> </a:t>
            </a:r>
            <a:r>
              <a:rPr lang="en-US" err="1">
                <a:ea typeface="+mn-lt"/>
                <a:cs typeface="+mn-lt"/>
              </a:rPr>
              <a:t>sastāv</a:t>
            </a:r>
            <a:r>
              <a:rPr lang="en-US">
                <a:ea typeface="+mn-lt"/>
                <a:cs typeface="+mn-lt"/>
              </a:rPr>
              <a:t> </a:t>
            </a:r>
            <a:r>
              <a:rPr lang="en-US" err="1">
                <a:ea typeface="+mn-lt"/>
                <a:cs typeface="+mn-lt"/>
              </a:rPr>
              <a:t>tikai</a:t>
            </a:r>
            <a:r>
              <a:rPr lang="en-US">
                <a:ea typeface="+mn-lt"/>
                <a:cs typeface="+mn-lt"/>
              </a:rPr>
              <a:t> no 0.</a:t>
            </a:r>
            <a:endParaRPr lang="en-US"/>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116733991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4F1AE-E5EB-148C-79DB-8CE0900A78B1}"/>
              </a:ext>
            </a:extLst>
          </p:cNvPr>
          <p:cNvSpPr>
            <a:spLocks noGrp="1"/>
          </p:cNvSpPr>
          <p:nvPr>
            <p:ph type="title"/>
          </p:nvPr>
        </p:nvSpPr>
        <p:spPr>
          <a:xfrm>
            <a:off x="707231" y="-265906"/>
            <a:ext cx="10515600" cy="1325563"/>
          </a:xfrm>
        </p:spPr>
        <p:txBody>
          <a:bodyPr/>
          <a:lstStyle/>
          <a:p>
            <a:pPr algn="ctr"/>
            <a:r>
              <a:rPr lang="en-US">
                <a:ea typeface="Calibri Light"/>
                <a:cs typeface="Calibri Light"/>
              </a:rPr>
              <a:t>C </a:t>
            </a:r>
            <a:r>
              <a:rPr lang="en-US" err="1">
                <a:ea typeface="Calibri Light"/>
                <a:cs typeface="Calibri Light"/>
              </a:rPr>
              <a:t>uzdevuma</a:t>
            </a:r>
            <a:r>
              <a:rPr lang="en-US">
                <a:ea typeface="Calibri Light"/>
                <a:cs typeface="Calibri Light"/>
              </a:rPr>
              <a:t> </a:t>
            </a:r>
            <a:r>
              <a:rPr lang="en-US" err="1">
                <a:ea typeface="Calibri Light"/>
                <a:cs typeface="Calibri Light"/>
              </a:rPr>
              <a:t>kritēriji</a:t>
            </a:r>
            <a:endParaRPr lang="en-US">
              <a:ea typeface="Calibri Light"/>
              <a:cs typeface="Calibri Light"/>
            </a:endParaRPr>
          </a:p>
        </p:txBody>
      </p:sp>
      <p:pic>
        <p:nvPicPr>
          <p:cNvPr id="7" name="Content Placeholder 6" descr="A white and black text on a white surface&#10;&#10;Description automatically generated">
            <a:extLst>
              <a:ext uri="{FF2B5EF4-FFF2-40B4-BE49-F238E27FC236}">
                <a16:creationId xmlns:a16="http://schemas.microsoft.com/office/drawing/2014/main" id="{B1A13DC1-D15E-A871-1020-2184E18D1CE0}"/>
              </a:ext>
            </a:extLst>
          </p:cNvPr>
          <p:cNvPicPr>
            <a:picLocks noGrp="1" noChangeAspect="1"/>
          </p:cNvPicPr>
          <p:nvPr>
            <p:ph idx="1"/>
          </p:nvPr>
        </p:nvPicPr>
        <p:blipFill>
          <a:blip r:embed="rId2"/>
          <a:stretch>
            <a:fillRect/>
          </a:stretch>
        </p:blipFill>
        <p:spPr>
          <a:xfrm>
            <a:off x="347308" y="718344"/>
            <a:ext cx="5615696" cy="6137275"/>
          </a:xfrm>
        </p:spPr>
      </p:pic>
      <p:pic>
        <p:nvPicPr>
          <p:cNvPr id="8" name="Picture 7" descr="A white and black text on a white background&#10;&#10;Description automatically generated">
            <a:extLst>
              <a:ext uri="{FF2B5EF4-FFF2-40B4-BE49-F238E27FC236}">
                <a16:creationId xmlns:a16="http://schemas.microsoft.com/office/drawing/2014/main" id="{548C38BA-18D8-ED52-B2A9-248B3B9D94D8}"/>
              </a:ext>
            </a:extLst>
          </p:cNvPr>
          <p:cNvPicPr>
            <a:picLocks noChangeAspect="1"/>
          </p:cNvPicPr>
          <p:nvPr/>
        </p:nvPicPr>
        <p:blipFill>
          <a:blip r:embed="rId3"/>
          <a:stretch>
            <a:fillRect/>
          </a:stretch>
        </p:blipFill>
        <p:spPr>
          <a:xfrm>
            <a:off x="5962650" y="1890712"/>
            <a:ext cx="6231731" cy="4433887"/>
          </a:xfrm>
          <a:prstGeom prst="rect">
            <a:avLst/>
          </a:prstGeom>
        </p:spPr>
      </p:pic>
    </p:spTree>
    <p:extLst>
      <p:ext uri="{BB962C8B-B14F-4D97-AF65-F5344CB8AC3E}">
        <p14:creationId xmlns:p14="http://schemas.microsoft.com/office/powerpoint/2010/main" val="3801016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F4BA3-AEC6-F556-1CBE-7B6311C0F3CF}"/>
              </a:ext>
            </a:extLst>
          </p:cNvPr>
          <p:cNvSpPr>
            <a:spLocks noGrp="1"/>
          </p:cNvSpPr>
          <p:nvPr>
            <p:ph type="title"/>
          </p:nvPr>
        </p:nvSpPr>
        <p:spPr>
          <a:xfrm>
            <a:off x="838200" y="-3969"/>
            <a:ext cx="10515600" cy="1325563"/>
          </a:xfrm>
        </p:spPr>
        <p:txBody>
          <a:bodyPr/>
          <a:lstStyle/>
          <a:p>
            <a:pPr algn="ctr"/>
            <a:r>
              <a:rPr lang="en-US" err="1">
                <a:ea typeface="Calibri Light"/>
                <a:cs typeface="Calibri Light"/>
              </a:rPr>
              <a:t>Palīgmateriāls</a:t>
            </a:r>
            <a:r>
              <a:rPr lang="en-US">
                <a:ea typeface="Calibri Light"/>
                <a:cs typeface="Calibri Light"/>
              </a:rPr>
              <a:t> C </a:t>
            </a:r>
            <a:r>
              <a:rPr lang="en-US" err="1">
                <a:ea typeface="Calibri Light"/>
                <a:cs typeface="Calibri Light"/>
              </a:rPr>
              <a:t>uzdevumam</a:t>
            </a:r>
            <a:endParaRPr lang="en-US">
              <a:ea typeface="Calibri Light"/>
              <a:cs typeface="Calibri Light"/>
            </a:endParaRPr>
          </a:p>
        </p:txBody>
      </p:sp>
      <p:pic>
        <p:nvPicPr>
          <p:cNvPr id="4" name="Content Placeholder 3" descr="A screenshot of a computer program&#10;&#10;Description automatically generated">
            <a:extLst>
              <a:ext uri="{FF2B5EF4-FFF2-40B4-BE49-F238E27FC236}">
                <a16:creationId xmlns:a16="http://schemas.microsoft.com/office/drawing/2014/main" id="{60424F19-F1F3-6D7B-0E2C-F8E5B13FB063}"/>
              </a:ext>
            </a:extLst>
          </p:cNvPr>
          <p:cNvPicPr>
            <a:picLocks noGrp="1" noChangeAspect="1"/>
          </p:cNvPicPr>
          <p:nvPr>
            <p:ph idx="1"/>
          </p:nvPr>
        </p:nvPicPr>
        <p:blipFill>
          <a:blip r:embed="rId2"/>
          <a:stretch>
            <a:fillRect/>
          </a:stretch>
        </p:blipFill>
        <p:spPr>
          <a:xfrm>
            <a:off x="2116826" y="1444625"/>
            <a:ext cx="7970254" cy="5410994"/>
          </a:xfrm>
        </p:spPr>
      </p:pic>
    </p:spTree>
    <p:extLst>
      <p:ext uri="{BB962C8B-B14F-4D97-AF65-F5344CB8AC3E}">
        <p14:creationId xmlns:p14="http://schemas.microsoft.com/office/powerpoint/2010/main" val="15160479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227C6-83E6-2AC8-386E-B584ABE3E03E}"/>
              </a:ext>
            </a:extLst>
          </p:cNvPr>
          <p:cNvSpPr>
            <a:spLocks noGrp="1"/>
          </p:cNvSpPr>
          <p:nvPr>
            <p:ph type="title"/>
          </p:nvPr>
        </p:nvSpPr>
        <p:spPr>
          <a:xfrm>
            <a:off x="838200" y="-80924"/>
            <a:ext cx="10515600" cy="1325563"/>
          </a:xfrm>
        </p:spPr>
        <p:txBody>
          <a:bodyPr/>
          <a:lstStyle/>
          <a:p>
            <a:r>
              <a:rPr lang="en-US" err="1">
                <a:cs typeface="Calibri Light"/>
              </a:rPr>
              <a:t>Programmēšana</a:t>
            </a:r>
            <a:r>
              <a:rPr lang="en-US">
                <a:cs typeface="Calibri Light"/>
              </a:rPr>
              <a:t> Python</a:t>
            </a:r>
            <a:endParaRPr lang="en-US"/>
          </a:p>
        </p:txBody>
      </p:sp>
      <p:pic>
        <p:nvPicPr>
          <p:cNvPr id="4" name="Content Placeholder 3" descr="A collage of people holding guns&#10;&#10;Description automatically generated">
            <a:extLst>
              <a:ext uri="{FF2B5EF4-FFF2-40B4-BE49-F238E27FC236}">
                <a16:creationId xmlns:a16="http://schemas.microsoft.com/office/drawing/2014/main" id="{F45D75F2-F234-32EF-CD4E-633EF2ABAE42}"/>
              </a:ext>
            </a:extLst>
          </p:cNvPr>
          <p:cNvPicPr>
            <a:picLocks noGrp="1" noChangeAspect="1"/>
          </p:cNvPicPr>
          <p:nvPr>
            <p:ph idx="1"/>
          </p:nvPr>
        </p:nvPicPr>
        <p:blipFill>
          <a:blip r:embed="rId2"/>
          <a:stretch>
            <a:fillRect/>
          </a:stretch>
        </p:blipFill>
        <p:spPr>
          <a:xfrm>
            <a:off x="2100919" y="875236"/>
            <a:ext cx="6940088" cy="5982629"/>
          </a:xfrm>
        </p:spPr>
      </p:pic>
    </p:spTree>
    <p:extLst>
      <p:ext uri="{BB962C8B-B14F-4D97-AF65-F5344CB8AC3E}">
        <p14:creationId xmlns:p14="http://schemas.microsoft.com/office/powerpoint/2010/main" val="360322821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919BE-16FA-22AB-D829-60396AA0EC68}"/>
              </a:ext>
            </a:extLst>
          </p:cNvPr>
          <p:cNvSpPr>
            <a:spLocks noGrp="1"/>
          </p:cNvSpPr>
          <p:nvPr>
            <p:ph type="title"/>
          </p:nvPr>
        </p:nvSpPr>
        <p:spPr/>
        <p:txBody>
          <a:bodyPr/>
          <a:lstStyle/>
          <a:p>
            <a:r>
              <a:rPr lang="en-US">
                <a:ea typeface="Calibri Light"/>
                <a:cs typeface="Calibri Light"/>
              </a:rPr>
              <a:t>Kas </a:t>
            </a:r>
            <a:r>
              <a:rPr lang="en-US" err="1">
                <a:ea typeface="Calibri Light"/>
                <a:cs typeface="Calibri Light"/>
              </a:rPr>
              <a:t>ir</a:t>
            </a:r>
            <a:r>
              <a:rPr lang="en-US">
                <a:ea typeface="Calibri Light"/>
                <a:cs typeface="Calibri Light"/>
              </a:rPr>
              <a:t> Python?</a:t>
            </a:r>
            <a:endParaRPr lang="en-US"/>
          </a:p>
        </p:txBody>
      </p:sp>
      <p:sp>
        <p:nvSpPr>
          <p:cNvPr id="3" name="Content Placeholder 2">
            <a:extLst>
              <a:ext uri="{FF2B5EF4-FFF2-40B4-BE49-F238E27FC236}">
                <a16:creationId xmlns:a16="http://schemas.microsoft.com/office/drawing/2014/main" id="{3573ADFA-035F-0B57-C8F8-F5D328AE9423}"/>
              </a:ext>
            </a:extLst>
          </p:cNvPr>
          <p:cNvSpPr>
            <a:spLocks noGrp="1"/>
          </p:cNvSpPr>
          <p:nvPr>
            <p:ph idx="1"/>
          </p:nvPr>
        </p:nvSpPr>
        <p:spPr/>
        <p:txBody>
          <a:bodyPr vert="horz" lIns="91440" tIns="45720" rIns="91440" bIns="45720" rtlCol="0" anchor="t">
            <a:normAutofit lnSpcReduction="10000"/>
          </a:bodyPr>
          <a:lstStyle/>
          <a:p>
            <a:pPr>
              <a:buNone/>
            </a:pPr>
            <a:r>
              <a:rPr lang="en-US">
                <a:ea typeface="+mn-lt"/>
                <a:cs typeface="+mn-lt"/>
              </a:rPr>
              <a:t>Python </a:t>
            </a:r>
            <a:r>
              <a:rPr lang="en-US" err="1">
                <a:ea typeface="+mn-lt"/>
                <a:cs typeface="+mn-lt"/>
              </a:rPr>
              <a:t>ir</a:t>
            </a:r>
            <a:r>
              <a:rPr lang="en-US">
                <a:ea typeface="+mn-lt"/>
                <a:cs typeface="+mn-lt"/>
              </a:rPr>
              <a:t> </a:t>
            </a:r>
            <a:r>
              <a:rPr lang="en-US" b="1" err="1">
                <a:ea typeface="+mn-lt"/>
                <a:cs typeface="+mn-lt"/>
              </a:rPr>
              <a:t>augsta</a:t>
            </a:r>
            <a:r>
              <a:rPr lang="en-US" b="1">
                <a:ea typeface="+mn-lt"/>
                <a:cs typeface="+mn-lt"/>
              </a:rPr>
              <a:t> </a:t>
            </a:r>
            <a:r>
              <a:rPr lang="en-US" b="1" err="1">
                <a:ea typeface="+mn-lt"/>
                <a:cs typeface="+mn-lt"/>
              </a:rPr>
              <a:t>līmeņa</a:t>
            </a:r>
            <a:r>
              <a:rPr lang="en-US">
                <a:ea typeface="+mn-lt"/>
                <a:cs typeface="+mn-lt"/>
              </a:rPr>
              <a:t>, </a:t>
            </a:r>
            <a:r>
              <a:rPr lang="en-US" b="1" err="1">
                <a:ea typeface="+mn-lt"/>
                <a:cs typeface="+mn-lt"/>
              </a:rPr>
              <a:t>interpretēta</a:t>
            </a:r>
            <a:r>
              <a:rPr lang="en-US">
                <a:ea typeface="+mn-lt"/>
                <a:cs typeface="+mn-lt"/>
              </a:rPr>
              <a:t>, </a:t>
            </a:r>
            <a:r>
              <a:rPr lang="en-US" b="1" err="1">
                <a:ea typeface="+mn-lt"/>
                <a:cs typeface="+mn-lt"/>
              </a:rPr>
              <a:t>vispārēja</a:t>
            </a:r>
            <a:r>
              <a:rPr lang="en-US" b="1">
                <a:ea typeface="+mn-lt"/>
                <a:cs typeface="+mn-lt"/>
              </a:rPr>
              <a:t> </a:t>
            </a:r>
            <a:r>
              <a:rPr lang="en-US" b="1" err="1">
                <a:ea typeface="+mn-lt"/>
                <a:cs typeface="+mn-lt"/>
              </a:rPr>
              <a:t>pielietojuma</a:t>
            </a:r>
            <a:r>
              <a:rPr lang="en-US">
                <a:ea typeface="+mn-lt"/>
                <a:cs typeface="+mn-lt"/>
              </a:rPr>
              <a:t> </a:t>
            </a:r>
            <a:r>
              <a:rPr lang="en-US" err="1">
                <a:ea typeface="+mn-lt"/>
                <a:cs typeface="+mn-lt"/>
              </a:rPr>
              <a:t>programmēšanas</a:t>
            </a:r>
            <a:r>
              <a:rPr lang="en-US">
                <a:ea typeface="+mn-lt"/>
                <a:cs typeface="+mn-lt"/>
              </a:rPr>
              <a:t> </a:t>
            </a:r>
            <a:r>
              <a:rPr lang="en-US" err="1">
                <a:ea typeface="+mn-lt"/>
                <a:cs typeface="+mn-lt"/>
              </a:rPr>
              <a:t>valoda</a:t>
            </a:r>
            <a:r>
              <a:rPr lang="en-US">
                <a:ea typeface="+mn-lt"/>
                <a:cs typeface="+mn-lt"/>
              </a:rPr>
              <a:t>.</a:t>
            </a:r>
            <a:endParaRPr lang="en-US">
              <a:ea typeface="Calibri"/>
              <a:cs typeface="Calibri"/>
            </a:endParaRPr>
          </a:p>
          <a:p>
            <a:pPr>
              <a:buFont typeface="Arial"/>
              <a:buChar char="•"/>
            </a:pPr>
            <a:r>
              <a:rPr lang="en-US" b="1" err="1">
                <a:ea typeface="+mn-lt"/>
                <a:cs typeface="+mn-lt"/>
              </a:rPr>
              <a:t>Augsta</a:t>
            </a:r>
            <a:r>
              <a:rPr lang="en-US" b="1">
                <a:ea typeface="+mn-lt"/>
                <a:cs typeface="+mn-lt"/>
              </a:rPr>
              <a:t> </a:t>
            </a:r>
            <a:r>
              <a:rPr lang="en-US" b="1" err="1">
                <a:ea typeface="+mn-lt"/>
                <a:cs typeface="+mn-lt"/>
              </a:rPr>
              <a:t>līmeņa</a:t>
            </a:r>
            <a:r>
              <a:rPr lang="en-US" b="1">
                <a:ea typeface="+mn-lt"/>
                <a:cs typeface="+mn-lt"/>
              </a:rPr>
              <a:t>:</a:t>
            </a:r>
            <a:r>
              <a:rPr lang="en-US">
                <a:ea typeface="+mn-lt"/>
                <a:cs typeface="+mn-lt"/>
              </a:rPr>
              <a:t> </a:t>
            </a:r>
            <a:r>
              <a:rPr lang="en-US" err="1">
                <a:ea typeface="+mn-lt"/>
                <a:cs typeface="+mn-lt"/>
              </a:rPr>
              <a:t>Valoda</a:t>
            </a:r>
            <a:r>
              <a:rPr lang="en-US">
                <a:ea typeface="+mn-lt"/>
                <a:cs typeface="+mn-lt"/>
              </a:rPr>
              <a:t>, kas </a:t>
            </a:r>
            <a:r>
              <a:rPr lang="en-US" err="1">
                <a:ea typeface="+mn-lt"/>
                <a:cs typeface="+mn-lt"/>
              </a:rPr>
              <a:t>ir</a:t>
            </a:r>
            <a:r>
              <a:rPr lang="en-US">
                <a:ea typeface="+mn-lt"/>
                <a:cs typeface="+mn-lt"/>
              </a:rPr>
              <a:t> </a:t>
            </a:r>
            <a:r>
              <a:rPr lang="en-US" err="1">
                <a:ea typeface="+mn-lt"/>
                <a:cs typeface="+mn-lt"/>
              </a:rPr>
              <a:t>tuvāka</a:t>
            </a:r>
            <a:r>
              <a:rPr lang="en-US">
                <a:ea typeface="+mn-lt"/>
                <a:cs typeface="+mn-lt"/>
              </a:rPr>
              <a:t> </a:t>
            </a:r>
            <a:r>
              <a:rPr lang="en-US" err="1">
                <a:ea typeface="+mn-lt"/>
                <a:cs typeface="+mn-lt"/>
              </a:rPr>
              <a:t>cilvēka</a:t>
            </a:r>
            <a:r>
              <a:rPr lang="en-US">
                <a:ea typeface="+mn-lt"/>
                <a:cs typeface="+mn-lt"/>
              </a:rPr>
              <a:t> </a:t>
            </a:r>
            <a:r>
              <a:rPr lang="en-US" err="1">
                <a:ea typeface="+mn-lt"/>
                <a:cs typeface="+mn-lt"/>
              </a:rPr>
              <a:t>valodai</a:t>
            </a:r>
            <a:r>
              <a:rPr lang="en-US">
                <a:ea typeface="+mn-lt"/>
                <a:cs typeface="+mn-lt"/>
              </a:rPr>
              <a:t> un </a:t>
            </a:r>
            <a:r>
              <a:rPr lang="en-US" err="1">
                <a:ea typeface="+mn-lt"/>
                <a:cs typeface="+mn-lt"/>
              </a:rPr>
              <a:t>attālināta</a:t>
            </a:r>
            <a:r>
              <a:rPr lang="en-US">
                <a:ea typeface="+mn-lt"/>
                <a:cs typeface="+mn-lt"/>
              </a:rPr>
              <a:t> no </a:t>
            </a:r>
            <a:r>
              <a:rPr lang="en-US" err="1">
                <a:ea typeface="+mn-lt"/>
                <a:cs typeface="+mn-lt"/>
              </a:rPr>
              <a:t>mašīnkoda</a:t>
            </a:r>
            <a:r>
              <a:rPr lang="en-US">
                <a:ea typeface="+mn-lt"/>
                <a:cs typeface="+mn-lt"/>
              </a:rPr>
              <a:t>. </a:t>
            </a:r>
            <a:r>
              <a:rPr lang="en-US" err="1">
                <a:ea typeface="+mn-lt"/>
                <a:cs typeface="+mn-lt"/>
              </a:rPr>
              <a:t>Programmētājam</a:t>
            </a:r>
            <a:r>
              <a:rPr lang="en-US">
                <a:ea typeface="+mn-lt"/>
                <a:cs typeface="+mn-lt"/>
              </a:rPr>
              <a:t> nav </a:t>
            </a:r>
            <a:r>
              <a:rPr lang="en-US" err="1">
                <a:ea typeface="+mn-lt"/>
                <a:cs typeface="+mn-lt"/>
              </a:rPr>
              <a:t>jāraizējas</a:t>
            </a:r>
            <a:r>
              <a:rPr lang="en-US">
                <a:ea typeface="+mn-lt"/>
                <a:cs typeface="+mn-lt"/>
              </a:rPr>
              <a:t> par </a:t>
            </a:r>
            <a:r>
              <a:rPr lang="en-US" err="1">
                <a:ea typeface="+mn-lt"/>
                <a:cs typeface="+mn-lt"/>
              </a:rPr>
              <a:t>sīkām</a:t>
            </a:r>
            <a:r>
              <a:rPr lang="en-US">
                <a:ea typeface="+mn-lt"/>
                <a:cs typeface="+mn-lt"/>
              </a:rPr>
              <a:t> </a:t>
            </a:r>
            <a:r>
              <a:rPr lang="en-US" err="1">
                <a:ea typeface="+mn-lt"/>
                <a:cs typeface="+mn-lt"/>
              </a:rPr>
              <a:t>detaļām</a:t>
            </a:r>
            <a:r>
              <a:rPr lang="en-US">
                <a:ea typeface="+mn-lt"/>
                <a:cs typeface="+mn-lt"/>
              </a:rPr>
              <a:t>, </a:t>
            </a:r>
            <a:r>
              <a:rPr lang="en-US" err="1">
                <a:ea typeface="+mn-lt"/>
                <a:cs typeface="+mn-lt"/>
              </a:rPr>
              <a:t>piemēram</a:t>
            </a:r>
            <a:r>
              <a:rPr lang="en-US">
                <a:ea typeface="+mn-lt"/>
                <a:cs typeface="+mn-lt"/>
              </a:rPr>
              <a:t>, </a:t>
            </a:r>
            <a:r>
              <a:rPr lang="en-US" err="1">
                <a:ea typeface="+mn-lt"/>
                <a:cs typeface="+mn-lt"/>
              </a:rPr>
              <a:t>atmiņas</a:t>
            </a:r>
            <a:r>
              <a:rPr lang="en-US">
                <a:ea typeface="+mn-lt"/>
                <a:cs typeface="+mn-lt"/>
              </a:rPr>
              <a:t> </a:t>
            </a:r>
            <a:r>
              <a:rPr lang="en-US" err="1">
                <a:ea typeface="+mn-lt"/>
                <a:cs typeface="+mn-lt"/>
              </a:rPr>
              <a:t>pārvaldību</a:t>
            </a:r>
            <a:r>
              <a:rPr lang="en-US">
                <a:ea typeface="+mn-lt"/>
                <a:cs typeface="+mn-lt"/>
              </a:rPr>
              <a:t> (Python to </a:t>
            </a:r>
            <a:r>
              <a:rPr lang="en-US" err="1">
                <a:ea typeface="+mn-lt"/>
                <a:cs typeface="+mn-lt"/>
              </a:rPr>
              <a:t>dara</a:t>
            </a:r>
            <a:r>
              <a:rPr lang="en-US">
                <a:ea typeface="+mn-lt"/>
                <a:cs typeface="+mn-lt"/>
              </a:rPr>
              <a:t> </a:t>
            </a:r>
            <a:r>
              <a:rPr lang="en-US" err="1">
                <a:ea typeface="+mn-lt"/>
                <a:cs typeface="+mn-lt"/>
              </a:rPr>
              <a:t>automātiski</a:t>
            </a:r>
            <a:r>
              <a:rPr lang="en-US">
                <a:ea typeface="+mn-lt"/>
                <a:cs typeface="+mn-lt"/>
              </a:rPr>
              <a:t>).</a:t>
            </a:r>
            <a:endParaRPr lang="en-US">
              <a:ea typeface="Calibri"/>
              <a:cs typeface="Calibri"/>
            </a:endParaRPr>
          </a:p>
          <a:p>
            <a:pPr>
              <a:buFont typeface="Arial"/>
              <a:buChar char="•"/>
            </a:pPr>
            <a:r>
              <a:rPr lang="en-US" b="1" err="1">
                <a:ea typeface="+mn-lt"/>
                <a:cs typeface="+mn-lt"/>
              </a:rPr>
              <a:t>Interpretēta</a:t>
            </a:r>
            <a:r>
              <a:rPr lang="en-US" b="1">
                <a:ea typeface="+mn-lt"/>
                <a:cs typeface="+mn-lt"/>
              </a:rPr>
              <a:t>:</a:t>
            </a:r>
            <a:r>
              <a:rPr lang="en-US">
                <a:ea typeface="+mn-lt"/>
                <a:cs typeface="+mn-lt"/>
              </a:rPr>
              <a:t> </a:t>
            </a:r>
            <a:r>
              <a:rPr lang="en-US" err="1">
                <a:ea typeface="+mn-lt"/>
                <a:cs typeface="+mn-lt"/>
              </a:rPr>
              <a:t>Kods</a:t>
            </a:r>
            <a:r>
              <a:rPr lang="en-US">
                <a:ea typeface="+mn-lt"/>
                <a:cs typeface="+mn-lt"/>
              </a:rPr>
              <a:t> </a:t>
            </a:r>
            <a:r>
              <a:rPr lang="en-US" err="1">
                <a:ea typeface="+mn-lt"/>
                <a:cs typeface="+mn-lt"/>
              </a:rPr>
              <a:t>tiek</a:t>
            </a:r>
            <a:r>
              <a:rPr lang="en-US">
                <a:ea typeface="+mn-lt"/>
                <a:cs typeface="+mn-lt"/>
              </a:rPr>
              <a:t> </a:t>
            </a:r>
            <a:r>
              <a:rPr lang="en-US" err="1">
                <a:ea typeface="+mn-lt"/>
                <a:cs typeface="+mn-lt"/>
              </a:rPr>
              <a:t>izpildīts</a:t>
            </a:r>
            <a:r>
              <a:rPr lang="en-US">
                <a:ea typeface="+mn-lt"/>
                <a:cs typeface="+mn-lt"/>
              </a:rPr>
              <a:t> </a:t>
            </a:r>
            <a:r>
              <a:rPr lang="en-US" err="1">
                <a:ea typeface="+mn-lt"/>
                <a:cs typeface="+mn-lt"/>
              </a:rPr>
              <a:t>rindiņu</a:t>
            </a:r>
            <a:r>
              <a:rPr lang="en-US">
                <a:ea typeface="+mn-lt"/>
                <a:cs typeface="+mn-lt"/>
              </a:rPr>
              <a:t> pa </a:t>
            </a:r>
            <a:r>
              <a:rPr lang="en-US" err="1">
                <a:ea typeface="+mn-lt"/>
                <a:cs typeface="+mn-lt"/>
              </a:rPr>
              <a:t>rindiņai</a:t>
            </a:r>
            <a:r>
              <a:rPr lang="en-US">
                <a:ea typeface="+mn-lt"/>
                <a:cs typeface="+mn-lt"/>
              </a:rPr>
              <a:t>, </a:t>
            </a:r>
            <a:r>
              <a:rPr lang="en-US" err="1">
                <a:ea typeface="+mn-lt"/>
                <a:cs typeface="+mn-lt"/>
              </a:rPr>
              <a:t>nevis</a:t>
            </a:r>
            <a:r>
              <a:rPr lang="en-US">
                <a:ea typeface="+mn-lt"/>
                <a:cs typeface="+mn-lt"/>
              </a:rPr>
              <a:t> </a:t>
            </a:r>
            <a:r>
              <a:rPr lang="en-US" err="1">
                <a:ea typeface="+mn-lt"/>
                <a:cs typeface="+mn-lt"/>
              </a:rPr>
              <a:t>kompilēts</a:t>
            </a:r>
            <a:r>
              <a:rPr lang="en-US">
                <a:ea typeface="+mn-lt"/>
                <a:cs typeface="+mn-lt"/>
              </a:rPr>
              <a:t> </a:t>
            </a:r>
            <a:r>
              <a:rPr lang="en-US" err="1">
                <a:ea typeface="+mn-lt"/>
                <a:cs typeface="+mn-lt"/>
              </a:rPr>
              <a:t>vienā</a:t>
            </a:r>
            <a:r>
              <a:rPr lang="en-US">
                <a:ea typeface="+mn-lt"/>
                <a:cs typeface="+mn-lt"/>
              </a:rPr>
              <a:t> </a:t>
            </a:r>
            <a:r>
              <a:rPr lang="en-US" err="1">
                <a:ea typeface="+mn-lt"/>
                <a:cs typeface="+mn-lt"/>
              </a:rPr>
              <a:t>mašīnkoda</a:t>
            </a:r>
            <a:r>
              <a:rPr lang="en-US">
                <a:ea typeface="+mn-lt"/>
                <a:cs typeface="+mn-lt"/>
              </a:rPr>
              <a:t> </a:t>
            </a:r>
            <a:r>
              <a:rPr lang="en-US" err="1">
                <a:ea typeface="+mn-lt"/>
                <a:cs typeface="+mn-lt"/>
              </a:rPr>
              <a:t>failā</a:t>
            </a:r>
            <a:r>
              <a:rPr lang="en-US">
                <a:ea typeface="+mn-lt"/>
                <a:cs typeface="+mn-lt"/>
              </a:rPr>
              <a:t> </a:t>
            </a:r>
            <a:r>
              <a:rPr lang="en-US" err="1">
                <a:ea typeface="+mn-lt"/>
                <a:cs typeface="+mn-lt"/>
              </a:rPr>
              <a:t>pirms</a:t>
            </a:r>
            <a:r>
              <a:rPr lang="en-US">
                <a:ea typeface="+mn-lt"/>
                <a:cs typeface="+mn-lt"/>
              </a:rPr>
              <a:t> </a:t>
            </a:r>
            <a:r>
              <a:rPr lang="en-US" err="1">
                <a:ea typeface="+mn-lt"/>
                <a:cs typeface="+mn-lt"/>
              </a:rPr>
              <a:t>izpildes</a:t>
            </a:r>
            <a:r>
              <a:rPr lang="en-US">
                <a:ea typeface="+mn-lt"/>
                <a:cs typeface="+mn-lt"/>
              </a:rPr>
              <a:t>. Tas </a:t>
            </a:r>
            <a:r>
              <a:rPr lang="en-US" err="1">
                <a:ea typeface="+mn-lt"/>
                <a:cs typeface="+mn-lt"/>
              </a:rPr>
              <a:t>padara</a:t>
            </a:r>
            <a:r>
              <a:rPr lang="en-US">
                <a:ea typeface="+mn-lt"/>
                <a:cs typeface="+mn-lt"/>
              </a:rPr>
              <a:t> </a:t>
            </a:r>
            <a:r>
              <a:rPr lang="en-US" err="1">
                <a:ea typeface="+mn-lt"/>
                <a:cs typeface="+mn-lt"/>
              </a:rPr>
              <a:t>izstrādi</a:t>
            </a:r>
            <a:r>
              <a:rPr lang="en-US">
                <a:ea typeface="+mn-lt"/>
                <a:cs typeface="+mn-lt"/>
              </a:rPr>
              <a:t> </a:t>
            </a:r>
            <a:r>
              <a:rPr lang="en-US" err="1">
                <a:ea typeface="+mn-lt"/>
                <a:cs typeface="+mn-lt"/>
              </a:rPr>
              <a:t>ātrāku</a:t>
            </a:r>
            <a:r>
              <a:rPr lang="en-US">
                <a:ea typeface="+mn-lt"/>
                <a:cs typeface="+mn-lt"/>
              </a:rPr>
              <a:t>, jo nav </a:t>
            </a:r>
            <a:r>
              <a:rPr lang="en-US" err="1">
                <a:ea typeface="+mn-lt"/>
                <a:cs typeface="+mn-lt"/>
              </a:rPr>
              <a:t>nepieciešams</a:t>
            </a:r>
            <a:r>
              <a:rPr lang="en-US">
                <a:ea typeface="+mn-lt"/>
                <a:cs typeface="+mn-lt"/>
              </a:rPr>
              <a:t> </a:t>
            </a:r>
            <a:r>
              <a:rPr lang="en-US" err="1">
                <a:ea typeface="+mn-lt"/>
                <a:cs typeface="+mn-lt"/>
              </a:rPr>
              <a:t>kompilēt</a:t>
            </a:r>
            <a:r>
              <a:rPr lang="en-US">
                <a:ea typeface="+mn-lt"/>
                <a:cs typeface="+mn-lt"/>
              </a:rPr>
              <a:t> </a:t>
            </a:r>
            <a:r>
              <a:rPr lang="en-US" err="1">
                <a:ea typeface="+mn-lt"/>
                <a:cs typeface="+mn-lt"/>
              </a:rPr>
              <a:t>katru</a:t>
            </a:r>
            <a:r>
              <a:rPr lang="en-US">
                <a:ea typeface="+mn-lt"/>
                <a:cs typeface="+mn-lt"/>
              </a:rPr>
              <a:t> </a:t>
            </a:r>
            <a:r>
              <a:rPr lang="en-US" err="1">
                <a:ea typeface="+mn-lt"/>
                <a:cs typeface="+mn-lt"/>
              </a:rPr>
              <a:t>reizi</a:t>
            </a:r>
            <a:r>
              <a:rPr lang="en-US">
                <a:ea typeface="+mn-lt"/>
                <a:cs typeface="+mn-lt"/>
              </a:rPr>
              <a:t>, </a:t>
            </a:r>
            <a:r>
              <a:rPr lang="en-US" err="1">
                <a:ea typeface="+mn-lt"/>
                <a:cs typeface="+mn-lt"/>
              </a:rPr>
              <a:t>kad</a:t>
            </a:r>
            <a:r>
              <a:rPr lang="en-US">
                <a:ea typeface="+mn-lt"/>
                <a:cs typeface="+mn-lt"/>
              </a:rPr>
              <a:t> </a:t>
            </a:r>
            <a:r>
              <a:rPr lang="en-US" err="1">
                <a:ea typeface="+mn-lt"/>
                <a:cs typeface="+mn-lt"/>
              </a:rPr>
              <a:t>tiek</a:t>
            </a:r>
            <a:r>
              <a:rPr lang="en-US">
                <a:ea typeface="+mn-lt"/>
                <a:cs typeface="+mn-lt"/>
              </a:rPr>
              <a:t> </a:t>
            </a:r>
            <a:r>
              <a:rPr lang="en-US" err="1">
                <a:ea typeface="+mn-lt"/>
                <a:cs typeface="+mn-lt"/>
              </a:rPr>
              <a:t>veiktas</a:t>
            </a:r>
            <a:r>
              <a:rPr lang="en-US">
                <a:ea typeface="+mn-lt"/>
                <a:cs typeface="+mn-lt"/>
              </a:rPr>
              <a:t> </a:t>
            </a:r>
            <a:r>
              <a:rPr lang="en-US" err="1">
                <a:ea typeface="+mn-lt"/>
                <a:cs typeface="+mn-lt"/>
              </a:rPr>
              <a:t>izmaiņas</a:t>
            </a:r>
            <a:r>
              <a:rPr lang="en-US">
                <a:ea typeface="+mn-lt"/>
                <a:cs typeface="+mn-lt"/>
              </a:rPr>
              <a:t>.</a:t>
            </a:r>
            <a:endParaRPr lang="en-US"/>
          </a:p>
          <a:p>
            <a:pPr>
              <a:buFont typeface="Arial"/>
              <a:buChar char="•"/>
            </a:pPr>
            <a:r>
              <a:rPr lang="en-US" err="1">
                <a:ea typeface="+mn-lt"/>
                <a:cs typeface="+mn-lt"/>
              </a:rPr>
              <a:t>Vispārēja</a:t>
            </a:r>
            <a:r>
              <a:rPr lang="en-US">
                <a:ea typeface="+mn-lt"/>
                <a:cs typeface="+mn-lt"/>
              </a:rPr>
              <a:t> </a:t>
            </a:r>
            <a:r>
              <a:rPr lang="en-US" err="1">
                <a:ea typeface="+mn-lt"/>
                <a:cs typeface="+mn-lt"/>
              </a:rPr>
              <a:t>pielietojuma</a:t>
            </a:r>
            <a:r>
              <a:rPr lang="en-US">
                <a:ea typeface="+mn-lt"/>
                <a:cs typeface="+mn-lt"/>
              </a:rPr>
              <a:t>: Python var </a:t>
            </a:r>
            <a:r>
              <a:rPr lang="en-US" err="1">
                <a:ea typeface="+mn-lt"/>
                <a:cs typeface="+mn-lt"/>
              </a:rPr>
              <a:t>izmantot</a:t>
            </a:r>
            <a:r>
              <a:rPr lang="en-US">
                <a:ea typeface="+mn-lt"/>
                <a:cs typeface="+mn-lt"/>
              </a:rPr>
              <a:t> </a:t>
            </a:r>
            <a:r>
              <a:rPr lang="en-US" err="1">
                <a:ea typeface="+mn-lt"/>
                <a:cs typeface="+mn-lt"/>
              </a:rPr>
              <a:t>ļoti</a:t>
            </a:r>
            <a:r>
              <a:rPr lang="en-US">
                <a:ea typeface="+mn-lt"/>
                <a:cs typeface="+mn-lt"/>
              </a:rPr>
              <a:t> </a:t>
            </a:r>
            <a:r>
              <a:rPr lang="en-US" err="1">
                <a:ea typeface="+mn-lt"/>
                <a:cs typeface="+mn-lt"/>
              </a:rPr>
              <a:t>dažādām</a:t>
            </a:r>
            <a:r>
              <a:rPr lang="en-US">
                <a:ea typeface="+mn-lt"/>
                <a:cs typeface="+mn-lt"/>
              </a:rPr>
              <a:t> </a:t>
            </a:r>
            <a:r>
              <a:rPr lang="en-US" err="1">
                <a:ea typeface="+mn-lt"/>
                <a:cs typeface="+mn-lt"/>
              </a:rPr>
              <a:t>problēmām</a:t>
            </a:r>
            <a:r>
              <a:rPr lang="en-US">
                <a:ea typeface="+mn-lt"/>
                <a:cs typeface="+mn-lt"/>
              </a:rPr>
              <a:t> un </a:t>
            </a:r>
            <a:r>
              <a:rPr lang="en-US" err="1">
                <a:ea typeface="+mn-lt"/>
                <a:cs typeface="+mn-lt"/>
              </a:rPr>
              <a:t>jomām</a:t>
            </a:r>
            <a:r>
              <a:rPr lang="en-US">
                <a:ea typeface="+mn-lt"/>
                <a:cs typeface="+mn-lt"/>
              </a:rPr>
              <a:t>, </a:t>
            </a:r>
            <a:r>
              <a:rPr lang="en-US" err="1">
                <a:ea typeface="+mn-lt"/>
                <a:cs typeface="+mn-lt"/>
              </a:rPr>
              <a:t>sākot</a:t>
            </a:r>
            <a:r>
              <a:rPr lang="en-US">
                <a:ea typeface="+mn-lt"/>
                <a:cs typeface="+mn-lt"/>
              </a:rPr>
              <a:t> no </a:t>
            </a:r>
            <a:r>
              <a:rPr lang="en-US" err="1">
                <a:ea typeface="+mn-lt"/>
                <a:cs typeface="+mn-lt"/>
              </a:rPr>
              <a:t>vienkāršiem</a:t>
            </a:r>
            <a:r>
              <a:rPr lang="en-US">
                <a:ea typeface="+mn-lt"/>
                <a:cs typeface="+mn-lt"/>
              </a:rPr>
              <a:t> </a:t>
            </a:r>
            <a:r>
              <a:rPr lang="en-US" err="1">
                <a:ea typeface="+mn-lt"/>
                <a:cs typeface="+mn-lt"/>
              </a:rPr>
              <a:t>skriptiem</a:t>
            </a:r>
            <a:r>
              <a:rPr lang="en-US">
                <a:ea typeface="+mn-lt"/>
                <a:cs typeface="+mn-lt"/>
              </a:rPr>
              <a:t> </a:t>
            </a:r>
            <a:r>
              <a:rPr lang="en-US" err="1">
                <a:ea typeface="+mn-lt"/>
                <a:cs typeface="+mn-lt"/>
              </a:rPr>
              <a:t>līdz</a:t>
            </a:r>
            <a:r>
              <a:rPr lang="en-US">
                <a:ea typeface="+mn-lt"/>
                <a:cs typeface="+mn-lt"/>
              </a:rPr>
              <a:t> </a:t>
            </a:r>
            <a:r>
              <a:rPr lang="en-US" err="1">
                <a:ea typeface="+mn-lt"/>
                <a:cs typeface="+mn-lt"/>
              </a:rPr>
              <a:t>sarežģītām</a:t>
            </a:r>
            <a:r>
              <a:rPr lang="en-US">
                <a:ea typeface="+mn-lt"/>
                <a:cs typeface="+mn-lt"/>
              </a:rPr>
              <a:t> </a:t>
            </a:r>
            <a:r>
              <a:rPr lang="en-US" err="1">
                <a:ea typeface="+mn-lt"/>
                <a:cs typeface="+mn-lt"/>
              </a:rPr>
              <a:t>lietojumprogrammām</a:t>
            </a:r>
            <a:r>
              <a:rPr lang="en-US">
                <a:ea typeface="+mn-lt"/>
                <a:cs typeface="+mn-lt"/>
              </a:rPr>
              <a:t>.</a:t>
            </a:r>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52753062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E96DA7-B201-F53F-7579-B1B4FDE70DFE}"/>
              </a:ext>
            </a:extLst>
          </p:cNvPr>
          <p:cNvSpPr>
            <a:spLocks noGrp="1"/>
          </p:cNvSpPr>
          <p:nvPr>
            <p:ph idx="1"/>
          </p:nvPr>
        </p:nvSpPr>
        <p:spPr>
          <a:xfrm>
            <a:off x="838200" y="301626"/>
            <a:ext cx="10515600" cy="5875337"/>
          </a:xfrm>
        </p:spPr>
        <p:txBody>
          <a:bodyPr vert="horz" lIns="91440" tIns="45720" rIns="91440" bIns="45720" rtlCol="0" anchor="t">
            <a:normAutofit/>
          </a:bodyPr>
          <a:lstStyle/>
          <a:p>
            <a:pPr>
              <a:buFont typeface="Arial"/>
              <a:buChar char="•"/>
            </a:pPr>
            <a:r>
              <a:rPr lang="en-US" sz="2400">
                <a:ea typeface="+mn-lt"/>
                <a:cs typeface="+mn-lt"/>
              </a:rPr>
              <a:t>Python </a:t>
            </a:r>
            <a:r>
              <a:rPr lang="en-US" sz="2400" err="1">
                <a:ea typeface="+mn-lt"/>
                <a:cs typeface="+mn-lt"/>
              </a:rPr>
              <a:t>izveidoja</a:t>
            </a:r>
            <a:r>
              <a:rPr lang="en-US" sz="2400">
                <a:ea typeface="+mn-lt"/>
                <a:cs typeface="+mn-lt"/>
              </a:rPr>
              <a:t> </a:t>
            </a:r>
            <a:r>
              <a:rPr lang="en-US" sz="2400" b="1">
                <a:ea typeface="+mn-lt"/>
                <a:cs typeface="+mn-lt"/>
              </a:rPr>
              <a:t>Gvido van </a:t>
            </a:r>
            <a:r>
              <a:rPr lang="en-US" sz="2400" b="1" err="1">
                <a:ea typeface="+mn-lt"/>
                <a:cs typeface="+mn-lt"/>
              </a:rPr>
              <a:t>Rosums</a:t>
            </a:r>
            <a:r>
              <a:rPr lang="en-US" sz="2400">
                <a:ea typeface="+mn-lt"/>
                <a:cs typeface="+mn-lt"/>
              </a:rPr>
              <a:t> (Guido van Rossum) un </a:t>
            </a:r>
            <a:r>
              <a:rPr lang="en-US" sz="2400" err="1">
                <a:ea typeface="+mn-lt"/>
                <a:cs typeface="+mn-lt"/>
              </a:rPr>
              <a:t>pirmo</a:t>
            </a:r>
            <a:r>
              <a:rPr lang="en-US" sz="2400">
                <a:ea typeface="+mn-lt"/>
                <a:cs typeface="+mn-lt"/>
              </a:rPr>
              <a:t> </a:t>
            </a:r>
            <a:r>
              <a:rPr lang="en-US" sz="2400" err="1">
                <a:ea typeface="+mn-lt"/>
                <a:cs typeface="+mn-lt"/>
              </a:rPr>
              <a:t>reizi</a:t>
            </a:r>
            <a:r>
              <a:rPr lang="en-US" sz="2400">
                <a:ea typeface="+mn-lt"/>
                <a:cs typeface="+mn-lt"/>
              </a:rPr>
              <a:t> </a:t>
            </a:r>
            <a:r>
              <a:rPr lang="en-US" sz="2400" err="1">
                <a:ea typeface="+mn-lt"/>
                <a:cs typeface="+mn-lt"/>
              </a:rPr>
              <a:t>publiskoja</a:t>
            </a:r>
            <a:r>
              <a:rPr lang="en-US" sz="2400">
                <a:ea typeface="+mn-lt"/>
                <a:cs typeface="+mn-lt"/>
              </a:rPr>
              <a:t> </a:t>
            </a:r>
            <a:r>
              <a:rPr lang="en-US" sz="2400" b="1">
                <a:ea typeface="+mn-lt"/>
                <a:cs typeface="+mn-lt"/>
              </a:rPr>
              <a:t>1991. </a:t>
            </a:r>
            <a:r>
              <a:rPr lang="en-US" sz="2400" b="1" err="1">
                <a:ea typeface="+mn-lt"/>
                <a:cs typeface="+mn-lt"/>
              </a:rPr>
              <a:t>gadā</a:t>
            </a:r>
            <a:r>
              <a:rPr lang="en-US" sz="2400">
                <a:ea typeface="+mn-lt"/>
                <a:cs typeface="+mn-lt"/>
              </a:rPr>
              <a:t>.</a:t>
            </a:r>
            <a:endParaRPr lang="en-US" sz="2400">
              <a:ea typeface="Calibri"/>
              <a:cs typeface="Calibri"/>
            </a:endParaRPr>
          </a:p>
          <a:p>
            <a:pPr>
              <a:buFont typeface="Arial"/>
              <a:buChar char="•"/>
            </a:pPr>
            <a:r>
              <a:rPr lang="en-US" sz="2400" err="1">
                <a:ea typeface="+mn-lt"/>
                <a:cs typeface="+mn-lt"/>
              </a:rPr>
              <a:t>Valodas</a:t>
            </a:r>
            <a:r>
              <a:rPr lang="en-US" sz="2400">
                <a:ea typeface="+mn-lt"/>
                <a:cs typeface="+mn-lt"/>
              </a:rPr>
              <a:t> </a:t>
            </a:r>
            <a:r>
              <a:rPr lang="en-US" sz="2400" err="1">
                <a:ea typeface="+mn-lt"/>
                <a:cs typeface="+mn-lt"/>
              </a:rPr>
              <a:t>nosaukums</a:t>
            </a:r>
            <a:r>
              <a:rPr lang="en-US" sz="2400">
                <a:ea typeface="+mn-lt"/>
                <a:cs typeface="+mn-lt"/>
              </a:rPr>
              <a:t> </a:t>
            </a:r>
            <a:r>
              <a:rPr lang="en-US" sz="2400" err="1">
                <a:ea typeface="+mn-lt"/>
                <a:cs typeface="+mn-lt"/>
              </a:rPr>
              <a:t>ir</a:t>
            </a:r>
            <a:r>
              <a:rPr lang="en-US" sz="2400">
                <a:ea typeface="+mn-lt"/>
                <a:cs typeface="+mn-lt"/>
              </a:rPr>
              <a:t> </a:t>
            </a:r>
            <a:r>
              <a:rPr lang="en-US" sz="2400" err="1">
                <a:ea typeface="+mn-lt"/>
                <a:cs typeface="+mn-lt"/>
              </a:rPr>
              <a:t>iedvesmots</a:t>
            </a:r>
            <a:r>
              <a:rPr lang="en-US" sz="2400">
                <a:ea typeface="+mn-lt"/>
                <a:cs typeface="+mn-lt"/>
              </a:rPr>
              <a:t> no </a:t>
            </a:r>
            <a:r>
              <a:rPr lang="en-US" sz="2400" err="1">
                <a:ea typeface="+mn-lt"/>
                <a:cs typeface="+mn-lt"/>
              </a:rPr>
              <a:t>britu</a:t>
            </a:r>
            <a:r>
              <a:rPr lang="en-US" sz="2400">
                <a:ea typeface="+mn-lt"/>
                <a:cs typeface="+mn-lt"/>
              </a:rPr>
              <a:t> komēdijgrupas </a:t>
            </a:r>
            <a:r>
              <a:rPr lang="en-US" sz="2400" b="1">
                <a:ea typeface="+mn-lt"/>
                <a:cs typeface="+mn-lt"/>
              </a:rPr>
              <a:t>Monty Python</a:t>
            </a:r>
            <a:r>
              <a:rPr lang="en-US" sz="2400">
                <a:ea typeface="+mn-lt"/>
                <a:cs typeface="+mn-lt"/>
              </a:rPr>
              <a:t>.</a:t>
            </a:r>
            <a:endParaRPr lang="en-US" sz="2400">
              <a:ea typeface="Calibri"/>
              <a:cs typeface="Calibri"/>
            </a:endParaRPr>
          </a:p>
          <a:p>
            <a:pPr>
              <a:buFont typeface="Arial"/>
              <a:buChar char="•"/>
            </a:pPr>
            <a:r>
              <a:rPr lang="en-US" sz="2400">
                <a:ea typeface="+mn-lt"/>
                <a:cs typeface="+mn-lt"/>
              </a:rPr>
              <a:t>Python </a:t>
            </a:r>
            <a:r>
              <a:rPr lang="en-US" sz="2400" err="1">
                <a:ea typeface="+mn-lt"/>
                <a:cs typeface="+mn-lt"/>
              </a:rPr>
              <a:t>ir</a:t>
            </a:r>
            <a:r>
              <a:rPr lang="en-US" sz="2400">
                <a:ea typeface="+mn-lt"/>
                <a:cs typeface="+mn-lt"/>
              </a:rPr>
              <a:t> </a:t>
            </a:r>
            <a:r>
              <a:rPr lang="en-US" sz="2400" err="1">
                <a:ea typeface="+mn-lt"/>
                <a:cs typeface="+mn-lt"/>
              </a:rPr>
              <a:t>pastāvīgi</a:t>
            </a:r>
            <a:r>
              <a:rPr lang="en-US" sz="2400">
                <a:ea typeface="+mn-lt"/>
                <a:cs typeface="+mn-lt"/>
              </a:rPr>
              <a:t> </a:t>
            </a:r>
            <a:r>
              <a:rPr lang="en-US" sz="2400" err="1">
                <a:ea typeface="+mn-lt"/>
                <a:cs typeface="+mn-lt"/>
              </a:rPr>
              <a:t>attīstījusies</a:t>
            </a:r>
            <a:r>
              <a:rPr lang="en-US" sz="2400">
                <a:ea typeface="+mn-lt"/>
                <a:cs typeface="+mn-lt"/>
              </a:rPr>
              <a:t>, un </a:t>
            </a:r>
            <a:r>
              <a:rPr lang="en-US" sz="2400" err="1">
                <a:ea typeface="+mn-lt"/>
                <a:cs typeface="+mn-lt"/>
              </a:rPr>
              <a:t>šobrīd</a:t>
            </a:r>
            <a:r>
              <a:rPr lang="en-US" sz="2400">
                <a:ea typeface="+mn-lt"/>
                <a:cs typeface="+mn-lt"/>
              </a:rPr>
              <a:t> </a:t>
            </a:r>
            <a:r>
              <a:rPr lang="en-US" sz="2400" err="1">
                <a:ea typeface="+mn-lt"/>
                <a:cs typeface="+mn-lt"/>
              </a:rPr>
              <a:t>aktuālākās</a:t>
            </a:r>
            <a:r>
              <a:rPr lang="en-US" sz="2400">
                <a:ea typeface="+mn-lt"/>
                <a:cs typeface="+mn-lt"/>
              </a:rPr>
              <a:t> </a:t>
            </a:r>
            <a:r>
              <a:rPr lang="en-US" sz="2400" err="1">
                <a:ea typeface="+mn-lt"/>
                <a:cs typeface="+mn-lt"/>
              </a:rPr>
              <a:t>versijas</a:t>
            </a:r>
            <a:r>
              <a:rPr lang="en-US" sz="2400">
                <a:ea typeface="+mn-lt"/>
                <a:cs typeface="+mn-lt"/>
              </a:rPr>
              <a:t> </a:t>
            </a:r>
            <a:r>
              <a:rPr lang="en-US" sz="2400" err="1">
                <a:ea typeface="+mn-lt"/>
                <a:cs typeface="+mn-lt"/>
              </a:rPr>
              <a:t>ir</a:t>
            </a:r>
            <a:r>
              <a:rPr lang="en-US" sz="2400">
                <a:ea typeface="+mn-lt"/>
                <a:cs typeface="+mn-lt"/>
              </a:rPr>
              <a:t> Python 3.x</a:t>
            </a:r>
            <a:endParaRPr lang="en-US" sz="2400"/>
          </a:p>
          <a:p>
            <a:pPr marL="0" indent="0">
              <a:buNone/>
            </a:pPr>
            <a:endParaRPr lang="en-US">
              <a:ea typeface="Calibri" panose="020F0502020204030204"/>
              <a:cs typeface="Calibri" panose="020F0502020204030204"/>
            </a:endParaRPr>
          </a:p>
        </p:txBody>
      </p:sp>
      <p:pic>
        <p:nvPicPr>
          <p:cNvPr id="4" name="Picture 3" descr="undefined">
            <a:extLst>
              <a:ext uri="{FF2B5EF4-FFF2-40B4-BE49-F238E27FC236}">
                <a16:creationId xmlns:a16="http://schemas.microsoft.com/office/drawing/2014/main" id="{9D66A945-4BD8-D9B0-32BC-950EAC62E39E}"/>
              </a:ext>
            </a:extLst>
          </p:cNvPr>
          <p:cNvPicPr>
            <a:picLocks noChangeAspect="1"/>
          </p:cNvPicPr>
          <p:nvPr/>
        </p:nvPicPr>
        <p:blipFill>
          <a:blip r:embed="rId2"/>
          <a:stretch>
            <a:fillRect/>
          </a:stretch>
        </p:blipFill>
        <p:spPr>
          <a:xfrm>
            <a:off x="1382617" y="2026861"/>
            <a:ext cx="2926814" cy="4374182"/>
          </a:xfrm>
          <a:prstGeom prst="rect">
            <a:avLst/>
          </a:prstGeom>
        </p:spPr>
      </p:pic>
      <p:pic>
        <p:nvPicPr>
          <p:cNvPr id="5" name="Picture 4" descr="Origin of Name Python Programming Language – MITU Skillologies –  Aritificial Intelligence, Data Science Training and Development">
            <a:extLst>
              <a:ext uri="{FF2B5EF4-FFF2-40B4-BE49-F238E27FC236}">
                <a16:creationId xmlns:a16="http://schemas.microsoft.com/office/drawing/2014/main" id="{DE030C44-7E3E-4E4A-A5A1-6AA8B6FDAB9C}"/>
              </a:ext>
            </a:extLst>
          </p:cNvPr>
          <p:cNvPicPr>
            <a:picLocks noChangeAspect="1"/>
          </p:cNvPicPr>
          <p:nvPr/>
        </p:nvPicPr>
        <p:blipFill>
          <a:blip r:embed="rId3"/>
          <a:stretch>
            <a:fillRect/>
          </a:stretch>
        </p:blipFill>
        <p:spPr>
          <a:xfrm>
            <a:off x="7340906" y="2022881"/>
            <a:ext cx="3220597" cy="4529033"/>
          </a:xfrm>
          <a:prstGeom prst="rect">
            <a:avLst/>
          </a:prstGeom>
        </p:spPr>
      </p:pic>
    </p:spTree>
    <p:extLst>
      <p:ext uri="{BB962C8B-B14F-4D97-AF65-F5344CB8AC3E}">
        <p14:creationId xmlns:p14="http://schemas.microsoft.com/office/powerpoint/2010/main" val="199409028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DA63-DDC3-62DA-6D9E-00DD7ED23433}"/>
              </a:ext>
            </a:extLst>
          </p:cNvPr>
          <p:cNvSpPr>
            <a:spLocks noGrp="1"/>
          </p:cNvSpPr>
          <p:nvPr>
            <p:ph type="title"/>
          </p:nvPr>
        </p:nvSpPr>
        <p:spPr/>
        <p:txBody>
          <a:bodyPr/>
          <a:lstStyle/>
          <a:p>
            <a:r>
              <a:rPr lang="en-US" err="1">
                <a:ea typeface="Calibri Light"/>
                <a:cs typeface="Calibri Light"/>
              </a:rPr>
              <a:t>Kapēc</a:t>
            </a:r>
            <a:r>
              <a:rPr lang="en-US">
                <a:ea typeface="Calibri Light"/>
                <a:cs typeface="Calibri Light"/>
              </a:rPr>
              <a:t> Python?</a:t>
            </a:r>
            <a:endParaRPr lang="en-US"/>
          </a:p>
        </p:txBody>
      </p:sp>
      <p:sp>
        <p:nvSpPr>
          <p:cNvPr id="3" name="Content Placeholder 2">
            <a:extLst>
              <a:ext uri="{FF2B5EF4-FFF2-40B4-BE49-F238E27FC236}">
                <a16:creationId xmlns:a16="http://schemas.microsoft.com/office/drawing/2014/main" id="{1999293E-7168-8CBC-6A5A-327296EFDC0A}"/>
              </a:ext>
            </a:extLst>
          </p:cNvPr>
          <p:cNvSpPr>
            <a:spLocks noGrp="1"/>
          </p:cNvSpPr>
          <p:nvPr>
            <p:ph idx="1"/>
          </p:nvPr>
        </p:nvSpPr>
        <p:spPr/>
        <p:txBody>
          <a:bodyPr vert="horz" lIns="91440" tIns="45720" rIns="91440" bIns="45720" rtlCol="0" anchor="t">
            <a:normAutofit/>
          </a:bodyPr>
          <a:lstStyle/>
          <a:p>
            <a:pPr>
              <a:buFont typeface="Arial"/>
              <a:buChar char="•"/>
            </a:pPr>
            <a:r>
              <a:rPr lang="en-US" sz="2000">
                <a:ea typeface="+mn-lt"/>
                <a:cs typeface="+mn-lt"/>
              </a:rPr>
              <a:t>Python </a:t>
            </a:r>
            <a:r>
              <a:rPr lang="en-US" sz="2000" err="1">
                <a:ea typeface="+mn-lt"/>
                <a:cs typeface="+mn-lt"/>
              </a:rPr>
              <a:t>sintakse</a:t>
            </a:r>
            <a:r>
              <a:rPr lang="en-US" sz="2000">
                <a:ea typeface="+mn-lt"/>
                <a:cs typeface="+mn-lt"/>
              </a:rPr>
              <a:t> </a:t>
            </a:r>
            <a:r>
              <a:rPr lang="en-US" sz="2000" err="1">
                <a:ea typeface="+mn-lt"/>
                <a:cs typeface="+mn-lt"/>
              </a:rPr>
              <a:t>ir</a:t>
            </a:r>
            <a:r>
              <a:rPr lang="en-US" sz="2000">
                <a:ea typeface="+mn-lt"/>
                <a:cs typeface="+mn-lt"/>
              </a:rPr>
              <a:t> </a:t>
            </a:r>
            <a:r>
              <a:rPr lang="en-US" sz="2000" b="1" err="1">
                <a:ea typeface="+mn-lt"/>
                <a:cs typeface="+mn-lt"/>
              </a:rPr>
              <a:t>tīra</a:t>
            </a:r>
            <a:r>
              <a:rPr lang="en-US" sz="2000">
                <a:ea typeface="+mn-lt"/>
                <a:cs typeface="+mn-lt"/>
              </a:rPr>
              <a:t> un </a:t>
            </a:r>
            <a:r>
              <a:rPr lang="en-US" sz="2000" b="1" err="1">
                <a:ea typeface="+mn-lt"/>
                <a:cs typeface="+mn-lt"/>
              </a:rPr>
              <a:t>intuitīva</a:t>
            </a:r>
            <a:r>
              <a:rPr lang="en-US" sz="2000">
                <a:ea typeface="+mn-lt"/>
                <a:cs typeface="+mn-lt"/>
              </a:rPr>
              <a:t>, </a:t>
            </a:r>
            <a:r>
              <a:rPr lang="en-US" sz="2000" err="1">
                <a:ea typeface="+mn-lt"/>
                <a:cs typeface="+mn-lt"/>
              </a:rPr>
              <a:t>tuva</a:t>
            </a:r>
            <a:r>
              <a:rPr lang="en-US" sz="2000">
                <a:ea typeface="+mn-lt"/>
                <a:cs typeface="+mn-lt"/>
              </a:rPr>
              <a:t> </a:t>
            </a:r>
            <a:r>
              <a:rPr lang="en-US" sz="2000" err="1">
                <a:ea typeface="+mn-lt"/>
                <a:cs typeface="+mn-lt"/>
              </a:rPr>
              <a:t>dabiskajai</a:t>
            </a:r>
            <a:r>
              <a:rPr lang="en-US" sz="2000">
                <a:ea typeface="+mn-lt"/>
                <a:cs typeface="+mn-lt"/>
              </a:rPr>
              <a:t> </a:t>
            </a:r>
            <a:r>
              <a:rPr lang="en-US" sz="2000" err="1">
                <a:ea typeface="+mn-lt"/>
                <a:cs typeface="+mn-lt"/>
              </a:rPr>
              <a:t>valodai</a:t>
            </a:r>
            <a:r>
              <a:rPr lang="en-US" sz="2000">
                <a:ea typeface="+mn-lt"/>
                <a:cs typeface="+mn-lt"/>
              </a:rPr>
              <a:t>.</a:t>
            </a:r>
            <a:endParaRPr lang="en-US" sz="2000">
              <a:ea typeface="Calibri"/>
              <a:cs typeface="Calibri"/>
            </a:endParaRPr>
          </a:p>
          <a:p>
            <a:pPr>
              <a:buFont typeface="Arial"/>
              <a:buChar char="•"/>
            </a:pPr>
            <a:r>
              <a:rPr lang="en-US" sz="2000" err="1">
                <a:ea typeface="+mn-lt"/>
                <a:cs typeface="+mn-lt"/>
              </a:rPr>
              <a:t>Salīdzinot</a:t>
            </a:r>
            <a:r>
              <a:rPr lang="en-US" sz="2000">
                <a:ea typeface="+mn-lt"/>
                <a:cs typeface="+mn-lt"/>
              </a:rPr>
              <a:t> </a:t>
            </a:r>
            <a:r>
              <a:rPr lang="en-US" sz="2000" err="1">
                <a:ea typeface="+mn-lt"/>
                <a:cs typeface="+mn-lt"/>
              </a:rPr>
              <a:t>ar</a:t>
            </a:r>
            <a:r>
              <a:rPr lang="en-US" sz="2000">
                <a:ea typeface="+mn-lt"/>
                <a:cs typeface="+mn-lt"/>
              </a:rPr>
              <a:t> C++, Python </a:t>
            </a:r>
            <a:r>
              <a:rPr lang="en-US" sz="2000" err="1">
                <a:ea typeface="+mn-lt"/>
                <a:cs typeface="+mn-lt"/>
              </a:rPr>
              <a:t>prasa</a:t>
            </a:r>
            <a:r>
              <a:rPr lang="en-US" sz="2000">
                <a:ea typeface="+mn-lt"/>
                <a:cs typeface="+mn-lt"/>
              </a:rPr>
              <a:t> </a:t>
            </a:r>
            <a:r>
              <a:rPr lang="en-US" sz="2000" b="1" err="1">
                <a:ea typeface="+mn-lt"/>
                <a:cs typeface="+mn-lt"/>
              </a:rPr>
              <a:t>mazāk</a:t>
            </a:r>
            <a:r>
              <a:rPr lang="en-US" sz="2000" b="1">
                <a:ea typeface="+mn-lt"/>
                <a:cs typeface="+mn-lt"/>
              </a:rPr>
              <a:t> "boilerplate" </a:t>
            </a:r>
            <a:r>
              <a:rPr lang="en-US" sz="2000" b="1" err="1">
                <a:ea typeface="+mn-lt"/>
                <a:cs typeface="+mn-lt"/>
              </a:rPr>
              <a:t>koda</a:t>
            </a:r>
            <a:r>
              <a:rPr lang="en-US" sz="2000">
                <a:ea typeface="+mn-lt"/>
                <a:cs typeface="+mn-lt"/>
              </a:rPr>
              <a:t> (</a:t>
            </a:r>
            <a:r>
              <a:rPr lang="en-US" sz="2000" err="1">
                <a:ea typeface="+mn-lt"/>
                <a:cs typeface="+mn-lt"/>
              </a:rPr>
              <a:t>koda</a:t>
            </a:r>
            <a:r>
              <a:rPr lang="en-US" sz="2000">
                <a:ea typeface="+mn-lt"/>
                <a:cs typeface="+mn-lt"/>
              </a:rPr>
              <a:t>, kas </a:t>
            </a:r>
            <a:r>
              <a:rPr lang="en-US" sz="2000" err="1">
                <a:ea typeface="+mn-lt"/>
                <a:cs typeface="+mn-lt"/>
              </a:rPr>
              <a:t>nepieciešams</a:t>
            </a:r>
            <a:r>
              <a:rPr lang="en-US" sz="2000">
                <a:ea typeface="+mn-lt"/>
                <a:cs typeface="+mn-lt"/>
              </a:rPr>
              <a:t>, lai </a:t>
            </a:r>
            <a:r>
              <a:rPr lang="en-US" sz="2000" err="1">
                <a:ea typeface="+mn-lt"/>
                <a:cs typeface="+mn-lt"/>
              </a:rPr>
              <a:t>panāktu</a:t>
            </a:r>
            <a:r>
              <a:rPr lang="en-US" sz="2000">
                <a:ea typeface="+mn-lt"/>
                <a:cs typeface="+mn-lt"/>
              </a:rPr>
              <a:t> </a:t>
            </a:r>
            <a:r>
              <a:rPr lang="en-US" sz="2000" err="1">
                <a:ea typeface="+mn-lt"/>
                <a:cs typeface="+mn-lt"/>
              </a:rPr>
              <a:t>kaut</a:t>
            </a:r>
            <a:r>
              <a:rPr lang="en-US" sz="2000">
                <a:ea typeface="+mn-lt"/>
                <a:cs typeface="+mn-lt"/>
              </a:rPr>
              <a:t> ko </a:t>
            </a:r>
            <a:r>
              <a:rPr lang="en-US" sz="2000" err="1">
                <a:ea typeface="+mn-lt"/>
                <a:cs typeface="+mn-lt"/>
              </a:rPr>
              <a:t>vienkāršu</a:t>
            </a:r>
            <a:r>
              <a:rPr lang="en-US" sz="2000">
                <a:ea typeface="+mn-lt"/>
                <a:cs typeface="+mn-lt"/>
              </a:rPr>
              <a:t>).</a:t>
            </a:r>
            <a:endParaRPr lang="en-US" sz="2000">
              <a:ea typeface="Calibri"/>
              <a:cs typeface="Calibri"/>
            </a:endParaRPr>
          </a:p>
          <a:p>
            <a:pPr marL="0" indent="0">
              <a:buNone/>
            </a:pPr>
            <a:r>
              <a:rPr lang="en-US" sz="2000" err="1">
                <a:ea typeface="+mn-lt"/>
                <a:cs typeface="+mn-lt"/>
              </a:rPr>
              <a:t>Piemērs</a:t>
            </a:r>
            <a:r>
              <a:rPr lang="en-US" sz="2000">
                <a:ea typeface="+mn-lt"/>
                <a:cs typeface="+mn-lt"/>
              </a:rPr>
              <a:t>:</a:t>
            </a:r>
            <a:endParaRPr lang="en-US" sz="2000">
              <a:ea typeface="Calibri" panose="020F0502020204030204"/>
              <a:cs typeface="Calibri" panose="020F0502020204030204"/>
            </a:endParaRPr>
          </a:p>
          <a:p>
            <a:pPr marL="0" indent="0">
              <a:buNone/>
            </a:pPr>
            <a:endParaRPr lang="en-US">
              <a:ea typeface="Calibri" panose="020F0502020204030204"/>
              <a:cs typeface="Calibri" panose="020F0502020204030204"/>
            </a:endParaRPr>
          </a:p>
        </p:txBody>
      </p:sp>
      <p:pic>
        <p:nvPicPr>
          <p:cNvPr id="4" name="Picture 3">
            <a:extLst>
              <a:ext uri="{FF2B5EF4-FFF2-40B4-BE49-F238E27FC236}">
                <a16:creationId xmlns:a16="http://schemas.microsoft.com/office/drawing/2014/main" id="{7113EEEA-72C9-8440-9FDA-D8F8B73CAE96}"/>
              </a:ext>
            </a:extLst>
          </p:cNvPr>
          <p:cNvPicPr>
            <a:picLocks noChangeAspect="1"/>
          </p:cNvPicPr>
          <p:nvPr/>
        </p:nvPicPr>
        <p:blipFill>
          <a:blip r:embed="rId2"/>
          <a:stretch>
            <a:fillRect/>
          </a:stretch>
        </p:blipFill>
        <p:spPr>
          <a:xfrm>
            <a:off x="837970" y="4319128"/>
            <a:ext cx="3713143" cy="432297"/>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073372AE-D6B1-39DD-A4E7-4C295608CADF}"/>
              </a:ext>
            </a:extLst>
          </p:cNvPr>
          <p:cNvPicPr>
            <a:picLocks noChangeAspect="1"/>
          </p:cNvPicPr>
          <p:nvPr/>
        </p:nvPicPr>
        <p:blipFill>
          <a:blip r:embed="rId3"/>
          <a:stretch>
            <a:fillRect/>
          </a:stretch>
        </p:blipFill>
        <p:spPr>
          <a:xfrm>
            <a:off x="4922073" y="3356531"/>
            <a:ext cx="5138794" cy="2366675"/>
          </a:xfrm>
          <a:prstGeom prst="rect">
            <a:avLst/>
          </a:prstGeom>
        </p:spPr>
      </p:pic>
    </p:spTree>
    <p:extLst>
      <p:ext uri="{BB962C8B-B14F-4D97-AF65-F5344CB8AC3E}">
        <p14:creationId xmlns:p14="http://schemas.microsoft.com/office/powerpoint/2010/main" val="93284485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52708-ADE8-A85F-CA47-B1F8AFA9AA23}"/>
              </a:ext>
            </a:extLst>
          </p:cNvPr>
          <p:cNvSpPr>
            <a:spLocks noGrp="1"/>
          </p:cNvSpPr>
          <p:nvPr>
            <p:ph type="title"/>
          </p:nvPr>
        </p:nvSpPr>
        <p:spPr/>
        <p:txBody>
          <a:bodyPr/>
          <a:lstStyle/>
          <a:p>
            <a:r>
              <a:rPr lang="en-US" err="1">
                <a:ea typeface="Calibri Light"/>
                <a:cs typeface="Calibri Light"/>
              </a:rPr>
              <a:t>Dinamiska</a:t>
            </a:r>
            <a:r>
              <a:rPr lang="en-US">
                <a:ea typeface="Calibri Light"/>
                <a:cs typeface="Calibri Light"/>
              </a:rPr>
              <a:t> </a:t>
            </a:r>
            <a:r>
              <a:rPr lang="en-US" err="1">
                <a:ea typeface="Calibri Light"/>
                <a:cs typeface="Calibri Light"/>
              </a:rPr>
              <a:t>tipizācija</a:t>
            </a:r>
            <a:endParaRPr lang="en-US" err="1"/>
          </a:p>
        </p:txBody>
      </p:sp>
      <p:sp>
        <p:nvSpPr>
          <p:cNvPr id="3" name="Content Placeholder 2">
            <a:extLst>
              <a:ext uri="{FF2B5EF4-FFF2-40B4-BE49-F238E27FC236}">
                <a16:creationId xmlns:a16="http://schemas.microsoft.com/office/drawing/2014/main" id="{FBACED63-A866-A0B6-698A-E619D40BF5D9}"/>
              </a:ext>
            </a:extLst>
          </p:cNvPr>
          <p:cNvSpPr>
            <a:spLocks noGrp="1"/>
          </p:cNvSpPr>
          <p:nvPr>
            <p:ph idx="1"/>
          </p:nvPr>
        </p:nvSpPr>
        <p:spPr/>
        <p:txBody>
          <a:bodyPr vert="horz" lIns="91440" tIns="45720" rIns="91440" bIns="45720" rtlCol="0" anchor="t">
            <a:normAutofit fontScale="85000" lnSpcReduction="20000"/>
          </a:bodyPr>
          <a:lstStyle/>
          <a:p>
            <a:pPr>
              <a:buFont typeface="Arial"/>
              <a:buChar char="•"/>
            </a:pPr>
            <a:r>
              <a:rPr lang="en-US" sz="3200">
                <a:ea typeface="+mn-lt"/>
                <a:cs typeface="+mn-lt"/>
              </a:rPr>
              <a:t>Python nav </a:t>
            </a:r>
            <a:r>
              <a:rPr lang="en-US" sz="3200" err="1">
                <a:ea typeface="+mn-lt"/>
                <a:cs typeface="+mn-lt"/>
              </a:rPr>
              <a:t>nepieciešams</a:t>
            </a:r>
            <a:r>
              <a:rPr lang="en-US" sz="3200">
                <a:ea typeface="+mn-lt"/>
                <a:cs typeface="+mn-lt"/>
              </a:rPr>
              <a:t> </a:t>
            </a:r>
            <a:r>
              <a:rPr lang="en-US" sz="3200" err="1">
                <a:ea typeface="+mn-lt"/>
                <a:cs typeface="+mn-lt"/>
              </a:rPr>
              <a:t>specifiski</a:t>
            </a:r>
            <a:r>
              <a:rPr lang="en-US" sz="3200">
                <a:ea typeface="+mn-lt"/>
                <a:cs typeface="+mn-lt"/>
              </a:rPr>
              <a:t> </a:t>
            </a:r>
            <a:r>
              <a:rPr lang="en-US" sz="3200" b="1" err="1">
                <a:ea typeface="+mn-lt"/>
                <a:cs typeface="+mn-lt"/>
              </a:rPr>
              <a:t>deklarēt</a:t>
            </a:r>
            <a:r>
              <a:rPr lang="en-US" sz="3200" b="1">
                <a:ea typeface="+mn-lt"/>
                <a:cs typeface="+mn-lt"/>
              </a:rPr>
              <a:t> </a:t>
            </a:r>
            <a:r>
              <a:rPr lang="en-US" sz="3200" b="1" err="1">
                <a:ea typeface="+mn-lt"/>
                <a:cs typeface="+mn-lt"/>
              </a:rPr>
              <a:t>mainīgo</a:t>
            </a:r>
            <a:r>
              <a:rPr lang="en-US" sz="3200" b="1">
                <a:ea typeface="+mn-lt"/>
                <a:cs typeface="+mn-lt"/>
              </a:rPr>
              <a:t> </a:t>
            </a:r>
            <a:r>
              <a:rPr lang="en-US" sz="3200" b="1" err="1">
                <a:ea typeface="+mn-lt"/>
                <a:cs typeface="+mn-lt"/>
              </a:rPr>
              <a:t>tipus</a:t>
            </a:r>
            <a:r>
              <a:rPr lang="en-US" sz="3200">
                <a:ea typeface="+mn-lt"/>
                <a:cs typeface="+mn-lt"/>
              </a:rPr>
              <a:t>.</a:t>
            </a:r>
            <a:endParaRPr lang="en-US" sz="3200">
              <a:ea typeface="Calibri"/>
              <a:cs typeface="Calibri"/>
            </a:endParaRPr>
          </a:p>
          <a:p>
            <a:pPr>
              <a:buFont typeface="Arial"/>
              <a:buChar char="•"/>
            </a:pPr>
            <a:r>
              <a:rPr lang="en-US" sz="3200" err="1">
                <a:ea typeface="+mn-lt"/>
                <a:cs typeface="+mn-lt"/>
              </a:rPr>
              <a:t>Valoda</a:t>
            </a:r>
            <a:r>
              <a:rPr lang="en-US" sz="3200">
                <a:ea typeface="+mn-lt"/>
                <a:cs typeface="+mn-lt"/>
              </a:rPr>
              <a:t> </a:t>
            </a:r>
            <a:r>
              <a:rPr lang="en-US" sz="3200" err="1">
                <a:ea typeface="+mn-lt"/>
                <a:cs typeface="+mn-lt"/>
              </a:rPr>
              <a:t>automātiski</a:t>
            </a:r>
            <a:r>
              <a:rPr lang="en-US" sz="3200">
                <a:ea typeface="+mn-lt"/>
                <a:cs typeface="+mn-lt"/>
              </a:rPr>
              <a:t> </a:t>
            </a:r>
            <a:r>
              <a:rPr lang="en-US" sz="3200" err="1">
                <a:ea typeface="+mn-lt"/>
                <a:cs typeface="+mn-lt"/>
              </a:rPr>
              <a:t>nosaka</a:t>
            </a:r>
            <a:r>
              <a:rPr lang="en-US" sz="3200">
                <a:ea typeface="+mn-lt"/>
                <a:cs typeface="+mn-lt"/>
              </a:rPr>
              <a:t> mainīgā tipu, balstoties uz piešķirto vērtību.</a:t>
            </a:r>
            <a:endParaRPr lang="en-US" sz="3200">
              <a:ea typeface="Calibri"/>
              <a:cs typeface="Calibri"/>
            </a:endParaRPr>
          </a:p>
          <a:p>
            <a:pPr marL="0" indent="0">
              <a:buNone/>
            </a:pPr>
            <a:r>
              <a:rPr lang="en-US" sz="3200" err="1">
                <a:ea typeface="+mn-lt"/>
                <a:cs typeface="+mn-lt"/>
              </a:rPr>
              <a:t>Piemērs</a:t>
            </a:r>
            <a:r>
              <a:rPr lang="en-US" sz="3200">
                <a:ea typeface="+mn-lt"/>
                <a:cs typeface="+mn-lt"/>
              </a:rPr>
              <a:t>:</a:t>
            </a:r>
            <a:endParaRPr lang="en-US" sz="3200">
              <a:ea typeface="Calibri"/>
              <a:cs typeface="Calibri"/>
            </a:endParaRPr>
          </a:p>
          <a:p>
            <a:pPr marL="0" indent="0">
              <a:buNone/>
            </a:pPr>
            <a:endParaRPr lang="en-US" sz="3200">
              <a:ea typeface="+mn-lt"/>
              <a:cs typeface="+mn-lt"/>
            </a:endParaRPr>
          </a:p>
          <a:p>
            <a:pPr lvl="1" indent="0">
              <a:buNone/>
            </a:pPr>
            <a:r>
              <a:rPr lang="en-US" sz="3200" b="1">
                <a:ea typeface="+mn-lt"/>
                <a:cs typeface="+mn-lt"/>
              </a:rPr>
              <a:t>Python:</a:t>
            </a:r>
            <a:r>
              <a:rPr lang="en-US" sz="3200">
                <a:ea typeface="+mn-lt"/>
                <a:cs typeface="+mn-lt"/>
              </a:rPr>
              <a:t> </a:t>
            </a:r>
            <a:endParaRPr lang="en-US" sz="3200">
              <a:latin typeface="Calibri"/>
              <a:ea typeface="Calibri" panose="020F0502020204030204"/>
              <a:cs typeface="Calibri" panose="020F0502020204030204"/>
            </a:endParaRPr>
          </a:p>
          <a:p>
            <a:pPr lvl="1" indent="0">
              <a:buNone/>
            </a:pPr>
            <a:r>
              <a:rPr lang="en-US" sz="3200">
                <a:latin typeface="DM Mono"/>
                <a:ea typeface="Calibri" panose="020F0502020204030204"/>
                <a:cs typeface="Calibri" panose="020F0502020204030204"/>
              </a:rPr>
              <a:t>x = 10</a:t>
            </a:r>
            <a:endParaRPr lang="en-US" sz="3200">
              <a:ea typeface="+mn-lt"/>
              <a:cs typeface="+mn-lt"/>
            </a:endParaRPr>
          </a:p>
          <a:p>
            <a:pPr lvl="1" indent="0">
              <a:buNone/>
            </a:pPr>
            <a:r>
              <a:rPr lang="en-US" sz="3200">
                <a:latin typeface="DM Mono"/>
                <a:ea typeface="Calibri" panose="020F0502020204030204"/>
                <a:cs typeface="Calibri" panose="020F0502020204030204"/>
              </a:rPr>
              <a:t>name = "Jānis"</a:t>
            </a:r>
            <a:endParaRPr lang="en-US" sz="3200">
              <a:ea typeface="Calibri"/>
              <a:cs typeface="Calibri"/>
            </a:endParaRPr>
          </a:p>
          <a:p>
            <a:pPr lvl="1" indent="0">
              <a:buNone/>
            </a:pPr>
            <a:endParaRPr lang="en-US" sz="3200">
              <a:latin typeface="DM Mono"/>
              <a:ea typeface="+mn-lt"/>
              <a:cs typeface="+mn-lt"/>
            </a:endParaRPr>
          </a:p>
          <a:p>
            <a:pPr lvl="1" indent="0">
              <a:buNone/>
            </a:pPr>
            <a:r>
              <a:rPr lang="en-US" sz="3200" b="1">
                <a:ea typeface="+mn-lt"/>
                <a:cs typeface="+mn-lt"/>
              </a:rPr>
              <a:t>C++:</a:t>
            </a:r>
            <a:endParaRPr lang="en-US" sz="3200">
              <a:ea typeface="+mn-lt"/>
              <a:cs typeface="+mn-lt"/>
            </a:endParaRPr>
          </a:p>
          <a:p>
            <a:pPr lvl="1" indent="0">
              <a:buNone/>
            </a:pPr>
            <a:r>
              <a:rPr lang="en-US" sz="3200">
                <a:latin typeface="DM Mono"/>
                <a:ea typeface="Calibri" panose="020F0502020204030204"/>
                <a:cs typeface="Calibri" panose="020F0502020204030204"/>
              </a:rPr>
              <a:t>int x = 10;</a:t>
            </a:r>
            <a:endParaRPr lang="en-US" sz="3200">
              <a:ea typeface="+mn-lt"/>
              <a:cs typeface="+mn-lt"/>
            </a:endParaRPr>
          </a:p>
          <a:p>
            <a:pPr lvl="1" indent="0">
              <a:buNone/>
            </a:pPr>
            <a:r>
              <a:rPr lang="en-US" sz="3200">
                <a:latin typeface="DM Mono"/>
                <a:ea typeface="Calibri" panose="020F0502020204030204"/>
                <a:cs typeface="Calibri" panose="020F0502020204030204"/>
              </a:rPr>
              <a:t>std::string name = "Jānis";</a:t>
            </a:r>
            <a:endParaRPr lang="en-US" sz="3200">
              <a:ea typeface="Calibri" panose="020F0502020204030204"/>
              <a:cs typeface="Calibri" panose="020F0502020204030204"/>
            </a:endParaRPr>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32062232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B9D71-1413-59E4-3E6B-4266C39E379A}"/>
              </a:ext>
            </a:extLst>
          </p:cNvPr>
          <p:cNvSpPr>
            <a:spLocks noGrp="1"/>
          </p:cNvSpPr>
          <p:nvPr>
            <p:ph type="title"/>
          </p:nvPr>
        </p:nvSpPr>
        <p:spPr/>
        <p:txBody>
          <a:bodyPr/>
          <a:lstStyle/>
          <a:p>
            <a:r>
              <a:rPr lang="en-US" err="1">
                <a:ea typeface="Calibri Light"/>
                <a:cs typeface="Calibri Light"/>
              </a:rPr>
              <a:t>Plaša</a:t>
            </a:r>
            <a:r>
              <a:rPr lang="en-US">
                <a:ea typeface="Calibri Light"/>
                <a:cs typeface="Calibri Light"/>
              </a:rPr>
              <a:t> </a:t>
            </a:r>
            <a:r>
              <a:rPr lang="en-US" err="1">
                <a:ea typeface="Calibri Light"/>
                <a:cs typeface="Calibri Light"/>
              </a:rPr>
              <a:t>standarta</a:t>
            </a:r>
            <a:r>
              <a:rPr lang="en-US">
                <a:ea typeface="Calibri Light"/>
                <a:cs typeface="Calibri Light"/>
              </a:rPr>
              <a:t> </a:t>
            </a:r>
            <a:r>
              <a:rPr lang="en-US" err="1">
                <a:ea typeface="Calibri Light"/>
                <a:cs typeface="Calibri Light"/>
              </a:rPr>
              <a:t>bibliotēka</a:t>
            </a:r>
          </a:p>
        </p:txBody>
      </p:sp>
      <p:sp>
        <p:nvSpPr>
          <p:cNvPr id="3" name="Content Placeholder 2">
            <a:extLst>
              <a:ext uri="{FF2B5EF4-FFF2-40B4-BE49-F238E27FC236}">
                <a16:creationId xmlns:a16="http://schemas.microsoft.com/office/drawing/2014/main" id="{10284A5D-F055-0240-7434-8D74EFC65336}"/>
              </a:ext>
            </a:extLst>
          </p:cNvPr>
          <p:cNvSpPr>
            <a:spLocks noGrp="1"/>
          </p:cNvSpPr>
          <p:nvPr>
            <p:ph idx="1"/>
          </p:nvPr>
        </p:nvSpPr>
        <p:spPr/>
        <p:txBody>
          <a:bodyPr vert="horz" lIns="91440" tIns="45720" rIns="91440" bIns="45720" rtlCol="0" anchor="t">
            <a:normAutofit/>
          </a:bodyPr>
          <a:lstStyle/>
          <a:p>
            <a:r>
              <a:rPr lang="en-US" sz="3200">
                <a:ea typeface="+mn-lt"/>
                <a:cs typeface="+mn-lt"/>
              </a:rPr>
              <a:t>Python </a:t>
            </a:r>
            <a:r>
              <a:rPr lang="en-US" sz="3200" err="1">
                <a:ea typeface="+mn-lt"/>
                <a:cs typeface="+mn-lt"/>
              </a:rPr>
              <a:t>nāk</a:t>
            </a:r>
            <a:r>
              <a:rPr lang="en-US" sz="3200">
                <a:ea typeface="+mn-lt"/>
                <a:cs typeface="+mn-lt"/>
              </a:rPr>
              <a:t> </a:t>
            </a:r>
            <a:r>
              <a:rPr lang="en-US" sz="3200" err="1">
                <a:ea typeface="+mn-lt"/>
                <a:cs typeface="+mn-lt"/>
              </a:rPr>
              <a:t>ar</a:t>
            </a:r>
            <a:r>
              <a:rPr lang="en-US" sz="3200">
                <a:ea typeface="+mn-lt"/>
                <a:cs typeface="+mn-lt"/>
              </a:rPr>
              <a:t> </a:t>
            </a:r>
            <a:r>
              <a:rPr lang="en-US" sz="3200" b="1" err="1">
                <a:ea typeface="+mn-lt"/>
                <a:cs typeface="+mn-lt"/>
              </a:rPr>
              <a:t>plašu</a:t>
            </a:r>
            <a:r>
              <a:rPr lang="en-US" sz="3200" b="1">
                <a:ea typeface="+mn-lt"/>
                <a:cs typeface="+mn-lt"/>
              </a:rPr>
              <a:t> </a:t>
            </a:r>
            <a:r>
              <a:rPr lang="en-US" sz="3200" b="1" err="1">
                <a:ea typeface="+mn-lt"/>
                <a:cs typeface="+mn-lt"/>
              </a:rPr>
              <a:t>iebūvētu</a:t>
            </a:r>
            <a:r>
              <a:rPr lang="en-US" sz="3200" b="1">
                <a:ea typeface="+mn-lt"/>
                <a:cs typeface="+mn-lt"/>
              </a:rPr>
              <a:t> </a:t>
            </a:r>
            <a:r>
              <a:rPr lang="en-US" sz="3200" b="1" err="1">
                <a:ea typeface="+mn-lt"/>
                <a:cs typeface="+mn-lt"/>
              </a:rPr>
              <a:t>funkciju</a:t>
            </a:r>
            <a:r>
              <a:rPr lang="en-US" sz="3200" b="1">
                <a:ea typeface="+mn-lt"/>
                <a:cs typeface="+mn-lt"/>
              </a:rPr>
              <a:t> un </a:t>
            </a:r>
            <a:r>
              <a:rPr lang="en-US" sz="3200" b="1" err="1">
                <a:ea typeface="+mn-lt"/>
                <a:cs typeface="+mn-lt"/>
              </a:rPr>
              <a:t>moduļu</a:t>
            </a:r>
            <a:r>
              <a:rPr lang="en-US" sz="3200" b="1">
                <a:ea typeface="+mn-lt"/>
                <a:cs typeface="+mn-lt"/>
              </a:rPr>
              <a:t> </a:t>
            </a:r>
            <a:r>
              <a:rPr lang="en-US" sz="3200" b="1" err="1">
                <a:ea typeface="+mn-lt"/>
                <a:cs typeface="+mn-lt"/>
              </a:rPr>
              <a:t>komplektu</a:t>
            </a:r>
            <a:r>
              <a:rPr lang="en-US" sz="3200">
                <a:ea typeface="+mn-lt"/>
                <a:cs typeface="+mn-lt"/>
              </a:rPr>
              <a:t> (</a:t>
            </a:r>
            <a:r>
              <a:rPr lang="en-US" sz="3200" err="1">
                <a:ea typeface="+mn-lt"/>
                <a:cs typeface="+mn-lt"/>
              </a:rPr>
              <a:t>standarta</a:t>
            </a:r>
            <a:r>
              <a:rPr lang="en-US" sz="3200">
                <a:ea typeface="+mn-lt"/>
                <a:cs typeface="+mn-lt"/>
              </a:rPr>
              <a:t> </a:t>
            </a:r>
            <a:r>
              <a:rPr lang="en-US" sz="3200" err="1">
                <a:ea typeface="+mn-lt"/>
                <a:cs typeface="+mn-lt"/>
              </a:rPr>
              <a:t>bibliotēku</a:t>
            </a:r>
            <a:r>
              <a:rPr lang="en-US" sz="3200">
                <a:ea typeface="+mn-lt"/>
                <a:cs typeface="+mn-lt"/>
              </a:rPr>
              <a:t>).</a:t>
            </a:r>
            <a:endParaRPr lang="en-US" sz="3200">
              <a:ea typeface="Calibri" panose="020F0502020204030204"/>
              <a:cs typeface="Calibri" panose="020F0502020204030204"/>
            </a:endParaRPr>
          </a:p>
          <a:p>
            <a:r>
              <a:rPr lang="en-US" sz="3200" err="1">
                <a:ea typeface="+mn-lt"/>
                <a:cs typeface="+mn-lt"/>
              </a:rPr>
              <a:t>Šī</a:t>
            </a:r>
            <a:r>
              <a:rPr lang="en-US" sz="3200">
                <a:ea typeface="+mn-lt"/>
                <a:cs typeface="+mn-lt"/>
              </a:rPr>
              <a:t> </a:t>
            </a:r>
            <a:r>
              <a:rPr lang="en-US" sz="3200" err="1">
                <a:ea typeface="+mn-lt"/>
                <a:cs typeface="+mn-lt"/>
              </a:rPr>
              <a:t>bibliotēka</a:t>
            </a:r>
            <a:r>
              <a:rPr lang="en-US" sz="3200">
                <a:ea typeface="+mn-lt"/>
                <a:cs typeface="+mn-lt"/>
              </a:rPr>
              <a:t> </a:t>
            </a:r>
            <a:r>
              <a:rPr lang="en-US" sz="3200" err="1">
                <a:ea typeface="+mn-lt"/>
                <a:cs typeface="+mn-lt"/>
              </a:rPr>
              <a:t>nodrošina</a:t>
            </a:r>
            <a:r>
              <a:rPr lang="en-US" sz="3200">
                <a:ea typeface="+mn-lt"/>
                <a:cs typeface="+mn-lt"/>
              </a:rPr>
              <a:t> funkcionalitāti dažādiem uzdevumiem, piemēram, darbam ar failiem, tīklu programmēšanu, regulārām izteiksmēm utt.</a:t>
            </a:r>
            <a:endParaRPr lang="en-US" sz="3200">
              <a:ea typeface="Calibri"/>
              <a:cs typeface="Calibri"/>
            </a:endParaRPr>
          </a:p>
          <a:p>
            <a:r>
              <a:rPr lang="en-US" sz="3200">
                <a:ea typeface="+mn-lt"/>
                <a:cs typeface="+mn-lt"/>
              </a:rPr>
              <a:t>Tas </a:t>
            </a:r>
            <a:r>
              <a:rPr lang="en-US" sz="3200" err="1">
                <a:ea typeface="+mn-lt"/>
                <a:cs typeface="+mn-lt"/>
              </a:rPr>
              <a:t>nozīmē</a:t>
            </a:r>
            <a:r>
              <a:rPr lang="en-US" sz="3200">
                <a:ea typeface="+mn-lt"/>
                <a:cs typeface="+mn-lt"/>
              </a:rPr>
              <a:t>, ka bieži vien nav nepieciešams rakstīt visu kodu no nulles, jo daudzas funkcijas jau ir pieejamas.</a:t>
            </a:r>
            <a:endParaRPr lang="en-US" sz="3200"/>
          </a:p>
          <a:p>
            <a:endParaRPr lang="en-US">
              <a:ea typeface="Calibri"/>
              <a:cs typeface="Calibri"/>
            </a:endParaRPr>
          </a:p>
        </p:txBody>
      </p:sp>
    </p:spTree>
    <p:extLst>
      <p:ext uri="{BB962C8B-B14F-4D97-AF65-F5344CB8AC3E}">
        <p14:creationId xmlns:p14="http://schemas.microsoft.com/office/powerpoint/2010/main" val="158899799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EE470-39C7-111D-C735-EBB9AC2F69B5}"/>
              </a:ext>
            </a:extLst>
          </p:cNvPr>
          <p:cNvSpPr>
            <a:spLocks noGrp="1"/>
          </p:cNvSpPr>
          <p:nvPr>
            <p:ph type="title"/>
          </p:nvPr>
        </p:nvSpPr>
        <p:spPr/>
        <p:txBody>
          <a:bodyPr/>
          <a:lstStyle/>
          <a:p>
            <a:r>
              <a:rPr lang="en-US" err="1">
                <a:ea typeface="Calibri Light"/>
                <a:cs typeface="Calibri Light"/>
              </a:rPr>
              <a:t>Plašas</a:t>
            </a:r>
            <a:r>
              <a:rPr lang="en-US">
                <a:ea typeface="Calibri Light"/>
                <a:cs typeface="Calibri Light"/>
              </a:rPr>
              <a:t> </a:t>
            </a:r>
            <a:r>
              <a:rPr lang="en-US" err="1">
                <a:ea typeface="Calibri Light"/>
                <a:cs typeface="Calibri Light"/>
              </a:rPr>
              <a:t>pielietojuma</a:t>
            </a:r>
            <a:r>
              <a:rPr lang="en-US">
                <a:ea typeface="Calibri Light"/>
                <a:cs typeface="Calibri Light"/>
              </a:rPr>
              <a:t> </a:t>
            </a:r>
            <a:r>
              <a:rPr lang="en-US" err="1">
                <a:ea typeface="Calibri Light"/>
                <a:cs typeface="Calibri Light"/>
              </a:rPr>
              <a:t>jomas</a:t>
            </a:r>
            <a:endParaRPr lang="en-US" err="1"/>
          </a:p>
        </p:txBody>
      </p:sp>
      <p:sp>
        <p:nvSpPr>
          <p:cNvPr id="3" name="Content Placeholder 2">
            <a:extLst>
              <a:ext uri="{FF2B5EF4-FFF2-40B4-BE49-F238E27FC236}">
                <a16:creationId xmlns:a16="http://schemas.microsoft.com/office/drawing/2014/main" id="{83969526-EA8D-6E33-90C1-63BF0D6AF5F1}"/>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rPr>
              <a:t>Python </a:t>
            </a:r>
            <a:r>
              <a:rPr lang="en-US" err="1">
                <a:ea typeface="+mn-lt"/>
                <a:cs typeface="+mn-lt"/>
              </a:rPr>
              <a:t>ir</a:t>
            </a:r>
            <a:r>
              <a:rPr lang="en-US">
                <a:ea typeface="+mn-lt"/>
                <a:cs typeface="+mn-lt"/>
              </a:rPr>
              <a:t> </a:t>
            </a:r>
            <a:r>
              <a:rPr lang="en-US" err="1">
                <a:ea typeface="+mn-lt"/>
                <a:cs typeface="+mn-lt"/>
              </a:rPr>
              <a:t>ļoti</a:t>
            </a:r>
            <a:r>
              <a:rPr lang="en-US">
                <a:ea typeface="+mn-lt"/>
                <a:cs typeface="+mn-lt"/>
              </a:rPr>
              <a:t> daudzpusīga valoda, ko izmanto dažādās jomās:</a:t>
            </a:r>
            <a:endParaRPr lang="en-US">
              <a:ea typeface="Calibri"/>
              <a:cs typeface="Calibri"/>
            </a:endParaRPr>
          </a:p>
          <a:p>
            <a:pPr marL="971550" lvl="1" indent="-285750">
              <a:buFont typeface="Arial"/>
              <a:buChar char="•"/>
            </a:pPr>
            <a:r>
              <a:rPr lang="en-US" sz="2800" b="1">
                <a:ea typeface="+mn-lt"/>
                <a:cs typeface="+mn-lt"/>
              </a:rPr>
              <a:t>Web </a:t>
            </a:r>
            <a:r>
              <a:rPr lang="en-US" sz="2800" b="1" err="1">
                <a:ea typeface="+mn-lt"/>
                <a:cs typeface="+mn-lt"/>
              </a:rPr>
              <a:t>izstrāde</a:t>
            </a:r>
            <a:r>
              <a:rPr lang="en-US" sz="2800" b="1">
                <a:ea typeface="+mn-lt"/>
                <a:cs typeface="+mn-lt"/>
              </a:rPr>
              <a:t>:</a:t>
            </a:r>
            <a:r>
              <a:rPr lang="en-US" sz="2800">
                <a:ea typeface="+mn-lt"/>
                <a:cs typeface="+mn-lt"/>
              </a:rPr>
              <a:t> </a:t>
            </a:r>
            <a:r>
              <a:rPr lang="en-US" sz="2800" err="1">
                <a:ea typeface="+mn-lt"/>
                <a:cs typeface="+mn-lt"/>
              </a:rPr>
              <a:t>Izmantojot</a:t>
            </a:r>
            <a:r>
              <a:rPr lang="en-US" sz="2800">
                <a:ea typeface="+mn-lt"/>
                <a:cs typeface="+mn-lt"/>
              </a:rPr>
              <a:t> </a:t>
            </a:r>
            <a:r>
              <a:rPr lang="en-US" sz="2800" err="1">
                <a:ea typeface="+mn-lt"/>
                <a:cs typeface="+mn-lt"/>
              </a:rPr>
              <a:t>tādus</a:t>
            </a:r>
            <a:r>
              <a:rPr lang="en-US" sz="2800">
                <a:ea typeface="+mn-lt"/>
                <a:cs typeface="+mn-lt"/>
              </a:rPr>
              <a:t> </a:t>
            </a:r>
            <a:r>
              <a:rPr lang="en-US" sz="2800" err="1">
                <a:ea typeface="+mn-lt"/>
                <a:cs typeface="+mn-lt"/>
              </a:rPr>
              <a:t>ietvarus</a:t>
            </a:r>
            <a:r>
              <a:rPr lang="en-US" sz="2800">
                <a:ea typeface="+mn-lt"/>
                <a:cs typeface="+mn-lt"/>
              </a:rPr>
              <a:t> </a:t>
            </a:r>
            <a:r>
              <a:rPr lang="en-US" sz="2800" err="1">
                <a:ea typeface="+mn-lt"/>
                <a:cs typeface="+mn-lt"/>
              </a:rPr>
              <a:t>kā</a:t>
            </a:r>
            <a:r>
              <a:rPr lang="en-US" sz="2800">
                <a:ea typeface="+mn-lt"/>
                <a:cs typeface="+mn-lt"/>
              </a:rPr>
              <a:t> Django un Flask.</a:t>
            </a:r>
            <a:endParaRPr lang="en-US" sz="2800">
              <a:ea typeface="Calibri"/>
              <a:cs typeface="Calibri"/>
            </a:endParaRPr>
          </a:p>
          <a:p>
            <a:pPr marL="971550" lvl="1" indent="-285750">
              <a:buFont typeface="Arial"/>
              <a:buChar char="•"/>
            </a:pPr>
            <a:r>
              <a:rPr lang="en-US" sz="2800" b="1">
                <a:ea typeface="+mn-lt"/>
                <a:cs typeface="+mn-lt"/>
              </a:rPr>
              <a:t>Datu </a:t>
            </a:r>
            <a:r>
              <a:rPr lang="en-US" sz="2800" b="1" err="1">
                <a:ea typeface="+mn-lt"/>
                <a:cs typeface="+mn-lt"/>
              </a:rPr>
              <a:t>analīze</a:t>
            </a:r>
            <a:r>
              <a:rPr lang="en-US" sz="2800" b="1">
                <a:ea typeface="+mn-lt"/>
                <a:cs typeface="+mn-lt"/>
              </a:rPr>
              <a:t> un </a:t>
            </a:r>
            <a:r>
              <a:rPr lang="en-US" sz="2800" b="1" err="1">
                <a:ea typeface="+mn-lt"/>
                <a:cs typeface="+mn-lt"/>
              </a:rPr>
              <a:t>zinātne</a:t>
            </a:r>
            <a:r>
              <a:rPr lang="en-US" sz="2800" b="1">
                <a:ea typeface="+mn-lt"/>
                <a:cs typeface="+mn-lt"/>
              </a:rPr>
              <a:t>:</a:t>
            </a:r>
            <a:r>
              <a:rPr lang="en-US" sz="2800">
                <a:ea typeface="+mn-lt"/>
                <a:cs typeface="+mn-lt"/>
              </a:rPr>
              <a:t> </a:t>
            </a:r>
            <a:r>
              <a:rPr lang="en-US" sz="2800" err="1">
                <a:ea typeface="+mn-lt"/>
                <a:cs typeface="+mn-lt"/>
              </a:rPr>
              <a:t>Ar</a:t>
            </a:r>
            <a:r>
              <a:rPr lang="en-US" sz="2800">
                <a:ea typeface="+mn-lt"/>
                <a:cs typeface="+mn-lt"/>
              </a:rPr>
              <a:t> </a:t>
            </a:r>
            <a:r>
              <a:rPr lang="en-US" sz="2800" err="1">
                <a:ea typeface="+mn-lt"/>
                <a:cs typeface="+mn-lt"/>
              </a:rPr>
              <a:t>bibliotēkām</a:t>
            </a:r>
            <a:r>
              <a:rPr lang="en-US" sz="2800">
                <a:ea typeface="+mn-lt"/>
                <a:cs typeface="+mn-lt"/>
              </a:rPr>
              <a:t> </a:t>
            </a:r>
            <a:r>
              <a:rPr lang="en-US" sz="2800" err="1">
                <a:ea typeface="+mn-lt"/>
                <a:cs typeface="+mn-lt"/>
              </a:rPr>
              <a:t>kā</a:t>
            </a:r>
            <a:r>
              <a:rPr lang="en-US" sz="2800">
                <a:ea typeface="+mn-lt"/>
                <a:cs typeface="+mn-lt"/>
              </a:rPr>
              <a:t> NumPy, Pandas, Matplotlib.</a:t>
            </a:r>
            <a:endParaRPr lang="en-US" sz="2800">
              <a:ea typeface="Calibri"/>
              <a:cs typeface="Calibri"/>
            </a:endParaRPr>
          </a:p>
          <a:p>
            <a:pPr marL="971550" lvl="1" indent="-285750">
              <a:buFont typeface="Arial"/>
              <a:buChar char="•"/>
            </a:pPr>
            <a:r>
              <a:rPr lang="en-US" sz="2800" b="1" err="1">
                <a:ea typeface="+mn-lt"/>
                <a:cs typeface="+mn-lt"/>
              </a:rPr>
              <a:t>Mākslīgais</a:t>
            </a:r>
            <a:r>
              <a:rPr lang="en-US" sz="2800" b="1">
                <a:ea typeface="+mn-lt"/>
                <a:cs typeface="+mn-lt"/>
              </a:rPr>
              <a:t> </a:t>
            </a:r>
            <a:r>
              <a:rPr lang="en-US" sz="2800" b="1" err="1">
                <a:ea typeface="+mn-lt"/>
                <a:cs typeface="+mn-lt"/>
              </a:rPr>
              <a:t>intelekts</a:t>
            </a:r>
            <a:r>
              <a:rPr lang="en-US" sz="2800" b="1">
                <a:ea typeface="+mn-lt"/>
                <a:cs typeface="+mn-lt"/>
              </a:rPr>
              <a:t> un </a:t>
            </a:r>
            <a:r>
              <a:rPr lang="en-US" sz="2800" b="1" err="1">
                <a:ea typeface="+mn-lt"/>
                <a:cs typeface="+mn-lt"/>
              </a:rPr>
              <a:t>mašīnmācīšanās</a:t>
            </a:r>
            <a:r>
              <a:rPr lang="en-US" sz="2800" b="1">
                <a:ea typeface="+mn-lt"/>
                <a:cs typeface="+mn-lt"/>
              </a:rPr>
              <a:t>:</a:t>
            </a:r>
            <a:r>
              <a:rPr lang="en-US" sz="2800">
                <a:ea typeface="+mn-lt"/>
                <a:cs typeface="+mn-lt"/>
              </a:rPr>
              <a:t> </a:t>
            </a:r>
            <a:r>
              <a:rPr lang="en-US" sz="2800" err="1">
                <a:ea typeface="+mn-lt"/>
                <a:cs typeface="+mn-lt"/>
              </a:rPr>
              <a:t>Izmantojot</a:t>
            </a:r>
            <a:r>
              <a:rPr lang="en-US" sz="2800">
                <a:ea typeface="+mn-lt"/>
                <a:cs typeface="+mn-lt"/>
              </a:rPr>
              <a:t> TensorFlow, </a:t>
            </a:r>
            <a:r>
              <a:rPr lang="en-US" sz="2800" err="1">
                <a:ea typeface="+mn-lt"/>
                <a:cs typeface="+mn-lt"/>
              </a:rPr>
              <a:t>PyTorch</a:t>
            </a:r>
            <a:r>
              <a:rPr lang="en-US" sz="2800">
                <a:ea typeface="+mn-lt"/>
                <a:cs typeface="+mn-lt"/>
              </a:rPr>
              <a:t>, Scikit-learn.</a:t>
            </a:r>
            <a:endParaRPr lang="en-US" sz="2800">
              <a:ea typeface="Calibri"/>
              <a:cs typeface="Calibri"/>
            </a:endParaRPr>
          </a:p>
          <a:p>
            <a:pPr marL="971550" lvl="1" indent="-285750">
              <a:buFont typeface="Arial"/>
              <a:buChar char="•"/>
            </a:pPr>
            <a:r>
              <a:rPr lang="en-US" sz="2800" b="1" err="1">
                <a:ea typeface="+mn-lt"/>
                <a:cs typeface="+mn-lt"/>
              </a:rPr>
              <a:t>Skriptu</a:t>
            </a:r>
            <a:r>
              <a:rPr lang="en-US" sz="2800" b="1">
                <a:ea typeface="+mn-lt"/>
                <a:cs typeface="+mn-lt"/>
              </a:rPr>
              <a:t> </a:t>
            </a:r>
            <a:r>
              <a:rPr lang="en-US" sz="2800" b="1" err="1">
                <a:ea typeface="+mn-lt"/>
                <a:cs typeface="+mn-lt"/>
              </a:rPr>
              <a:t>automatizācija</a:t>
            </a:r>
            <a:r>
              <a:rPr lang="en-US" sz="2800" b="1">
                <a:ea typeface="+mn-lt"/>
                <a:cs typeface="+mn-lt"/>
              </a:rPr>
              <a:t>:</a:t>
            </a:r>
            <a:r>
              <a:rPr lang="en-US" sz="2800">
                <a:ea typeface="+mn-lt"/>
                <a:cs typeface="+mn-lt"/>
              </a:rPr>
              <a:t> </a:t>
            </a:r>
            <a:r>
              <a:rPr lang="en-US" sz="2800" err="1">
                <a:ea typeface="+mn-lt"/>
                <a:cs typeface="+mn-lt"/>
              </a:rPr>
              <a:t>Vienkāršu</a:t>
            </a:r>
            <a:r>
              <a:rPr lang="en-US" sz="2800">
                <a:ea typeface="+mn-lt"/>
                <a:cs typeface="+mn-lt"/>
              </a:rPr>
              <a:t> </a:t>
            </a:r>
            <a:r>
              <a:rPr lang="en-US" sz="2800" err="1">
                <a:ea typeface="+mn-lt"/>
                <a:cs typeface="+mn-lt"/>
              </a:rPr>
              <a:t>uzdevumu</a:t>
            </a:r>
            <a:r>
              <a:rPr lang="en-US" sz="2800">
                <a:ea typeface="+mn-lt"/>
                <a:cs typeface="+mn-lt"/>
              </a:rPr>
              <a:t> </a:t>
            </a:r>
            <a:r>
              <a:rPr lang="en-US" sz="2800" err="1">
                <a:ea typeface="+mn-lt"/>
                <a:cs typeface="+mn-lt"/>
              </a:rPr>
              <a:t>automatizācijai</a:t>
            </a:r>
            <a:r>
              <a:rPr lang="en-US" sz="2800">
                <a:ea typeface="+mn-lt"/>
                <a:cs typeface="+mn-lt"/>
              </a:rPr>
              <a:t>.</a:t>
            </a:r>
            <a:endParaRPr lang="en-US" sz="2800">
              <a:ea typeface="Calibri"/>
              <a:cs typeface="Calibri"/>
            </a:endParaRPr>
          </a:p>
          <a:p>
            <a:pPr marL="971550" lvl="1" indent="-285750">
              <a:buFont typeface="Arial"/>
              <a:buChar char="•"/>
            </a:pPr>
            <a:r>
              <a:rPr lang="en-US" sz="2800" b="1" err="1">
                <a:ea typeface="+mn-lt"/>
                <a:cs typeface="+mn-lt"/>
              </a:rPr>
              <a:t>Spēļu</a:t>
            </a:r>
            <a:r>
              <a:rPr lang="en-US" sz="2800" b="1">
                <a:ea typeface="+mn-lt"/>
                <a:cs typeface="+mn-lt"/>
              </a:rPr>
              <a:t> </a:t>
            </a:r>
            <a:r>
              <a:rPr lang="en-US" sz="2800" b="1" err="1">
                <a:ea typeface="+mn-lt"/>
                <a:cs typeface="+mn-lt"/>
              </a:rPr>
              <a:t>izstrāde</a:t>
            </a:r>
            <a:r>
              <a:rPr lang="en-US" sz="2800" b="1">
                <a:ea typeface="+mn-lt"/>
                <a:cs typeface="+mn-lt"/>
              </a:rPr>
              <a:t>:</a:t>
            </a:r>
            <a:r>
              <a:rPr lang="en-US" sz="2800">
                <a:ea typeface="+mn-lt"/>
                <a:cs typeface="+mn-lt"/>
              </a:rPr>
              <a:t> </a:t>
            </a:r>
            <a:r>
              <a:rPr lang="en-US" sz="2800" err="1">
                <a:ea typeface="+mn-lt"/>
                <a:cs typeface="+mn-lt"/>
              </a:rPr>
              <a:t>Ar</a:t>
            </a:r>
            <a:r>
              <a:rPr lang="en-US" sz="2800">
                <a:ea typeface="+mn-lt"/>
                <a:cs typeface="+mn-lt"/>
              </a:rPr>
              <a:t> </a:t>
            </a:r>
            <a:r>
              <a:rPr lang="en-US" sz="2800" err="1">
                <a:ea typeface="+mn-lt"/>
                <a:cs typeface="+mn-lt"/>
              </a:rPr>
              <a:t>Pygame</a:t>
            </a:r>
            <a:r>
              <a:rPr lang="en-US" sz="2800">
                <a:ea typeface="+mn-lt"/>
                <a:cs typeface="+mn-lt"/>
              </a:rPr>
              <a:t> </a:t>
            </a:r>
            <a:r>
              <a:rPr lang="en-US" sz="2800" err="1">
                <a:ea typeface="+mn-lt"/>
                <a:cs typeface="+mn-lt"/>
              </a:rPr>
              <a:t>bibliotēku</a:t>
            </a:r>
            <a:r>
              <a:rPr lang="en-US" sz="2800">
                <a:ea typeface="+mn-lt"/>
                <a:cs typeface="+mn-lt"/>
              </a:rPr>
              <a:t>.</a:t>
            </a:r>
            <a:endParaRPr lang="en-US" sz="2800">
              <a:ea typeface="Calibri"/>
              <a:cs typeface="Calibri"/>
            </a:endParaRPr>
          </a:p>
          <a:p>
            <a:pPr marL="971550" lvl="1" indent="-285750">
              <a:buFont typeface="Arial"/>
              <a:buChar char="•"/>
            </a:pPr>
            <a:r>
              <a:rPr lang="en-US" sz="2800">
                <a:ea typeface="+mn-lt"/>
                <a:cs typeface="+mn-lt"/>
              </a:rPr>
              <a:t>Un </a:t>
            </a:r>
            <a:r>
              <a:rPr lang="en-US" sz="2800" err="1">
                <a:ea typeface="+mn-lt"/>
                <a:cs typeface="+mn-lt"/>
              </a:rPr>
              <a:t>vēl</a:t>
            </a:r>
            <a:r>
              <a:rPr lang="en-US" sz="2800">
                <a:ea typeface="+mn-lt"/>
                <a:cs typeface="+mn-lt"/>
              </a:rPr>
              <a:t> </a:t>
            </a:r>
            <a:r>
              <a:rPr lang="en-US" sz="2800" err="1">
                <a:ea typeface="+mn-lt"/>
                <a:cs typeface="+mn-lt"/>
              </a:rPr>
              <a:t>daudzās</a:t>
            </a:r>
            <a:r>
              <a:rPr lang="en-US" sz="2800">
                <a:ea typeface="+mn-lt"/>
                <a:cs typeface="+mn-lt"/>
              </a:rPr>
              <a:t> </a:t>
            </a:r>
            <a:r>
              <a:rPr lang="en-US" sz="2800" err="1">
                <a:ea typeface="+mn-lt"/>
                <a:cs typeface="+mn-lt"/>
              </a:rPr>
              <a:t>citās</a:t>
            </a:r>
            <a:r>
              <a:rPr lang="en-US" sz="2800">
                <a:ea typeface="+mn-lt"/>
                <a:cs typeface="+mn-lt"/>
              </a:rPr>
              <a:t> </a:t>
            </a:r>
            <a:r>
              <a:rPr lang="en-US" sz="2800" err="1">
                <a:ea typeface="+mn-lt"/>
                <a:cs typeface="+mn-lt"/>
              </a:rPr>
              <a:t>jomās</a:t>
            </a:r>
            <a:r>
              <a:rPr lang="en-US" sz="2800">
                <a:ea typeface="+mn-lt"/>
                <a:cs typeface="+mn-lt"/>
              </a:rPr>
              <a:t>.</a:t>
            </a:r>
            <a:endParaRPr lang="en-US" sz="2800"/>
          </a:p>
          <a:p>
            <a:pPr marL="0" indent="0">
              <a:buNone/>
            </a:pPr>
            <a:endParaRPr lang="en-US">
              <a:ea typeface="Calibri"/>
              <a:cs typeface="Calibri"/>
            </a:endParaRPr>
          </a:p>
        </p:txBody>
      </p:sp>
    </p:spTree>
    <p:extLst>
      <p:ext uri="{BB962C8B-B14F-4D97-AF65-F5344CB8AC3E}">
        <p14:creationId xmlns:p14="http://schemas.microsoft.com/office/powerpoint/2010/main" val="3971517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E1C50-93B8-9E2A-22F5-CCCBAB156F37}"/>
              </a:ext>
            </a:extLst>
          </p:cNvPr>
          <p:cNvSpPr>
            <a:spLocks noGrp="1"/>
          </p:cNvSpPr>
          <p:nvPr>
            <p:ph type="title"/>
          </p:nvPr>
        </p:nvSpPr>
        <p:spPr/>
        <p:txBody>
          <a:bodyPr/>
          <a:lstStyle/>
          <a:p>
            <a:r>
              <a:rPr lang="en-US" err="1">
                <a:cs typeface="Calibri Light"/>
              </a:rPr>
              <a:t>Praktiskais</a:t>
            </a:r>
            <a:r>
              <a:rPr lang="en-US">
                <a:cs typeface="Calibri Light"/>
              </a:rPr>
              <a:t> </a:t>
            </a:r>
            <a:r>
              <a:rPr lang="en-US" err="1">
                <a:cs typeface="Calibri Light"/>
              </a:rPr>
              <a:t>uzdevums</a:t>
            </a:r>
            <a:endParaRPr lang="en-US" err="1"/>
          </a:p>
        </p:txBody>
      </p:sp>
      <p:sp>
        <p:nvSpPr>
          <p:cNvPr id="3" name="Content Placeholder 2">
            <a:extLst>
              <a:ext uri="{FF2B5EF4-FFF2-40B4-BE49-F238E27FC236}">
                <a16:creationId xmlns:a16="http://schemas.microsoft.com/office/drawing/2014/main" id="{68825894-200B-1F4A-EA41-D7B881F2715D}"/>
              </a:ext>
            </a:extLst>
          </p:cNvPr>
          <p:cNvSpPr>
            <a:spLocks noGrp="1"/>
          </p:cNvSpPr>
          <p:nvPr>
            <p:ph idx="1"/>
          </p:nvPr>
        </p:nvSpPr>
        <p:spPr/>
        <p:txBody>
          <a:bodyPr vert="horz" lIns="91440" tIns="45720" rIns="91440" bIns="45720" rtlCol="0" anchor="t">
            <a:normAutofit/>
          </a:bodyPr>
          <a:lstStyle/>
          <a:p>
            <a:pPr>
              <a:buNone/>
            </a:pPr>
            <a:r>
              <a:rPr lang="en-US" err="1"/>
              <a:t>Ir</a:t>
            </a:r>
            <a:r>
              <a:rPr lang="en-US"/>
              <a:t> dots </a:t>
            </a:r>
            <a:r>
              <a:rPr lang="en-US" err="1"/>
              <a:t>mainīgais</a:t>
            </a:r>
            <a:r>
              <a:rPr lang="en-US"/>
              <a:t> "grade", </a:t>
            </a:r>
            <a:r>
              <a:rPr lang="en-US" err="1"/>
              <a:t>kuram</a:t>
            </a:r>
            <a:r>
              <a:rPr lang="en-US"/>
              <a:t> </a:t>
            </a:r>
            <a:r>
              <a:rPr lang="en-US" err="1"/>
              <a:t>ir</a:t>
            </a:r>
            <a:r>
              <a:rPr lang="en-US"/>
              <a:t> </a:t>
            </a:r>
            <a:r>
              <a:rPr lang="en-US" err="1"/>
              <a:t>piešķirta</a:t>
            </a:r>
            <a:r>
              <a:rPr lang="en-US"/>
              <a:t> </a:t>
            </a:r>
            <a:r>
              <a:rPr lang="en-US" err="1"/>
              <a:t>vērtība</a:t>
            </a:r>
            <a:r>
              <a:rPr lang="en-US"/>
              <a:t> </a:t>
            </a:r>
            <a:r>
              <a:rPr lang="en-US" err="1"/>
              <a:t>vesels</a:t>
            </a:r>
            <a:r>
              <a:rPr lang="en-US"/>
              <a:t> </a:t>
            </a:r>
            <a:r>
              <a:rPr lang="en-US" err="1"/>
              <a:t>skaitlis</a:t>
            </a:r>
            <a:r>
              <a:rPr lang="en-US"/>
              <a:t> 90.</a:t>
            </a:r>
          </a:p>
          <a:p>
            <a:pPr>
              <a:buNone/>
            </a:pPr>
            <a:endParaRPr lang="en-US">
              <a:cs typeface="Calibri"/>
            </a:endParaRPr>
          </a:p>
          <a:p>
            <a:pPr>
              <a:buNone/>
            </a:pPr>
            <a:r>
              <a:rPr lang="en-US" err="1">
                <a:cs typeface="Calibri"/>
              </a:rPr>
              <a:t>Uzrakstīt</a:t>
            </a:r>
            <a:r>
              <a:rPr lang="en-US">
                <a:cs typeface="Calibri"/>
              </a:rPr>
              <a:t> if </a:t>
            </a:r>
            <a:r>
              <a:rPr lang="en-US" err="1">
                <a:cs typeface="Calibri"/>
              </a:rPr>
              <a:t>nosacījumu</a:t>
            </a:r>
            <a:r>
              <a:rPr lang="en-US">
                <a:cs typeface="Calibri"/>
              </a:rPr>
              <a:t>, kas </a:t>
            </a:r>
            <a:r>
              <a:rPr lang="en-US" err="1">
                <a:cs typeface="Calibri"/>
              </a:rPr>
              <a:t>pārbauda</a:t>
            </a:r>
            <a:r>
              <a:rPr lang="en-US">
                <a:cs typeface="Calibri"/>
              </a:rPr>
              <a:t>, ja grade </a:t>
            </a:r>
            <a:r>
              <a:rPr lang="en-US" err="1">
                <a:cs typeface="Calibri"/>
              </a:rPr>
              <a:t>ir</a:t>
            </a:r>
            <a:r>
              <a:rPr lang="en-US">
                <a:cs typeface="Calibri"/>
              </a:rPr>
              <a:t> </a:t>
            </a:r>
            <a:r>
              <a:rPr lang="en-US" err="1">
                <a:cs typeface="Calibri"/>
              </a:rPr>
              <a:t>lielāks</a:t>
            </a:r>
            <a:r>
              <a:rPr lang="en-US">
                <a:cs typeface="Calibri"/>
              </a:rPr>
              <a:t> par 60, tad </a:t>
            </a:r>
            <a:r>
              <a:rPr lang="en-US" err="1">
                <a:cs typeface="Calibri"/>
              </a:rPr>
              <a:t>izprintēt</a:t>
            </a:r>
            <a:r>
              <a:rPr lang="en-US">
                <a:cs typeface="Calibri"/>
              </a:rPr>
              <a:t> </a:t>
            </a:r>
            <a:r>
              <a:rPr lang="en-US" err="1">
                <a:cs typeface="Calibri"/>
              </a:rPr>
              <a:t>tekstu</a:t>
            </a:r>
            <a:r>
              <a:rPr lang="en-US">
                <a:cs typeface="Calibri"/>
              </a:rPr>
              <a:t> "Pass"</a:t>
            </a:r>
          </a:p>
        </p:txBody>
      </p:sp>
    </p:spTree>
    <p:extLst>
      <p:ext uri="{BB962C8B-B14F-4D97-AF65-F5344CB8AC3E}">
        <p14:creationId xmlns:p14="http://schemas.microsoft.com/office/powerpoint/2010/main" val="11895115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8D71D-FBB7-6CD9-9E02-FA9753F487E6}"/>
              </a:ext>
            </a:extLst>
          </p:cNvPr>
          <p:cNvSpPr>
            <a:spLocks noGrp="1"/>
          </p:cNvSpPr>
          <p:nvPr>
            <p:ph type="title"/>
          </p:nvPr>
        </p:nvSpPr>
        <p:spPr/>
        <p:txBody>
          <a:bodyPr/>
          <a:lstStyle/>
          <a:p>
            <a:r>
              <a:rPr lang="en-US" err="1">
                <a:ea typeface="Calibri Light"/>
                <a:cs typeface="Calibri Light"/>
              </a:rPr>
              <a:t>Praktiski</a:t>
            </a:r>
            <a:r>
              <a:rPr lang="en-US">
                <a:ea typeface="Calibri Light"/>
                <a:cs typeface="Calibri Light"/>
              </a:rPr>
              <a:t> Python </a:t>
            </a:r>
            <a:r>
              <a:rPr lang="en-US" err="1">
                <a:ea typeface="Calibri Light"/>
                <a:cs typeface="Calibri Light"/>
              </a:rPr>
              <a:t>pamatu</a:t>
            </a:r>
            <a:r>
              <a:rPr lang="en-US">
                <a:ea typeface="Calibri Light"/>
                <a:cs typeface="Calibri Light"/>
              </a:rPr>
              <a:t> </a:t>
            </a:r>
            <a:r>
              <a:rPr lang="en-US" err="1">
                <a:ea typeface="Calibri Light"/>
                <a:cs typeface="Calibri Light"/>
              </a:rPr>
              <a:t>piemēri</a:t>
            </a:r>
            <a:r>
              <a:rPr lang="en-US">
                <a:ea typeface="Calibri Light"/>
                <a:cs typeface="Calibri Light"/>
              </a:rPr>
              <a:t> </a:t>
            </a:r>
            <a:endParaRPr lang="en-US"/>
          </a:p>
        </p:txBody>
      </p:sp>
      <p:sp>
        <p:nvSpPr>
          <p:cNvPr id="3" name="Content Placeholder 2">
            <a:extLst>
              <a:ext uri="{FF2B5EF4-FFF2-40B4-BE49-F238E27FC236}">
                <a16:creationId xmlns:a16="http://schemas.microsoft.com/office/drawing/2014/main" id="{11C0C743-0DA5-1FA7-CBE3-8131AD23147B}"/>
              </a:ext>
            </a:extLst>
          </p:cNvPr>
          <p:cNvSpPr>
            <a:spLocks noGrp="1"/>
          </p:cNvSpPr>
          <p:nvPr>
            <p:ph idx="1"/>
          </p:nvPr>
        </p:nvSpPr>
        <p:spPr/>
        <p:txBody>
          <a:bodyPr vert="horz" lIns="91440" tIns="45720" rIns="91440" bIns="45720" rtlCol="0" anchor="t">
            <a:normAutofit/>
          </a:bodyPr>
          <a:lstStyle/>
          <a:p>
            <a:pPr marL="0" indent="0">
              <a:buNone/>
            </a:pPr>
            <a:r>
              <a:rPr lang="en-US" err="1">
                <a:ea typeface="Calibri" panose="020F0502020204030204"/>
                <a:cs typeface="Calibri" panose="020F0502020204030204"/>
              </a:rPr>
              <a:t>Mainīgo</a:t>
            </a:r>
            <a:r>
              <a:rPr lang="en-US">
                <a:ea typeface="Calibri" panose="020F0502020204030204"/>
                <a:cs typeface="Calibri" panose="020F0502020204030204"/>
              </a:rPr>
              <a:t> </a:t>
            </a:r>
            <a:r>
              <a:rPr lang="en-US" err="1">
                <a:ea typeface="Calibri" panose="020F0502020204030204"/>
                <a:cs typeface="Calibri" panose="020F0502020204030204"/>
              </a:rPr>
              <a:t>deklārēšana</a:t>
            </a:r>
            <a:r>
              <a:rPr lang="en-US">
                <a:ea typeface="Calibri" panose="020F0502020204030204"/>
                <a:cs typeface="Calibri" panose="020F0502020204030204"/>
              </a:rPr>
              <a:t>:</a:t>
            </a:r>
          </a:p>
          <a:p>
            <a:pPr marL="0" indent="0">
              <a:buNone/>
            </a:pPr>
            <a:endParaRPr lang="en-US">
              <a:ea typeface="Calibri" panose="020F0502020204030204"/>
              <a:cs typeface="Calibri" panose="020F0502020204030204"/>
            </a:endParaRPr>
          </a:p>
          <a:p>
            <a:pPr marL="0" indent="0">
              <a:buNone/>
            </a:pPr>
            <a:endParaRPr lang="en-US">
              <a:ea typeface="Calibri" panose="020F0502020204030204"/>
              <a:cs typeface="Calibri" panose="020F0502020204030204"/>
            </a:endParaRPr>
          </a:p>
        </p:txBody>
      </p:sp>
      <p:pic>
        <p:nvPicPr>
          <p:cNvPr id="4" name="Picture 3" descr="A screenshot of a computer program&#10;&#10;Description automatically generated">
            <a:extLst>
              <a:ext uri="{FF2B5EF4-FFF2-40B4-BE49-F238E27FC236}">
                <a16:creationId xmlns:a16="http://schemas.microsoft.com/office/drawing/2014/main" id="{9A54F4B6-0830-E16A-1049-AA9E12509B1D}"/>
              </a:ext>
            </a:extLst>
          </p:cNvPr>
          <p:cNvPicPr>
            <a:picLocks noChangeAspect="1"/>
          </p:cNvPicPr>
          <p:nvPr/>
        </p:nvPicPr>
        <p:blipFill>
          <a:blip r:embed="rId2"/>
          <a:stretch>
            <a:fillRect/>
          </a:stretch>
        </p:blipFill>
        <p:spPr>
          <a:xfrm>
            <a:off x="3205851" y="2712846"/>
            <a:ext cx="4999936" cy="3314355"/>
          </a:xfrm>
          <a:prstGeom prst="rect">
            <a:avLst/>
          </a:prstGeom>
        </p:spPr>
      </p:pic>
    </p:spTree>
    <p:extLst>
      <p:ext uri="{BB962C8B-B14F-4D97-AF65-F5344CB8AC3E}">
        <p14:creationId xmlns:p14="http://schemas.microsoft.com/office/powerpoint/2010/main" val="219838351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F901C-6103-AC37-BC82-B479A4E67B4D}"/>
              </a:ext>
            </a:extLst>
          </p:cNvPr>
          <p:cNvSpPr>
            <a:spLocks noGrp="1"/>
          </p:cNvSpPr>
          <p:nvPr>
            <p:ph type="title"/>
          </p:nvPr>
        </p:nvSpPr>
        <p:spPr/>
        <p:txBody>
          <a:bodyPr/>
          <a:lstStyle/>
          <a:p>
            <a:r>
              <a:rPr lang="en-US">
                <a:ea typeface="Calibri Light"/>
                <a:cs typeface="Calibri Light"/>
              </a:rPr>
              <a:t>Praktiskais uzdevums</a:t>
            </a:r>
            <a:endParaRPr lang="en-US"/>
          </a:p>
        </p:txBody>
      </p:sp>
      <p:sp>
        <p:nvSpPr>
          <p:cNvPr id="3" name="Content Placeholder 2">
            <a:extLst>
              <a:ext uri="{FF2B5EF4-FFF2-40B4-BE49-F238E27FC236}">
                <a16:creationId xmlns:a16="http://schemas.microsoft.com/office/drawing/2014/main" id="{8FBE9C6C-EA7C-FFD8-E312-6FB3C048D302}"/>
              </a:ext>
            </a:extLst>
          </p:cNvPr>
          <p:cNvSpPr>
            <a:spLocks noGrp="1"/>
          </p:cNvSpPr>
          <p:nvPr>
            <p:ph idx="1"/>
          </p:nvPr>
        </p:nvSpPr>
        <p:spPr/>
        <p:txBody>
          <a:bodyPr vert="horz" lIns="91440" tIns="45720" rIns="91440" bIns="45720" rtlCol="0" anchor="t">
            <a:normAutofit/>
          </a:bodyPr>
          <a:lstStyle/>
          <a:p>
            <a:pPr>
              <a:buNone/>
            </a:pPr>
            <a:r>
              <a:rPr lang="en-US" sz="2000" b="1">
                <a:ea typeface="+mn-lt"/>
                <a:cs typeface="+mn-lt"/>
              </a:rPr>
              <a:t>Dinamiskās tipizācijas demonstrēšana:</a:t>
            </a:r>
            <a:endParaRPr lang="en-US" sz="2000">
              <a:ea typeface="Calibri"/>
              <a:cs typeface="Calibri"/>
            </a:endParaRPr>
          </a:p>
          <a:p>
            <a:pPr>
              <a:buFont typeface="Arial"/>
              <a:buChar char="•"/>
            </a:pPr>
            <a:r>
              <a:rPr lang="en-US" sz="2000">
                <a:ea typeface="+mn-lt"/>
                <a:cs typeface="+mn-lt"/>
              </a:rPr>
              <a:t>Izveidojiet mainīgo ar nosaukumu </a:t>
            </a:r>
            <a:r>
              <a:rPr lang="en-US" sz="2000">
                <a:latin typeface="DM Mono"/>
                <a:ea typeface="Calibri" panose="020F0502020204030204"/>
                <a:cs typeface="Calibri" panose="020F0502020204030204"/>
              </a:rPr>
              <a:t>mainīgais_tips</a:t>
            </a:r>
            <a:r>
              <a:rPr lang="en-US" sz="2000">
                <a:ea typeface="+mn-lt"/>
                <a:cs typeface="+mn-lt"/>
              </a:rPr>
              <a:t> un piešķiriet tam veselu skaitli (piemēram, 5).</a:t>
            </a:r>
            <a:endParaRPr lang="en-US" sz="2000">
              <a:ea typeface="Calibri"/>
              <a:cs typeface="Calibri"/>
            </a:endParaRPr>
          </a:p>
          <a:p>
            <a:pPr>
              <a:buFont typeface="Arial"/>
              <a:buChar char="•"/>
            </a:pPr>
            <a:r>
              <a:rPr lang="en-US" sz="2000">
                <a:ea typeface="+mn-lt"/>
                <a:cs typeface="+mn-lt"/>
              </a:rPr>
              <a:t>Izmantojiet </a:t>
            </a:r>
            <a:r>
              <a:rPr lang="en-US" sz="2000">
                <a:latin typeface="DM Mono"/>
                <a:ea typeface="Calibri" panose="020F0502020204030204"/>
                <a:cs typeface="Calibri" panose="020F0502020204030204"/>
              </a:rPr>
              <a:t>print(type(mainīgais_tips))</a:t>
            </a:r>
            <a:r>
              <a:rPr lang="en-US" sz="2000">
                <a:ea typeface="+mn-lt"/>
                <a:cs typeface="+mn-lt"/>
              </a:rPr>
              <a:t>, lai pārbaudītu datu tipu.</a:t>
            </a:r>
            <a:endParaRPr lang="en-US" sz="2000">
              <a:ea typeface="Calibri"/>
              <a:cs typeface="Calibri"/>
            </a:endParaRPr>
          </a:p>
          <a:p>
            <a:pPr>
              <a:buFont typeface="Arial"/>
              <a:buChar char="•"/>
            </a:pPr>
            <a:r>
              <a:rPr lang="en-US" sz="2000">
                <a:ea typeface="+mn-lt"/>
                <a:cs typeface="+mn-lt"/>
              </a:rPr>
              <a:t>Piešķiriet tam pašam mainīgajam </a:t>
            </a:r>
            <a:r>
              <a:rPr lang="en-US" sz="2000">
                <a:latin typeface="DM Mono"/>
                <a:ea typeface="Calibri" panose="020F0502020204030204"/>
                <a:cs typeface="Calibri" panose="020F0502020204030204"/>
              </a:rPr>
              <a:t>mainīgais_tips</a:t>
            </a:r>
            <a:r>
              <a:rPr lang="en-US" sz="2000">
                <a:ea typeface="+mn-lt"/>
                <a:cs typeface="+mn-lt"/>
              </a:rPr>
              <a:t> virkni (piemēram, "teksts").</a:t>
            </a:r>
            <a:endParaRPr lang="en-US" sz="2000">
              <a:ea typeface="Calibri"/>
              <a:cs typeface="Calibri"/>
            </a:endParaRPr>
          </a:p>
          <a:p>
            <a:pPr>
              <a:buFont typeface="Arial"/>
              <a:buChar char="•"/>
            </a:pPr>
            <a:r>
              <a:rPr lang="en-US" sz="2000">
                <a:ea typeface="+mn-lt"/>
                <a:cs typeface="+mn-lt"/>
              </a:rPr>
              <a:t>Atkal izmantojiet </a:t>
            </a:r>
            <a:r>
              <a:rPr lang="en-US" sz="2000">
                <a:latin typeface="DM Mono"/>
                <a:ea typeface="Calibri" panose="020F0502020204030204"/>
                <a:cs typeface="Calibri" panose="020F0502020204030204"/>
              </a:rPr>
              <a:t>print(type(mainīgais_tips))</a:t>
            </a:r>
            <a:r>
              <a:rPr lang="en-US" sz="2000">
                <a:ea typeface="+mn-lt"/>
                <a:cs typeface="+mn-lt"/>
              </a:rPr>
              <a:t>, lai redzētu, kā datu tips ir mainījies.</a:t>
            </a:r>
            <a:endParaRPr lang="en-US" sz="2000"/>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5943948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FF7EE-465B-A725-0ED8-031BDFB8442A}"/>
              </a:ext>
            </a:extLst>
          </p:cNvPr>
          <p:cNvSpPr>
            <a:spLocks noGrp="1"/>
          </p:cNvSpPr>
          <p:nvPr>
            <p:ph type="title"/>
          </p:nvPr>
        </p:nvSpPr>
        <p:spPr/>
        <p:txBody>
          <a:bodyPr/>
          <a:lstStyle/>
          <a:p>
            <a:r>
              <a:rPr lang="en-US">
                <a:ea typeface="Calibri Light"/>
                <a:cs typeface="Calibri Light"/>
              </a:rPr>
              <a:t>Lietotāja datu ievade</a:t>
            </a:r>
          </a:p>
        </p:txBody>
      </p:sp>
      <p:sp>
        <p:nvSpPr>
          <p:cNvPr id="3" name="Content Placeholder 2">
            <a:extLst>
              <a:ext uri="{FF2B5EF4-FFF2-40B4-BE49-F238E27FC236}">
                <a16:creationId xmlns:a16="http://schemas.microsoft.com/office/drawing/2014/main" id="{ED0CF998-E83B-0488-B4F1-C1EC7F968E9E}"/>
              </a:ext>
            </a:extLst>
          </p:cNvPr>
          <p:cNvSpPr>
            <a:spLocks noGrp="1"/>
          </p:cNvSpPr>
          <p:nvPr>
            <p:ph idx="1"/>
          </p:nvPr>
        </p:nvSpPr>
        <p:spPr/>
        <p:txBody>
          <a:bodyPr vert="horz" lIns="91440" tIns="45720" rIns="91440" bIns="45720" rtlCol="0" anchor="t">
            <a:normAutofit fontScale="92500" lnSpcReduction="10000"/>
          </a:bodyPr>
          <a:lstStyle/>
          <a:p>
            <a:pPr marL="0" indent="0">
              <a:buNone/>
            </a:pPr>
            <a:r>
              <a:rPr lang="en-US">
                <a:ea typeface="Calibri" panose="020F0502020204030204"/>
                <a:cs typeface="Calibri" panose="020F0502020204030204"/>
              </a:rPr>
              <a:t>Lai saņemtu datus no lietotāja, izmanto iebūvēto input() funkciju.</a:t>
            </a:r>
          </a:p>
          <a:p>
            <a:pPr marL="0" indent="0">
              <a:buNone/>
            </a:pPr>
            <a:endParaRPr lang="en-US">
              <a:ea typeface="Calibri" panose="020F0502020204030204"/>
              <a:cs typeface="Calibri" panose="020F0502020204030204"/>
            </a:endParaRPr>
          </a:p>
          <a:p>
            <a:pPr marL="0" indent="0">
              <a:buNone/>
            </a:pPr>
            <a:r>
              <a:rPr lang="en-US">
                <a:ea typeface="Calibri" panose="020F0502020204030204"/>
                <a:cs typeface="Calibri" panose="020F0502020204030204"/>
              </a:rPr>
              <a:t>Piemērs:</a:t>
            </a:r>
          </a:p>
          <a:p>
            <a:pPr marL="0" indent="0">
              <a:buNone/>
            </a:pPr>
            <a:r>
              <a:rPr lang="en-US">
                <a:ea typeface="Calibri" panose="020F0502020204030204"/>
                <a:cs typeface="Calibri" panose="020F0502020204030204"/>
              </a:rPr>
              <a:t>  x = input()</a:t>
            </a:r>
          </a:p>
          <a:p>
            <a:pPr marL="0" indent="0">
              <a:buNone/>
            </a:pPr>
            <a:endParaRPr lang="en-US">
              <a:ea typeface="Calibri" panose="020F0502020204030204"/>
              <a:cs typeface="Calibri" panose="020F0502020204030204"/>
            </a:endParaRPr>
          </a:p>
          <a:p>
            <a:pPr marL="0" indent="0">
              <a:buNone/>
            </a:pPr>
            <a:r>
              <a:rPr lang="en-US">
                <a:ea typeface="Calibri" panose="020F0502020204030204"/>
                <a:cs typeface="Calibri" panose="020F0502020204030204"/>
              </a:rPr>
              <a:t>Ja gribam, lai konsolē pie ievades parādās kāds teksts, tad to mēs padodam kā argumentu input() funkcijai.</a:t>
            </a:r>
          </a:p>
          <a:p>
            <a:pPr marL="0" indent="0">
              <a:buNone/>
            </a:pPr>
            <a:endParaRPr lang="en-US">
              <a:ea typeface="Calibri" panose="020F0502020204030204"/>
              <a:cs typeface="Calibri" panose="020F0502020204030204"/>
            </a:endParaRPr>
          </a:p>
          <a:p>
            <a:pPr marL="0" indent="0">
              <a:buNone/>
            </a:pPr>
            <a:r>
              <a:rPr lang="en-US">
                <a:ea typeface="Calibri" panose="020F0502020204030204"/>
                <a:cs typeface="Calibri" panose="020F0502020204030204"/>
              </a:rPr>
              <a:t>Piemērs:</a:t>
            </a:r>
          </a:p>
          <a:p>
            <a:pPr marL="0" indent="0">
              <a:buNone/>
            </a:pPr>
            <a:r>
              <a:rPr lang="en-US">
                <a:ea typeface="Calibri" panose="020F0502020204030204"/>
                <a:cs typeface="Calibri" panose="020F0502020204030204"/>
              </a:rPr>
              <a:t>   X = input("Ievadi skaitli no 1-100: ")</a:t>
            </a:r>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314808610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4538-E054-541D-4908-CF9708CD1766}"/>
              </a:ext>
            </a:extLst>
          </p:cNvPr>
          <p:cNvSpPr>
            <a:spLocks noGrp="1"/>
          </p:cNvSpPr>
          <p:nvPr>
            <p:ph type="title"/>
          </p:nvPr>
        </p:nvSpPr>
        <p:spPr/>
        <p:txBody>
          <a:bodyPr/>
          <a:lstStyle/>
          <a:p>
            <a:r>
              <a:rPr lang="en-US">
                <a:ea typeface="Calibri Light"/>
                <a:cs typeface="Calibri Light"/>
              </a:rPr>
              <a:t>IF – ELSE sazarojumi</a:t>
            </a:r>
            <a:endParaRPr lang="en-US"/>
          </a:p>
        </p:txBody>
      </p:sp>
      <p:sp>
        <p:nvSpPr>
          <p:cNvPr id="3" name="Content Placeholder 2">
            <a:extLst>
              <a:ext uri="{FF2B5EF4-FFF2-40B4-BE49-F238E27FC236}">
                <a16:creationId xmlns:a16="http://schemas.microsoft.com/office/drawing/2014/main" id="{BFEFB1FE-A4EB-FBCE-8B5C-88CCA7B0D812}"/>
              </a:ext>
            </a:extLst>
          </p:cNvPr>
          <p:cNvSpPr>
            <a:spLocks noGrp="1"/>
          </p:cNvSpPr>
          <p:nvPr>
            <p:ph idx="1"/>
          </p:nvPr>
        </p:nvSpPr>
        <p:spPr/>
        <p:txBody>
          <a:bodyPr vert="horz" lIns="91440" tIns="45720" rIns="91440" bIns="45720" rtlCol="0" anchor="t">
            <a:normAutofit/>
          </a:bodyPr>
          <a:lstStyle/>
          <a:p>
            <a:pPr marL="0" indent="0">
              <a:buNone/>
            </a:pPr>
            <a:r>
              <a:rPr lang="en-US" sz="2000">
                <a:ea typeface="+mn-lt"/>
                <a:cs typeface="+mn-lt"/>
              </a:rPr>
              <a:t>Sazarojumi (</a:t>
            </a:r>
            <a:r>
              <a:rPr lang="en-US" sz="2000">
                <a:latin typeface="DM Mono"/>
                <a:ea typeface="Calibri" panose="020F0502020204030204"/>
                <a:cs typeface="Calibri" panose="020F0502020204030204"/>
              </a:rPr>
              <a:t>if</a:t>
            </a:r>
            <a:r>
              <a:rPr lang="en-US" sz="2000">
                <a:ea typeface="+mn-lt"/>
                <a:cs typeface="+mn-lt"/>
              </a:rPr>
              <a:t>, </a:t>
            </a:r>
            <a:r>
              <a:rPr lang="en-US" sz="2000">
                <a:latin typeface="DM Mono"/>
                <a:ea typeface="Calibri" panose="020F0502020204030204"/>
                <a:cs typeface="Calibri" panose="020F0502020204030204"/>
              </a:rPr>
              <a:t>elif</a:t>
            </a:r>
            <a:r>
              <a:rPr lang="en-US" sz="2000">
                <a:ea typeface="+mn-lt"/>
                <a:cs typeface="+mn-lt"/>
              </a:rPr>
              <a:t>, </a:t>
            </a:r>
            <a:r>
              <a:rPr lang="en-US" sz="2000">
                <a:latin typeface="DM Mono"/>
                <a:ea typeface="Calibri" panose="020F0502020204030204"/>
                <a:cs typeface="Calibri" panose="020F0502020204030204"/>
              </a:rPr>
              <a:t>else</a:t>
            </a:r>
            <a:r>
              <a:rPr lang="en-US" sz="2000">
                <a:ea typeface="+mn-lt"/>
                <a:cs typeface="+mn-lt"/>
              </a:rPr>
              <a:t> statements) ir fundamentāli vadības struktūrelementi Python valodā, kas ļauj programmām pieņemt lēmumus un izpildīt dažādus koda blokus atkarībā no noteikumiem vai apstākļiem.</a:t>
            </a:r>
            <a:endParaRPr lang="en-US" sz="2000"/>
          </a:p>
        </p:txBody>
      </p:sp>
      <p:pic>
        <p:nvPicPr>
          <p:cNvPr id="4" name="Picture 3" descr="A black background with white text&#10;&#10;Description automatically generated">
            <a:extLst>
              <a:ext uri="{FF2B5EF4-FFF2-40B4-BE49-F238E27FC236}">
                <a16:creationId xmlns:a16="http://schemas.microsoft.com/office/drawing/2014/main" id="{9A8B2806-893B-6B11-44AA-9C718326161E}"/>
              </a:ext>
            </a:extLst>
          </p:cNvPr>
          <p:cNvPicPr>
            <a:picLocks noChangeAspect="1"/>
          </p:cNvPicPr>
          <p:nvPr/>
        </p:nvPicPr>
        <p:blipFill>
          <a:blip r:embed="rId2"/>
          <a:stretch>
            <a:fillRect/>
          </a:stretch>
        </p:blipFill>
        <p:spPr>
          <a:xfrm>
            <a:off x="2099058" y="2778373"/>
            <a:ext cx="8012246" cy="1310433"/>
          </a:xfrm>
          <a:prstGeom prst="rect">
            <a:avLst/>
          </a:prstGeom>
        </p:spPr>
      </p:pic>
      <p:sp>
        <p:nvSpPr>
          <p:cNvPr id="5" name="TextBox 4">
            <a:extLst>
              <a:ext uri="{FF2B5EF4-FFF2-40B4-BE49-F238E27FC236}">
                <a16:creationId xmlns:a16="http://schemas.microsoft.com/office/drawing/2014/main" id="{2EC1ADF2-1113-7E5E-5EA4-CF3E44771BF3}"/>
              </a:ext>
            </a:extLst>
          </p:cNvPr>
          <p:cNvSpPr txBox="1"/>
          <p:nvPr/>
        </p:nvSpPr>
        <p:spPr>
          <a:xfrm>
            <a:off x="739967" y="4421436"/>
            <a:ext cx="10739609"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lvl="1" indent="-228600">
              <a:buFont typeface=""/>
              <a:buChar char="•"/>
            </a:pPr>
            <a:r>
              <a:rPr lang="en-US">
                <a:solidFill>
                  <a:srgbClr val="000000"/>
                </a:solidFill>
                <a:latin typeface="DM Mono"/>
              </a:rPr>
              <a:t>if</a:t>
            </a:r>
            <a:r>
              <a:rPr lang="en-US">
                <a:solidFill>
                  <a:srgbClr val="000000"/>
                </a:solidFill>
                <a:latin typeface="Google Sans Text"/>
              </a:rPr>
              <a:t> atslēgvārds norāda uz nosacījuma priekšraksta sākumu.</a:t>
            </a:r>
          </a:p>
          <a:p>
            <a:pPr marL="228600" lvl="1" indent="-228600">
              <a:buFont typeface=""/>
              <a:buChar char="•"/>
            </a:pPr>
            <a:r>
              <a:rPr lang="en-US">
                <a:solidFill>
                  <a:srgbClr val="000000"/>
                </a:solidFill>
                <a:latin typeface="DM Mono"/>
              </a:rPr>
              <a:t>nosacījums</a:t>
            </a:r>
            <a:r>
              <a:rPr lang="en-US">
                <a:solidFill>
                  <a:srgbClr val="000000"/>
                </a:solidFill>
                <a:latin typeface="Google Sans Text"/>
              </a:rPr>
              <a:t> ir izteiksme, kas tiek izvērtēta kā </a:t>
            </a:r>
            <a:r>
              <a:rPr lang="en-US">
                <a:solidFill>
                  <a:srgbClr val="000000"/>
                </a:solidFill>
                <a:latin typeface="DM Mono"/>
              </a:rPr>
              <a:t>True</a:t>
            </a:r>
            <a:r>
              <a:rPr lang="en-US">
                <a:solidFill>
                  <a:srgbClr val="000000"/>
                </a:solidFill>
                <a:latin typeface="Google Sans Text"/>
              </a:rPr>
              <a:t> vai </a:t>
            </a:r>
            <a:r>
              <a:rPr lang="en-US">
                <a:solidFill>
                  <a:srgbClr val="000000"/>
                </a:solidFill>
                <a:latin typeface="DM Mono"/>
              </a:rPr>
              <a:t>False</a:t>
            </a:r>
            <a:r>
              <a:rPr lang="en-US">
                <a:solidFill>
                  <a:srgbClr val="000000"/>
                </a:solidFill>
                <a:latin typeface="Google Sans Text"/>
              </a:rPr>
              <a:t>. Tas bieži ietver salīdzināšanas operatorus, loģiskos operatorus vai funkciju izsaukumus, kas atgriež Būla vērtību.</a:t>
            </a:r>
          </a:p>
          <a:p>
            <a:pPr marL="228600" lvl="1" indent="-228600">
              <a:buFont typeface=""/>
              <a:buChar char="•"/>
            </a:pPr>
            <a:r>
              <a:rPr lang="en-US">
                <a:solidFill>
                  <a:srgbClr val="000000"/>
                </a:solidFill>
                <a:latin typeface="Google Sans Text"/>
              </a:rPr>
              <a:t>Kols </a:t>
            </a:r>
            <a:r>
              <a:rPr lang="en-US">
                <a:solidFill>
                  <a:srgbClr val="000000"/>
                </a:solidFill>
                <a:latin typeface="DM Mono"/>
              </a:rPr>
              <a:t>:</a:t>
            </a:r>
            <a:r>
              <a:rPr lang="en-US">
                <a:solidFill>
                  <a:srgbClr val="000000"/>
                </a:solidFill>
                <a:latin typeface="Google Sans Text"/>
              </a:rPr>
              <a:t> norāda uz koda bloka sākumu, kas tiks izpildīts, ja nosacījums ir </a:t>
            </a:r>
            <a:r>
              <a:rPr lang="en-US">
                <a:solidFill>
                  <a:srgbClr val="000000"/>
                </a:solidFill>
                <a:latin typeface="DM Mono"/>
              </a:rPr>
              <a:t>True</a:t>
            </a:r>
            <a:r>
              <a:rPr lang="en-US">
                <a:solidFill>
                  <a:srgbClr val="000000"/>
                </a:solidFill>
                <a:latin typeface="Google Sans Text"/>
              </a:rPr>
              <a:t>.</a:t>
            </a:r>
          </a:p>
          <a:p>
            <a:pPr marL="228600" lvl="1" indent="-228600">
              <a:buFont typeface=""/>
              <a:buChar char="•"/>
            </a:pPr>
            <a:r>
              <a:rPr lang="en-US" b="1">
                <a:solidFill>
                  <a:srgbClr val="000000"/>
                </a:solidFill>
                <a:latin typeface="Google Sans Text"/>
              </a:rPr>
              <a:t>Indentācija:</a:t>
            </a:r>
            <a:r>
              <a:rPr lang="en-US">
                <a:solidFill>
                  <a:srgbClr val="000000"/>
                </a:solidFill>
                <a:latin typeface="Google Sans Text"/>
              </a:rPr>
              <a:t> Koda bloks, kas pieder </a:t>
            </a:r>
            <a:r>
              <a:rPr lang="en-US">
                <a:solidFill>
                  <a:srgbClr val="000000"/>
                </a:solidFill>
                <a:latin typeface="DM Mono"/>
              </a:rPr>
              <a:t>if</a:t>
            </a:r>
            <a:r>
              <a:rPr lang="en-US">
                <a:solidFill>
                  <a:srgbClr val="000000"/>
                </a:solidFill>
                <a:latin typeface="Google Sans Text"/>
              </a:rPr>
              <a:t> priekšrakstam, ir jāatkāpj (parasti ar Tab taustiņu). Python izmanto indentāciju, lai grupētu koda blokus.</a:t>
            </a:r>
          </a:p>
        </p:txBody>
      </p:sp>
    </p:spTree>
    <p:extLst>
      <p:ext uri="{BB962C8B-B14F-4D97-AF65-F5344CB8AC3E}">
        <p14:creationId xmlns:p14="http://schemas.microsoft.com/office/powerpoint/2010/main" val="19584084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9E21C-946A-711A-F86C-5418DEC0EC35}"/>
              </a:ext>
            </a:extLst>
          </p:cNvPr>
          <p:cNvSpPr>
            <a:spLocks noGrp="1"/>
          </p:cNvSpPr>
          <p:nvPr>
            <p:ph type="title"/>
          </p:nvPr>
        </p:nvSpPr>
        <p:spPr/>
        <p:txBody>
          <a:bodyPr/>
          <a:lstStyle/>
          <a:p>
            <a:r>
              <a:rPr lang="en-US">
                <a:ea typeface="Calibri Light"/>
                <a:cs typeface="Calibri Light"/>
              </a:rPr>
              <a:t>Piemērs</a:t>
            </a:r>
            <a:endParaRPr lang="en-US"/>
          </a:p>
        </p:txBody>
      </p:sp>
      <p:pic>
        <p:nvPicPr>
          <p:cNvPr id="4" name="Content Placeholder 3" descr="A screen shot of a computer&#10;&#10;Description automatically generated">
            <a:extLst>
              <a:ext uri="{FF2B5EF4-FFF2-40B4-BE49-F238E27FC236}">
                <a16:creationId xmlns:a16="http://schemas.microsoft.com/office/drawing/2014/main" id="{44E802AB-FC86-F413-BB06-3F4E0B07C98C}"/>
              </a:ext>
            </a:extLst>
          </p:cNvPr>
          <p:cNvPicPr>
            <a:picLocks noGrp="1" noChangeAspect="1"/>
          </p:cNvPicPr>
          <p:nvPr>
            <p:ph idx="1"/>
          </p:nvPr>
        </p:nvPicPr>
        <p:blipFill>
          <a:blip r:embed="rId2"/>
          <a:stretch>
            <a:fillRect/>
          </a:stretch>
        </p:blipFill>
        <p:spPr>
          <a:xfrm>
            <a:off x="3380628" y="1871194"/>
            <a:ext cx="5430741" cy="1561067"/>
          </a:xfrm>
        </p:spPr>
      </p:pic>
      <p:sp>
        <p:nvSpPr>
          <p:cNvPr id="5" name="TextBox 4">
            <a:extLst>
              <a:ext uri="{FF2B5EF4-FFF2-40B4-BE49-F238E27FC236}">
                <a16:creationId xmlns:a16="http://schemas.microsoft.com/office/drawing/2014/main" id="{06C3C128-121A-DA94-39D2-93A0031D5F57}"/>
              </a:ext>
            </a:extLst>
          </p:cNvPr>
          <p:cNvSpPr txBox="1"/>
          <p:nvPr/>
        </p:nvSpPr>
        <p:spPr>
          <a:xfrm>
            <a:off x="739967" y="4210280"/>
            <a:ext cx="958283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0000"/>
                </a:solidFill>
                <a:latin typeface="Google Sans Text"/>
              </a:rPr>
              <a:t>Šajā piemērā tiek izvērtēts nosacījums </a:t>
            </a:r>
            <a:r>
              <a:rPr lang="en-US">
                <a:solidFill>
                  <a:srgbClr val="000000"/>
                </a:solidFill>
                <a:latin typeface="DM Mono"/>
              </a:rPr>
              <a:t>vecums &gt;=</a:t>
            </a:r>
            <a:r>
              <a:rPr lang="en-US">
                <a:solidFill>
                  <a:srgbClr val="000000"/>
                </a:solidFill>
                <a:latin typeface="Google Sans Text"/>
              </a:rPr>
              <a:t>. Tā kā </a:t>
            </a:r>
            <a:r>
              <a:rPr lang="en-US">
                <a:solidFill>
                  <a:srgbClr val="000000"/>
                </a:solidFill>
                <a:latin typeface="DM Mono"/>
              </a:rPr>
              <a:t>vecums</a:t>
            </a:r>
            <a:r>
              <a:rPr lang="en-US">
                <a:solidFill>
                  <a:srgbClr val="000000"/>
                </a:solidFill>
                <a:latin typeface="Google Sans Text"/>
              </a:rPr>
              <a:t> ir 20, kas ir lielāks par vai vienāds ar 18, nosacījums ir </a:t>
            </a:r>
            <a:r>
              <a:rPr lang="en-US">
                <a:solidFill>
                  <a:srgbClr val="000000"/>
                </a:solidFill>
                <a:latin typeface="DM Mono"/>
              </a:rPr>
              <a:t>True</a:t>
            </a:r>
            <a:r>
              <a:rPr lang="en-US">
                <a:solidFill>
                  <a:srgbClr val="000000"/>
                </a:solidFill>
                <a:latin typeface="Google Sans Text"/>
              </a:rPr>
              <a:t>, un tiek izpildīts </a:t>
            </a:r>
            <a:r>
              <a:rPr lang="en-US">
                <a:solidFill>
                  <a:srgbClr val="000000"/>
                </a:solidFill>
                <a:latin typeface="DM Mono"/>
              </a:rPr>
              <a:t>print()</a:t>
            </a:r>
            <a:r>
              <a:rPr lang="en-US">
                <a:solidFill>
                  <a:srgbClr val="000000"/>
                </a:solidFill>
                <a:latin typeface="Google Sans Text"/>
              </a:rPr>
              <a:t>.</a:t>
            </a:r>
            <a:endParaRPr lang="en-US">
              <a:solidFill>
                <a:srgbClr val="000000"/>
              </a:solidFill>
            </a:endParaRPr>
          </a:p>
        </p:txBody>
      </p:sp>
    </p:spTree>
    <p:extLst>
      <p:ext uri="{BB962C8B-B14F-4D97-AF65-F5344CB8AC3E}">
        <p14:creationId xmlns:p14="http://schemas.microsoft.com/office/powerpoint/2010/main" val="42632018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A5F11-65BA-C5A5-5E9A-C6AE9D2A85C0}"/>
              </a:ext>
            </a:extLst>
          </p:cNvPr>
          <p:cNvSpPr>
            <a:spLocks noGrp="1"/>
          </p:cNvSpPr>
          <p:nvPr>
            <p:ph type="title"/>
          </p:nvPr>
        </p:nvSpPr>
        <p:spPr/>
        <p:txBody>
          <a:bodyPr/>
          <a:lstStyle/>
          <a:p>
            <a:r>
              <a:rPr lang="en-US">
                <a:ea typeface="Calibri Light"/>
                <a:cs typeface="Calibri Light"/>
              </a:rPr>
              <a:t>Praktiskie uzdevumi</a:t>
            </a:r>
            <a:endParaRPr lang="en-US"/>
          </a:p>
        </p:txBody>
      </p:sp>
      <p:sp>
        <p:nvSpPr>
          <p:cNvPr id="3" name="Content Placeholder 2">
            <a:extLst>
              <a:ext uri="{FF2B5EF4-FFF2-40B4-BE49-F238E27FC236}">
                <a16:creationId xmlns:a16="http://schemas.microsoft.com/office/drawing/2014/main" id="{BCDD38A7-3F5A-F814-DF8D-A009430E572B}"/>
              </a:ext>
            </a:extLst>
          </p:cNvPr>
          <p:cNvSpPr>
            <a:spLocks noGrp="1"/>
          </p:cNvSpPr>
          <p:nvPr>
            <p:ph idx="1"/>
          </p:nvPr>
        </p:nvSpPr>
        <p:spPr/>
        <p:txBody>
          <a:bodyPr vert="horz" lIns="91440" tIns="45720" rIns="91440" bIns="45720" rtlCol="0" anchor="t">
            <a:normAutofit/>
          </a:bodyPr>
          <a:lstStyle/>
          <a:p>
            <a:pPr>
              <a:buFont typeface="Arial"/>
              <a:buChar char="•"/>
            </a:pPr>
            <a:r>
              <a:rPr lang="en-US" sz="2000" err="1">
                <a:ea typeface="+mn-lt"/>
                <a:cs typeface="+mn-lt"/>
              </a:rPr>
              <a:t>Uzrakstiet</a:t>
            </a:r>
            <a:r>
              <a:rPr lang="en-US" sz="2000">
                <a:ea typeface="+mn-lt"/>
                <a:cs typeface="+mn-lt"/>
              </a:rPr>
              <a:t> </a:t>
            </a:r>
            <a:r>
              <a:rPr lang="en-US" sz="2000" err="1">
                <a:ea typeface="+mn-lt"/>
                <a:cs typeface="+mn-lt"/>
              </a:rPr>
              <a:t>programmu</a:t>
            </a:r>
            <a:r>
              <a:rPr lang="en-US" sz="2000">
                <a:ea typeface="+mn-lt"/>
                <a:cs typeface="+mn-lt"/>
              </a:rPr>
              <a:t>, kas </a:t>
            </a:r>
            <a:r>
              <a:rPr lang="en-US" sz="2000" err="1">
                <a:ea typeface="+mn-lt"/>
                <a:cs typeface="+mn-lt"/>
              </a:rPr>
              <a:t>palūdz</a:t>
            </a:r>
            <a:r>
              <a:rPr lang="en-US" sz="2000">
                <a:ea typeface="+mn-lt"/>
                <a:cs typeface="+mn-lt"/>
              </a:rPr>
              <a:t> </a:t>
            </a:r>
            <a:r>
              <a:rPr lang="en-US" sz="2000" err="1">
                <a:ea typeface="+mn-lt"/>
                <a:cs typeface="+mn-lt"/>
              </a:rPr>
              <a:t>lietotājam</a:t>
            </a:r>
            <a:r>
              <a:rPr lang="en-US" sz="2000">
                <a:ea typeface="+mn-lt"/>
                <a:cs typeface="+mn-lt"/>
              </a:rPr>
              <a:t> </a:t>
            </a:r>
            <a:r>
              <a:rPr lang="en-US" sz="2000" err="1">
                <a:ea typeface="+mn-lt"/>
                <a:cs typeface="+mn-lt"/>
              </a:rPr>
              <a:t>ievadīt</a:t>
            </a:r>
            <a:r>
              <a:rPr lang="en-US" sz="2000">
                <a:ea typeface="+mn-lt"/>
                <a:cs typeface="+mn-lt"/>
              </a:rPr>
              <a:t> </a:t>
            </a:r>
            <a:r>
              <a:rPr lang="en-US" sz="2000" err="1">
                <a:ea typeface="+mn-lt"/>
                <a:cs typeface="+mn-lt"/>
              </a:rPr>
              <a:t>skaitli</a:t>
            </a:r>
            <a:r>
              <a:rPr lang="en-US" sz="2000">
                <a:ea typeface="+mn-lt"/>
                <a:cs typeface="+mn-lt"/>
              </a:rPr>
              <a:t>. Ja </a:t>
            </a:r>
            <a:r>
              <a:rPr lang="en-US" sz="2000" err="1">
                <a:ea typeface="+mn-lt"/>
                <a:cs typeface="+mn-lt"/>
              </a:rPr>
              <a:t>skaitlis</a:t>
            </a:r>
            <a:r>
              <a:rPr lang="en-US" sz="2000">
                <a:ea typeface="+mn-lt"/>
                <a:cs typeface="+mn-lt"/>
              </a:rPr>
              <a:t> </a:t>
            </a:r>
            <a:r>
              <a:rPr lang="en-US" sz="2000" err="1">
                <a:ea typeface="+mn-lt"/>
                <a:cs typeface="+mn-lt"/>
              </a:rPr>
              <a:t>ir</a:t>
            </a:r>
            <a:r>
              <a:rPr lang="en-US" sz="2000">
                <a:ea typeface="+mn-lt"/>
                <a:cs typeface="+mn-lt"/>
              </a:rPr>
              <a:t> </a:t>
            </a:r>
            <a:r>
              <a:rPr lang="en-US" sz="2000" err="1">
                <a:ea typeface="+mn-lt"/>
                <a:cs typeface="+mn-lt"/>
              </a:rPr>
              <a:t>pozitīvs</a:t>
            </a:r>
            <a:r>
              <a:rPr lang="en-US" sz="2000">
                <a:ea typeface="+mn-lt"/>
                <a:cs typeface="+mn-lt"/>
              </a:rPr>
              <a:t>, </a:t>
            </a:r>
            <a:r>
              <a:rPr lang="en-US" sz="2000" err="1">
                <a:ea typeface="+mn-lt"/>
                <a:cs typeface="+mn-lt"/>
              </a:rPr>
              <a:t>izdrukājiet</a:t>
            </a:r>
            <a:r>
              <a:rPr lang="en-US" sz="2000">
                <a:ea typeface="+mn-lt"/>
                <a:cs typeface="+mn-lt"/>
              </a:rPr>
              <a:t> "</a:t>
            </a:r>
            <a:r>
              <a:rPr lang="en-US" sz="2000" err="1">
                <a:ea typeface="+mn-lt"/>
                <a:cs typeface="+mn-lt"/>
              </a:rPr>
              <a:t>Skaitlis</a:t>
            </a:r>
            <a:r>
              <a:rPr lang="en-US" sz="2000">
                <a:ea typeface="+mn-lt"/>
                <a:cs typeface="+mn-lt"/>
              </a:rPr>
              <a:t> </a:t>
            </a:r>
            <a:r>
              <a:rPr lang="en-US" sz="2000" err="1">
                <a:ea typeface="+mn-lt"/>
                <a:cs typeface="+mn-lt"/>
              </a:rPr>
              <a:t>ir</a:t>
            </a:r>
            <a:r>
              <a:rPr lang="en-US" sz="2000">
                <a:ea typeface="+mn-lt"/>
                <a:cs typeface="+mn-lt"/>
              </a:rPr>
              <a:t> </a:t>
            </a:r>
            <a:r>
              <a:rPr lang="en-US" sz="2000" err="1">
                <a:ea typeface="+mn-lt"/>
                <a:cs typeface="+mn-lt"/>
              </a:rPr>
              <a:t>pozitīvs</a:t>
            </a:r>
            <a:r>
              <a:rPr lang="en-US" sz="2000">
                <a:ea typeface="+mn-lt"/>
                <a:cs typeface="+mn-lt"/>
              </a:rPr>
              <a:t>".</a:t>
            </a:r>
            <a:endParaRPr lang="en-US" sz="2000">
              <a:ea typeface="Calibri"/>
              <a:cs typeface="Calibri"/>
            </a:endParaRPr>
          </a:p>
          <a:p>
            <a:pPr>
              <a:buFont typeface="Arial"/>
              <a:buChar char="•"/>
            </a:pPr>
            <a:r>
              <a:rPr lang="en-US" sz="2000" err="1">
                <a:ea typeface="+mn-lt"/>
                <a:cs typeface="+mn-lt"/>
              </a:rPr>
              <a:t>Uzrakstiet</a:t>
            </a:r>
            <a:r>
              <a:rPr lang="en-US" sz="2000">
                <a:ea typeface="+mn-lt"/>
                <a:cs typeface="+mn-lt"/>
              </a:rPr>
              <a:t> </a:t>
            </a:r>
            <a:r>
              <a:rPr lang="en-US" sz="2000" err="1">
                <a:ea typeface="+mn-lt"/>
                <a:cs typeface="+mn-lt"/>
              </a:rPr>
              <a:t>programmu</a:t>
            </a:r>
            <a:r>
              <a:rPr lang="en-US" sz="2000">
                <a:ea typeface="+mn-lt"/>
                <a:cs typeface="+mn-lt"/>
              </a:rPr>
              <a:t>, kas </a:t>
            </a:r>
            <a:r>
              <a:rPr lang="en-US" sz="2000" err="1">
                <a:ea typeface="+mn-lt"/>
                <a:cs typeface="+mn-lt"/>
              </a:rPr>
              <a:t>palūdz</a:t>
            </a:r>
            <a:r>
              <a:rPr lang="en-US" sz="2000">
                <a:ea typeface="+mn-lt"/>
                <a:cs typeface="+mn-lt"/>
              </a:rPr>
              <a:t> </a:t>
            </a:r>
            <a:r>
              <a:rPr lang="en-US" sz="2000" err="1">
                <a:ea typeface="+mn-lt"/>
                <a:cs typeface="+mn-lt"/>
              </a:rPr>
              <a:t>lietotājam</a:t>
            </a:r>
            <a:r>
              <a:rPr lang="en-US" sz="2000">
                <a:ea typeface="+mn-lt"/>
                <a:cs typeface="+mn-lt"/>
              </a:rPr>
              <a:t> </a:t>
            </a:r>
            <a:r>
              <a:rPr lang="en-US" sz="2000" err="1">
                <a:ea typeface="+mn-lt"/>
                <a:cs typeface="+mn-lt"/>
              </a:rPr>
              <a:t>ievadīt</a:t>
            </a:r>
            <a:r>
              <a:rPr lang="en-US" sz="2000">
                <a:ea typeface="+mn-lt"/>
                <a:cs typeface="+mn-lt"/>
              </a:rPr>
              <a:t> </a:t>
            </a:r>
            <a:r>
              <a:rPr lang="en-US" sz="2000" err="1">
                <a:ea typeface="+mn-lt"/>
                <a:cs typeface="+mn-lt"/>
              </a:rPr>
              <a:t>paroli</a:t>
            </a:r>
            <a:r>
              <a:rPr lang="en-US" sz="2000">
                <a:ea typeface="+mn-lt"/>
                <a:cs typeface="+mn-lt"/>
              </a:rPr>
              <a:t>. Ja </a:t>
            </a:r>
            <a:r>
              <a:rPr lang="en-US" sz="2000" err="1">
                <a:ea typeface="+mn-lt"/>
                <a:cs typeface="+mn-lt"/>
              </a:rPr>
              <a:t>ievadītā</a:t>
            </a:r>
            <a:r>
              <a:rPr lang="en-US" sz="2000">
                <a:ea typeface="+mn-lt"/>
                <a:cs typeface="+mn-lt"/>
              </a:rPr>
              <a:t> parole </a:t>
            </a:r>
            <a:r>
              <a:rPr lang="en-US" sz="2000" err="1">
                <a:ea typeface="+mn-lt"/>
                <a:cs typeface="+mn-lt"/>
              </a:rPr>
              <a:t>ir</a:t>
            </a:r>
            <a:r>
              <a:rPr lang="en-US" sz="2000">
                <a:ea typeface="+mn-lt"/>
                <a:cs typeface="+mn-lt"/>
              </a:rPr>
              <a:t> "secret", </a:t>
            </a:r>
            <a:r>
              <a:rPr lang="en-US" sz="2000" err="1">
                <a:ea typeface="+mn-lt"/>
                <a:cs typeface="+mn-lt"/>
              </a:rPr>
              <a:t>izdrukājiet</a:t>
            </a:r>
            <a:r>
              <a:rPr lang="en-US" sz="2000">
                <a:ea typeface="+mn-lt"/>
                <a:cs typeface="+mn-lt"/>
              </a:rPr>
              <a:t> "</a:t>
            </a:r>
            <a:r>
              <a:rPr lang="en-US" sz="2000" err="1">
                <a:ea typeface="+mn-lt"/>
                <a:cs typeface="+mn-lt"/>
              </a:rPr>
              <a:t>Piekļuve</a:t>
            </a:r>
            <a:r>
              <a:rPr lang="en-US" sz="2000">
                <a:ea typeface="+mn-lt"/>
                <a:cs typeface="+mn-lt"/>
              </a:rPr>
              <a:t> </a:t>
            </a:r>
            <a:r>
              <a:rPr lang="en-US" sz="2000" err="1">
                <a:ea typeface="+mn-lt"/>
                <a:cs typeface="+mn-lt"/>
              </a:rPr>
              <a:t>piešķirta</a:t>
            </a:r>
            <a:r>
              <a:rPr lang="en-US" sz="2000">
                <a:ea typeface="+mn-lt"/>
                <a:cs typeface="+mn-lt"/>
              </a:rPr>
              <a:t>".</a:t>
            </a:r>
            <a:endParaRPr lang="en-US" sz="2000"/>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8927308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1D2A2-F45D-FE80-D5E7-1D77007FC14E}"/>
              </a:ext>
            </a:extLst>
          </p:cNvPr>
          <p:cNvSpPr>
            <a:spLocks noGrp="1"/>
          </p:cNvSpPr>
          <p:nvPr>
            <p:ph type="title"/>
          </p:nvPr>
        </p:nvSpPr>
        <p:spPr/>
        <p:txBody>
          <a:bodyPr/>
          <a:lstStyle/>
          <a:p>
            <a:r>
              <a:rPr lang="en-US">
                <a:ea typeface="Calibri Light"/>
                <a:cs typeface="Calibri Light"/>
              </a:rPr>
              <a:t>Else</a:t>
            </a:r>
            <a:endParaRPr lang="en-US"/>
          </a:p>
        </p:txBody>
      </p:sp>
      <p:pic>
        <p:nvPicPr>
          <p:cNvPr id="4" name="Content Placeholder 3" descr="A black screen with white text&#10;&#10;Description automatically generated">
            <a:extLst>
              <a:ext uri="{FF2B5EF4-FFF2-40B4-BE49-F238E27FC236}">
                <a16:creationId xmlns:a16="http://schemas.microsoft.com/office/drawing/2014/main" id="{E468ABDE-6B8F-080F-3280-B05FA3C8A76D}"/>
              </a:ext>
            </a:extLst>
          </p:cNvPr>
          <p:cNvPicPr>
            <a:picLocks noGrp="1" noChangeAspect="1"/>
          </p:cNvPicPr>
          <p:nvPr>
            <p:ph idx="1"/>
          </p:nvPr>
        </p:nvPicPr>
        <p:blipFill>
          <a:blip r:embed="rId2"/>
          <a:stretch>
            <a:fillRect/>
          </a:stretch>
        </p:blipFill>
        <p:spPr>
          <a:xfrm>
            <a:off x="2759955" y="1555262"/>
            <a:ext cx="6690451" cy="1329942"/>
          </a:xfrm>
        </p:spPr>
      </p:pic>
      <p:sp>
        <p:nvSpPr>
          <p:cNvPr id="5" name="TextBox 4">
            <a:extLst>
              <a:ext uri="{FF2B5EF4-FFF2-40B4-BE49-F238E27FC236}">
                <a16:creationId xmlns:a16="http://schemas.microsoft.com/office/drawing/2014/main" id="{42B14A41-4AE2-615F-94DB-163A2DBD9B65}"/>
              </a:ext>
            </a:extLst>
          </p:cNvPr>
          <p:cNvSpPr txBox="1"/>
          <p:nvPr/>
        </p:nvSpPr>
        <p:spPr>
          <a:xfrm>
            <a:off x="684882" y="3200400"/>
            <a:ext cx="10904862"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0000"/>
                </a:solidFill>
                <a:latin typeface="Google Sans Text"/>
              </a:rPr>
              <a:t>Paskaidrojums:</a:t>
            </a:r>
          </a:p>
          <a:p>
            <a:pPr marL="228600" lvl="1" indent="-228600">
              <a:buFont typeface=""/>
              <a:buChar char="•"/>
            </a:pPr>
            <a:r>
              <a:rPr lang="en-US">
                <a:solidFill>
                  <a:srgbClr val="000000"/>
                </a:solidFill>
                <a:latin typeface="DM Mono"/>
              </a:rPr>
              <a:t>else</a:t>
            </a:r>
            <a:r>
              <a:rPr lang="en-US">
                <a:solidFill>
                  <a:srgbClr val="000000"/>
                </a:solidFill>
                <a:latin typeface="Google Sans Text"/>
              </a:rPr>
              <a:t> atslēgvārds norāda uz alternatīvā koda bloka sākumu.</a:t>
            </a:r>
          </a:p>
          <a:p>
            <a:pPr marL="228600" lvl="1" indent="-228600">
              <a:buFont typeface=""/>
              <a:buChar char="•"/>
            </a:pPr>
            <a:r>
              <a:rPr lang="en-US">
                <a:solidFill>
                  <a:srgbClr val="000000"/>
                </a:solidFill>
                <a:latin typeface="DM Mono"/>
              </a:rPr>
              <a:t>else</a:t>
            </a:r>
            <a:r>
              <a:rPr lang="en-US">
                <a:solidFill>
                  <a:srgbClr val="000000"/>
                </a:solidFill>
                <a:latin typeface="Google Sans Text"/>
              </a:rPr>
              <a:t> priekšrakstam nav nepieciešams nosacījums. Tas tiek izpildīts, ja iepriekšējais </a:t>
            </a:r>
            <a:r>
              <a:rPr lang="en-US">
                <a:solidFill>
                  <a:srgbClr val="000000"/>
                </a:solidFill>
                <a:latin typeface="DM Mono"/>
              </a:rPr>
              <a:t>if</a:t>
            </a:r>
            <a:r>
              <a:rPr lang="en-US">
                <a:solidFill>
                  <a:srgbClr val="000000"/>
                </a:solidFill>
                <a:latin typeface="Google Sans Text"/>
              </a:rPr>
              <a:t> nosacījums ir bijis </a:t>
            </a:r>
            <a:r>
              <a:rPr lang="en-US">
                <a:solidFill>
                  <a:srgbClr val="000000"/>
                </a:solidFill>
                <a:latin typeface="DM Mono"/>
              </a:rPr>
              <a:t>False</a:t>
            </a:r>
            <a:r>
              <a:rPr lang="en-US">
                <a:solidFill>
                  <a:srgbClr val="000000"/>
                </a:solidFill>
                <a:latin typeface="Google Sans Text"/>
              </a:rPr>
              <a:t>.</a:t>
            </a:r>
          </a:p>
          <a:p>
            <a:pPr marL="228600" lvl="1" indent="-228600">
              <a:buFont typeface=""/>
              <a:buChar char="•"/>
            </a:pPr>
            <a:r>
              <a:rPr lang="en-US">
                <a:solidFill>
                  <a:srgbClr val="000000"/>
                </a:solidFill>
                <a:latin typeface="Google Sans Text"/>
              </a:rPr>
              <a:t>Kols </a:t>
            </a:r>
            <a:r>
              <a:rPr lang="en-US">
                <a:solidFill>
                  <a:srgbClr val="000000"/>
                </a:solidFill>
                <a:latin typeface="DM Mono"/>
              </a:rPr>
              <a:t>:</a:t>
            </a:r>
            <a:r>
              <a:rPr lang="en-US">
                <a:solidFill>
                  <a:srgbClr val="000000"/>
                </a:solidFill>
                <a:latin typeface="Google Sans Text"/>
              </a:rPr>
              <a:t> norāda uz </a:t>
            </a:r>
            <a:r>
              <a:rPr lang="en-US">
                <a:solidFill>
                  <a:srgbClr val="000000"/>
                </a:solidFill>
                <a:latin typeface="DM Mono"/>
              </a:rPr>
              <a:t>else</a:t>
            </a:r>
            <a:r>
              <a:rPr lang="en-US">
                <a:solidFill>
                  <a:srgbClr val="000000"/>
                </a:solidFill>
                <a:latin typeface="Google Sans Text"/>
              </a:rPr>
              <a:t> koda bloka sākumu.</a:t>
            </a:r>
          </a:p>
          <a:p>
            <a:pPr marL="228600" lvl="1" indent="-228600">
              <a:buFont typeface=""/>
              <a:buChar char="•"/>
            </a:pPr>
            <a:r>
              <a:rPr lang="en-US" b="1">
                <a:solidFill>
                  <a:srgbClr val="000000"/>
                </a:solidFill>
                <a:latin typeface="Google Sans Text"/>
              </a:rPr>
              <a:t>Indentācija:</a:t>
            </a:r>
            <a:r>
              <a:rPr lang="en-US">
                <a:solidFill>
                  <a:srgbClr val="000000"/>
                </a:solidFill>
                <a:latin typeface="Google Sans Text"/>
              </a:rPr>
              <a:t> Koda bloks, kas pieder </a:t>
            </a:r>
            <a:r>
              <a:rPr lang="en-US">
                <a:solidFill>
                  <a:srgbClr val="000000"/>
                </a:solidFill>
                <a:latin typeface="DM Mono"/>
              </a:rPr>
              <a:t>else</a:t>
            </a:r>
            <a:r>
              <a:rPr lang="en-US">
                <a:solidFill>
                  <a:srgbClr val="000000"/>
                </a:solidFill>
                <a:latin typeface="Google Sans Text"/>
              </a:rPr>
              <a:t> priekšrakstam, arī ir jāatkāpj.</a:t>
            </a:r>
          </a:p>
        </p:txBody>
      </p:sp>
    </p:spTree>
    <p:extLst>
      <p:ext uri="{BB962C8B-B14F-4D97-AF65-F5344CB8AC3E}">
        <p14:creationId xmlns:p14="http://schemas.microsoft.com/office/powerpoint/2010/main" val="12931398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7AB38-111C-AA69-6DC4-59151F5A368A}"/>
              </a:ext>
            </a:extLst>
          </p:cNvPr>
          <p:cNvSpPr>
            <a:spLocks noGrp="1"/>
          </p:cNvSpPr>
          <p:nvPr>
            <p:ph type="title"/>
          </p:nvPr>
        </p:nvSpPr>
        <p:spPr/>
        <p:txBody>
          <a:bodyPr/>
          <a:lstStyle/>
          <a:p>
            <a:r>
              <a:rPr lang="en-US">
                <a:ea typeface="Calibri Light"/>
                <a:cs typeface="Calibri Light"/>
              </a:rPr>
              <a:t>Piemērs</a:t>
            </a:r>
            <a:endParaRPr lang="en-US"/>
          </a:p>
        </p:txBody>
      </p:sp>
      <p:pic>
        <p:nvPicPr>
          <p:cNvPr id="4" name="Content Placeholder 3" descr="A screen shot of a computer&#10;&#10;Description automatically generated">
            <a:extLst>
              <a:ext uri="{FF2B5EF4-FFF2-40B4-BE49-F238E27FC236}">
                <a16:creationId xmlns:a16="http://schemas.microsoft.com/office/drawing/2014/main" id="{D696BBE5-EC90-ACFE-A99E-223B6D002971}"/>
              </a:ext>
            </a:extLst>
          </p:cNvPr>
          <p:cNvPicPr>
            <a:picLocks noGrp="1" noChangeAspect="1"/>
          </p:cNvPicPr>
          <p:nvPr>
            <p:ph idx="1"/>
          </p:nvPr>
        </p:nvPicPr>
        <p:blipFill>
          <a:blip r:embed="rId2"/>
          <a:stretch>
            <a:fillRect/>
          </a:stretch>
        </p:blipFill>
        <p:spPr>
          <a:xfrm>
            <a:off x="2755881" y="1685801"/>
            <a:ext cx="6689418" cy="2335805"/>
          </a:xfrm>
        </p:spPr>
      </p:pic>
      <p:sp>
        <p:nvSpPr>
          <p:cNvPr id="5" name="TextBox 4">
            <a:extLst>
              <a:ext uri="{FF2B5EF4-FFF2-40B4-BE49-F238E27FC236}">
                <a16:creationId xmlns:a16="http://schemas.microsoft.com/office/drawing/2014/main" id="{EAA4C8AD-1565-C2A2-C19A-36638C05A5FA}"/>
              </a:ext>
            </a:extLst>
          </p:cNvPr>
          <p:cNvSpPr txBox="1"/>
          <p:nvPr/>
        </p:nvSpPr>
        <p:spPr>
          <a:xfrm>
            <a:off x="840955" y="4641773"/>
            <a:ext cx="993170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0000"/>
                </a:solidFill>
                <a:latin typeface="Google Sans Text"/>
              </a:rPr>
              <a:t>Šajā piemērā nosacījums </a:t>
            </a:r>
            <a:r>
              <a:rPr lang="en-US">
                <a:solidFill>
                  <a:srgbClr val="000000"/>
                </a:solidFill>
                <a:latin typeface="DM Mono"/>
              </a:rPr>
              <a:t>vecums &gt;= 18</a:t>
            </a:r>
            <a:r>
              <a:rPr lang="en-US">
                <a:solidFill>
                  <a:srgbClr val="000000"/>
                </a:solidFill>
                <a:latin typeface="Google Sans Text"/>
              </a:rPr>
              <a:t> ir </a:t>
            </a:r>
            <a:r>
              <a:rPr lang="en-US">
                <a:solidFill>
                  <a:srgbClr val="000000"/>
                </a:solidFill>
                <a:latin typeface="DM Mono"/>
              </a:rPr>
              <a:t>False</a:t>
            </a:r>
            <a:r>
              <a:rPr lang="en-US">
                <a:solidFill>
                  <a:srgbClr val="000000"/>
                </a:solidFill>
                <a:latin typeface="Google Sans Text"/>
              </a:rPr>
              <a:t>, tāpēc tiek izpildīts </a:t>
            </a:r>
            <a:r>
              <a:rPr lang="en-US">
                <a:solidFill>
                  <a:srgbClr val="000000"/>
                </a:solidFill>
                <a:latin typeface="DM Mono"/>
              </a:rPr>
              <a:t>else</a:t>
            </a:r>
            <a:r>
              <a:rPr lang="en-US">
                <a:solidFill>
                  <a:srgbClr val="000000"/>
                </a:solidFill>
                <a:latin typeface="Google Sans Text"/>
              </a:rPr>
              <a:t> koda bloks, un tiek izvadīts "Jūs vēl neesat pilngadīgs.".</a:t>
            </a:r>
            <a:endParaRPr lang="en-US">
              <a:solidFill>
                <a:srgbClr val="000000"/>
              </a:solidFill>
            </a:endParaRPr>
          </a:p>
        </p:txBody>
      </p:sp>
    </p:spTree>
    <p:extLst>
      <p:ext uri="{BB962C8B-B14F-4D97-AF65-F5344CB8AC3E}">
        <p14:creationId xmlns:p14="http://schemas.microsoft.com/office/powerpoint/2010/main" val="177033437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7B94D-A309-DFA6-7AB3-385EEA31430A}"/>
              </a:ext>
            </a:extLst>
          </p:cNvPr>
          <p:cNvSpPr>
            <a:spLocks noGrp="1"/>
          </p:cNvSpPr>
          <p:nvPr>
            <p:ph type="title"/>
          </p:nvPr>
        </p:nvSpPr>
        <p:spPr/>
        <p:txBody>
          <a:bodyPr/>
          <a:lstStyle/>
          <a:p>
            <a:r>
              <a:rPr lang="en-US">
                <a:ea typeface="Calibri Light"/>
                <a:cs typeface="Calibri Light"/>
              </a:rPr>
              <a:t>Praktiskais uzdevums</a:t>
            </a:r>
            <a:endParaRPr lang="en-US"/>
          </a:p>
        </p:txBody>
      </p:sp>
      <p:sp>
        <p:nvSpPr>
          <p:cNvPr id="3" name="Content Placeholder 2">
            <a:extLst>
              <a:ext uri="{FF2B5EF4-FFF2-40B4-BE49-F238E27FC236}">
                <a16:creationId xmlns:a16="http://schemas.microsoft.com/office/drawing/2014/main" id="{E389AD44-CBF6-DCDB-62A8-76EEE1557A03}"/>
              </a:ext>
            </a:extLst>
          </p:cNvPr>
          <p:cNvSpPr>
            <a:spLocks noGrp="1"/>
          </p:cNvSpPr>
          <p:nvPr>
            <p:ph idx="1"/>
          </p:nvPr>
        </p:nvSpPr>
        <p:spPr/>
        <p:txBody>
          <a:bodyPr vert="horz" lIns="91440" tIns="45720" rIns="91440" bIns="45720" rtlCol="0" anchor="t">
            <a:normAutofit/>
          </a:bodyPr>
          <a:lstStyle/>
          <a:p>
            <a:pPr>
              <a:buFont typeface="Arial"/>
              <a:buChar char="•"/>
            </a:pPr>
            <a:r>
              <a:rPr lang="en-US" sz="3200" err="1">
                <a:ea typeface="+mn-lt"/>
                <a:cs typeface="+mn-lt"/>
              </a:rPr>
              <a:t>Uzrakstiet</a:t>
            </a:r>
            <a:r>
              <a:rPr lang="en-US" sz="3200">
                <a:ea typeface="+mn-lt"/>
                <a:cs typeface="+mn-lt"/>
              </a:rPr>
              <a:t> </a:t>
            </a:r>
            <a:r>
              <a:rPr lang="en-US" sz="3200" err="1">
                <a:ea typeface="+mn-lt"/>
                <a:cs typeface="+mn-lt"/>
              </a:rPr>
              <a:t>programmu</a:t>
            </a:r>
            <a:r>
              <a:rPr lang="en-US" sz="3200">
                <a:ea typeface="+mn-lt"/>
                <a:cs typeface="+mn-lt"/>
              </a:rPr>
              <a:t>, kas </a:t>
            </a:r>
            <a:r>
              <a:rPr lang="en-US" sz="3200" err="1">
                <a:ea typeface="+mn-lt"/>
                <a:cs typeface="+mn-lt"/>
              </a:rPr>
              <a:t>palūdz</a:t>
            </a:r>
            <a:r>
              <a:rPr lang="en-US" sz="3200">
                <a:ea typeface="+mn-lt"/>
                <a:cs typeface="+mn-lt"/>
              </a:rPr>
              <a:t> </a:t>
            </a:r>
            <a:r>
              <a:rPr lang="en-US" sz="3200" err="1">
                <a:ea typeface="+mn-lt"/>
                <a:cs typeface="+mn-lt"/>
              </a:rPr>
              <a:t>lietotājam</a:t>
            </a:r>
            <a:r>
              <a:rPr lang="en-US" sz="3200">
                <a:ea typeface="+mn-lt"/>
                <a:cs typeface="+mn-lt"/>
              </a:rPr>
              <a:t> </a:t>
            </a:r>
            <a:r>
              <a:rPr lang="en-US" sz="3200" err="1">
                <a:ea typeface="+mn-lt"/>
                <a:cs typeface="+mn-lt"/>
              </a:rPr>
              <a:t>ievadīt</a:t>
            </a:r>
            <a:r>
              <a:rPr lang="en-US" sz="3200">
                <a:ea typeface="+mn-lt"/>
                <a:cs typeface="+mn-lt"/>
              </a:rPr>
              <a:t> </a:t>
            </a:r>
            <a:r>
              <a:rPr lang="en-US" sz="3200" err="1">
                <a:ea typeface="+mn-lt"/>
                <a:cs typeface="+mn-lt"/>
              </a:rPr>
              <a:t>skaitli</a:t>
            </a:r>
            <a:r>
              <a:rPr lang="en-US" sz="3200">
                <a:ea typeface="+mn-lt"/>
                <a:cs typeface="+mn-lt"/>
              </a:rPr>
              <a:t>. Ja </a:t>
            </a:r>
            <a:r>
              <a:rPr lang="en-US" sz="3200" err="1">
                <a:ea typeface="+mn-lt"/>
                <a:cs typeface="+mn-lt"/>
              </a:rPr>
              <a:t>skaitlis</a:t>
            </a:r>
            <a:r>
              <a:rPr lang="en-US" sz="3200">
                <a:ea typeface="+mn-lt"/>
                <a:cs typeface="+mn-lt"/>
              </a:rPr>
              <a:t> </a:t>
            </a:r>
            <a:r>
              <a:rPr lang="en-US" sz="3200" err="1">
                <a:ea typeface="+mn-lt"/>
                <a:cs typeface="+mn-lt"/>
              </a:rPr>
              <a:t>ir</a:t>
            </a:r>
            <a:r>
              <a:rPr lang="en-US" sz="3200">
                <a:ea typeface="+mn-lt"/>
                <a:cs typeface="+mn-lt"/>
              </a:rPr>
              <a:t> </a:t>
            </a:r>
            <a:r>
              <a:rPr lang="en-US" sz="3200" err="1">
                <a:ea typeface="+mn-lt"/>
                <a:cs typeface="+mn-lt"/>
              </a:rPr>
              <a:t>pāra</a:t>
            </a:r>
            <a:r>
              <a:rPr lang="en-US" sz="3200">
                <a:ea typeface="+mn-lt"/>
                <a:cs typeface="+mn-lt"/>
              </a:rPr>
              <a:t>, </a:t>
            </a:r>
            <a:r>
              <a:rPr lang="en-US" sz="3200" err="1">
                <a:ea typeface="+mn-lt"/>
                <a:cs typeface="+mn-lt"/>
              </a:rPr>
              <a:t>izdrukājiet</a:t>
            </a:r>
            <a:r>
              <a:rPr lang="en-US" sz="3200">
                <a:ea typeface="+mn-lt"/>
                <a:cs typeface="+mn-lt"/>
              </a:rPr>
              <a:t> "</a:t>
            </a:r>
            <a:r>
              <a:rPr lang="en-US" sz="3200" err="1">
                <a:ea typeface="+mn-lt"/>
                <a:cs typeface="+mn-lt"/>
              </a:rPr>
              <a:t>Skaitlis</a:t>
            </a:r>
            <a:r>
              <a:rPr lang="en-US" sz="3200">
                <a:ea typeface="+mn-lt"/>
                <a:cs typeface="+mn-lt"/>
              </a:rPr>
              <a:t> </a:t>
            </a:r>
            <a:r>
              <a:rPr lang="en-US" sz="3200" err="1">
                <a:ea typeface="+mn-lt"/>
                <a:cs typeface="+mn-lt"/>
              </a:rPr>
              <a:t>ir</a:t>
            </a:r>
            <a:r>
              <a:rPr lang="en-US" sz="3200">
                <a:ea typeface="+mn-lt"/>
                <a:cs typeface="+mn-lt"/>
              </a:rPr>
              <a:t> </a:t>
            </a:r>
            <a:r>
              <a:rPr lang="en-US" sz="3200" err="1">
                <a:ea typeface="+mn-lt"/>
                <a:cs typeface="+mn-lt"/>
              </a:rPr>
              <a:t>pāra</a:t>
            </a:r>
            <a:r>
              <a:rPr lang="en-US" sz="3200">
                <a:ea typeface="+mn-lt"/>
                <a:cs typeface="+mn-lt"/>
              </a:rPr>
              <a:t>", </a:t>
            </a:r>
            <a:r>
              <a:rPr lang="en-US" sz="3200" err="1">
                <a:ea typeface="+mn-lt"/>
                <a:cs typeface="+mn-lt"/>
              </a:rPr>
              <a:t>citādi</a:t>
            </a:r>
            <a:r>
              <a:rPr lang="en-US" sz="3200">
                <a:ea typeface="+mn-lt"/>
                <a:cs typeface="+mn-lt"/>
              </a:rPr>
              <a:t> </a:t>
            </a:r>
            <a:r>
              <a:rPr lang="en-US" sz="3200" err="1">
                <a:ea typeface="+mn-lt"/>
                <a:cs typeface="+mn-lt"/>
              </a:rPr>
              <a:t>izdrukājiet</a:t>
            </a:r>
            <a:r>
              <a:rPr lang="en-US" sz="3200">
                <a:ea typeface="+mn-lt"/>
                <a:cs typeface="+mn-lt"/>
              </a:rPr>
              <a:t> "</a:t>
            </a:r>
            <a:r>
              <a:rPr lang="en-US" sz="3200" err="1">
                <a:ea typeface="+mn-lt"/>
                <a:cs typeface="+mn-lt"/>
              </a:rPr>
              <a:t>Skaitlis</a:t>
            </a:r>
            <a:r>
              <a:rPr lang="en-US" sz="3200">
                <a:ea typeface="+mn-lt"/>
                <a:cs typeface="+mn-lt"/>
              </a:rPr>
              <a:t> </a:t>
            </a:r>
            <a:r>
              <a:rPr lang="en-US" sz="3200" err="1">
                <a:ea typeface="+mn-lt"/>
                <a:cs typeface="+mn-lt"/>
              </a:rPr>
              <a:t>ir</a:t>
            </a:r>
            <a:r>
              <a:rPr lang="en-US" sz="3200">
                <a:ea typeface="+mn-lt"/>
                <a:cs typeface="+mn-lt"/>
              </a:rPr>
              <a:t> </a:t>
            </a:r>
            <a:r>
              <a:rPr lang="en-US" sz="3200" err="1">
                <a:ea typeface="+mn-lt"/>
                <a:cs typeface="+mn-lt"/>
              </a:rPr>
              <a:t>nepāra</a:t>
            </a:r>
            <a:r>
              <a:rPr lang="en-US" sz="3200">
                <a:ea typeface="+mn-lt"/>
                <a:cs typeface="+mn-lt"/>
              </a:rPr>
              <a:t>".</a:t>
            </a:r>
            <a:endParaRPr lang="en-US" sz="3200"/>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145846129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F4F79-809B-A924-97B2-84D8C19A9785}"/>
              </a:ext>
            </a:extLst>
          </p:cNvPr>
          <p:cNvSpPr>
            <a:spLocks noGrp="1"/>
          </p:cNvSpPr>
          <p:nvPr>
            <p:ph type="title"/>
          </p:nvPr>
        </p:nvSpPr>
        <p:spPr/>
        <p:txBody>
          <a:bodyPr/>
          <a:lstStyle/>
          <a:p>
            <a:r>
              <a:rPr lang="en-US">
                <a:ea typeface="Calibri Light"/>
                <a:cs typeface="Calibri Light"/>
              </a:rPr>
              <a:t>Elif</a:t>
            </a:r>
            <a:endParaRPr lang="en-US"/>
          </a:p>
        </p:txBody>
      </p:sp>
      <p:pic>
        <p:nvPicPr>
          <p:cNvPr id="4" name="Content Placeholder 3" descr="A screen shot of a computer&#10;&#10;Description automatically generated">
            <a:extLst>
              <a:ext uri="{FF2B5EF4-FFF2-40B4-BE49-F238E27FC236}">
                <a16:creationId xmlns:a16="http://schemas.microsoft.com/office/drawing/2014/main" id="{9FF7E764-AAD4-BCD6-CC5C-AB61F2740631}"/>
              </a:ext>
            </a:extLst>
          </p:cNvPr>
          <p:cNvPicPr>
            <a:picLocks noGrp="1" noChangeAspect="1"/>
          </p:cNvPicPr>
          <p:nvPr>
            <p:ph idx="1"/>
          </p:nvPr>
        </p:nvPicPr>
        <p:blipFill>
          <a:blip r:embed="rId2"/>
          <a:stretch>
            <a:fillRect/>
          </a:stretch>
        </p:blipFill>
        <p:spPr>
          <a:xfrm>
            <a:off x="834528" y="1522441"/>
            <a:ext cx="10522944" cy="2625801"/>
          </a:xfrm>
        </p:spPr>
      </p:pic>
      <p:sp>
        <p:nvSpPr>
          <p:cNvPr id="5" name="TextBox 4">
            <a:extLst>
              <a:ext uri="{FF2B5EF4-FFF2-40B4-BE49-F238E27FC236}">
                <a16:creationId xmlns:a16="http://schemas.microsoft.com/office/drawing/2014/main" id="{811B738C-7E72-426E-75E3-E9098FD3BB7F}"/>
              </a:ext>
            </a:extLst>
          </p:cNvPr>
          <p:cNvSpPr txBox="1"/>
          <p:nvPr/>
        </p:nvSpPr>
        <p:spPr>
          <a:xfrm>
            <a:off x="831774" y="4403075"/>
            <a:ext cx="10528452"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0000"/>
                </a:solidFill>
                <a:latin typeface="Google Sans Text"/>
              </a:rPr>
              <a:t>Paskaidrojums:</a:t>
            </a:r>
          </a:p>
          <a:p>
            <a:pPr marL="228600" lvl="1" indent="-228600">
              <a:buFont typeface=""/>
              <a:buChar char="•"/>
            </a:pPr>
            <a:r>
              <a:rPr lang="en-US">
                <a:solidFill>
                  <a:srgbClr val="000000"/>
                </a:solidFill>
                <a:latin typeface="DM Mono"/>
              </a:rPr>
              <a:t>elif</a:t>
            </a:r>
            <a:r>
              <a:rPr lang="en-US">
                <a:solidFill>
                  <a:srgbClr val="000000"/>
                </a:solidFill>
                <a:latin typeface="Google Sans Text"/>
              </a:rPr>
              <a:t> atslēgvārds seko </a:t>
            </a:r>
            <a:r>
              <a:rPr lang="en-US">
                <a:solidFill>
                  <a:srgbClr val="000000"/>
                </a:solidFill>
                <a:latin typeface="DM Mono"/>
              </a:rPr>
              <a:t>if</a:t>
            </a:r>
            <a:r>
              <a:rPr lang="en-US">
                <a:solidFill>
                  <a:srgbClr val="000000"/>
                </a:solidFill>
                <a:latin typeface="Google Sans Text"/>
              </a:rPr>
              <a:t> priekšrakstam un ļauj pārbaudīt papildu nosacījumus.</a:t>
            </a:r>
          </a:p>
          <a:p>
            <a:pPr marL="228600" lvl="1" indent="-228600">
              <a:buFont typeface=""/>
              <a:buChar char="•"/>
            </a:pPr>
            <a:r>
              <a:rPr lang="en-US">
                <a:solidFill>
                  <a:srgbClr val="000000"/>
                </a:solidFill>
                <a:latin typeface="Google Sans Text"/>
              </a:rPr>
              <a:t>Ja iepriekšējais </a:t>
            </a:r>
            <a:r>
              <a:rPr lang="en-US">
                <a:solidFill>
                  <a:srgbClr val="000000"/>
                </a:solidFill>
                <a:latin typeface="DM Mono"/>
              </a:rPr>
              <a:t>if</a:t>
            </a:r>
            <a:r>
              <a:rPr lang="en-US">
                <a:solidFill>
                  <a:srgbClr val="000000"/>
                </a:solidFill>
                <a:latin typeface="Google Sans Text"/>
              </a:rPr>
              <a:t> vai </a:t>
            </a:r>
            <a:r>
              <a:rPr lang="en-US">
                <a:solidFill>
                  <a:srgbClr val="000000"/>
                </a:solidFill>
                <a:latin typeface="DM Mono"/>
              </a:rPr>
              <a:t>elif</a:t>
            </a:r>
            <a:r>
              <a:rPr lang="en-US">
                <a:solidFill>
                  <a:srgbClr val="000000"/>
                </a:solidFill>
                <a:latin typeface="Google Sans Text"/>
              </a:rPr>
              <a:t> nosacījums ir </a:t>
            </a:r>
            <a:r>
              <a:rPr lang="en-US">
                <a:solidFill>
                  <a:srgbClr val="000000"/>
                </a:solidFill>
                <a:latin typeface="DM Mono"/>
              </a:rPr>
              <a:t>False</a:t>
            </a:r>
            <a:r>
              <a:rPr lang="en-US">
                <a:solidFill>
                  <a:srgbClr val="000000"/>
                </a:solidFill>
                <a:latin typeface="Google Sans Text"/>
              </a:rPr>
              <a:t>, tiek izvērtēts </a:t>
            </a:r>
            <a:r>
              <a:rPr lang="en-US">
                <a:solidFill>
                  <a:srgbClr val="000000"/>
                </a:solidFill>
                <a:latin typeface="DM Mono"/>
              </a:rPr>
              <a:t>elif</a:t>
            </a:r>
            <a:r>
              <a:rPr lang="en-US">
                <a:solidFill>
                  <a:srgbClr val="000000"/>
                </a:solidFill>
                <a:latin typeface="Google Sans Text"/>
              </a:rPr>
              <a:t> nosacījums.</a:t>
            </a:r>
          </a:p>
          <a:p>
            <a:pPr marL="228600" lvl="1" indent="-228600">
              <a:buFont typeface=""/>
              <a:buChar char="•"/>
            </a:pPr>
            <a:r>
              <a:rPr lang="en-US">
                <a:solidFill>
                  <a:srgbClr val="000000"/>
                </a:solidFill>
                <a:latin typeface="Google Sans Text"/>
              </a:rPr>
              <a:t>Var būt jebkāds skaits </a:t>
            </a:r>
            <a:r>
              <a:rPr lang="en-US">
                <a:solidFill>
                  <a:srgbClr val="000000"/>
                </a:solidFill>
                <a:latin typeface="DM Mono"/>
              </a:rPr>
              <a:t>elif</a:t>
            </a:r>
            <a:r>
              <a:rPr lang="en-US">
                <a:solidFill>
                  <a:srgbClr val="000000"/>
                </a:solidFill>
                <a:latin typeface="Google Sans Text"/>
              </a:rPr>
              <a:t> priekšrakstu.</a:t>
            </a:r>
          </a:p>
          <a:p>
            <a:pPr marL="228600" lvl="1" indent="-228600">
              <a:buFont typeface=""/>
              <a:buChar char="•"/>
            </a:pPr>
            <a:r>
              <a:rPr lang="en-US">
                <a:solidFill>
                  <a:srgbClr val="000000"/>
                </a:solidFill>
                <a:latin typeface="DM Mono"/>
              </a:rPr>
              <a:t>else</a:t>
            </a:r>
            <a:r>
              <a:rPr lang="en-US">
                <a:solidFill>
                  <a:srgbClr val="000000"/>
                </a:solidFill>
                <a:latin typeface="Google Sans Text"/>
              </a:rPr>
              <a:t> priekšraksts ir izvēles un tiek izpildīts, ja visi iepriekšējie </a:t>
            </a:r>
            <a:r>
              <a:rPr lang="en-US">
                <a:solidFill>
                  <a:srgbClr val="000000"/>
                </a:solidFill>
                <a:latin typeface="DM Mono"/>
              </a:rPr>
              <a:t>if</a:t>
            </a:r>
            <a:r>
              <a:rPr lang="en-US">
                <a:solidFill>
                  <a:srgbClr val="000000"/>
                </a:solidFill>
                <a:latin typeface="Google Sans Text"/>
              </a:rPr>
              <a:t> un </a:t>
            </a:r>
            <a:r>
              <a:rPr lang="en-US">
                <a:solidFill>
                  <a:srgbClr val="000000"/>
                </a:solidFill>
                <a:latin typeface="DM Mono"/>
              </a:rPr>
              <a:t>elif</a:t>
            </a:r>
            <a:r>
              <a:rPr lang="en-US">
                <a:solidFill>
                  <a:srgbClr val="000000"/>
                </a:solidFill>
                <a:latin typeface="Google Sans Text"/>
              </a:rPr>
              <a:t> nosacījumi ir </a:t>
            </a:r>
            <a:r>
              <a:rPr lang="en-US">
                <a:solidFill>
                  <a:srgbClr val="000000"/>
                </a:solidFill>
                <a:latin typeface="DM Mono"/>
              </a:rPr>
              <a:t>False</a:t>
            </a:r>
            <a:r>
              <a:rPr lang="en-US">
                <a:solidFill>
                  <a:srgbClr val="000000"/>
                </a:solidFill>
                <a:latin typeface="Google Sans Text"/>
              </a:rPr>
              <a:t>.</a:t>
            </a:r>
          </a:p>
          <a:p>
            <a:pPr marL="228600" lvl="1" indent="-228600">
              <a:buFont typeface=""/>
              <a:buChar char="•"/>
            </a:pPr>
            <a:r>
              <a:rPr lang="en-US" b="1">
                <a:solidFill>
                  <a:srgbClr val="000000"/>
                </a:solidFill>
                <a:latin typeface="Google Sans Text"/>
              </a:rPr>
              <a:t>Indentācija:</a:t>
            </a:r>
            <a:r>
              <a:rPr lang="en-US">
                <a:solidFill>
                  <a:srgbClr val="000000"/>
                </a:solidFill>
                <a:latin typeface="Google Sans Text"/>
              </a:rPr>
              <a:t> Koda bloki, kas pieder </a:t>
            </a:r>
            <a:r>
              <a:rPr lang="en-US">
                <a:solidFill>
                  <a:srgbClr val="000000"/>
                </a:solidFill>
                <a:latin typeface="DM Mono"/>
              </a:rPr>
              <a:t>elif</a:t>
            </a:r>
            <a:r>
              <a:rPr lang="en-US">
                <a:solidFill>
                  <a:srgbClr val="000000"/>
                </a:solidFill>
                <a:latin typeface="Google Sans Text"/>
              </a:rPr>
              <a:t> un </a:t>
            </a:r>
            <a:r>
              <a:rPr lang="en-US">
                <a:solidFill>
                  <a:srgbClr val="000000"/>
                </a:solidFill>
                <a:latin typeface="DM Mono"/>
              </a:rPr>
              <a:t>else</a:t>
            </a:r>
            <a:r>
              <a:rPr lang="en-US">
                <a:solidFill>
                  <a:srgbClr val="000000"/>
                </a:solidFill>
                <a:latin typeface="Google Sans Text"/>
              </a:rPr>
              <a:t> priekšrakstiem, arī ir jābūt ar atkāpi.</a:t>
            </a:r>
          </a:p>
        </p:txBody>
      </p:sp>
    </p:spTree>
    <p:extLst>
      <p:ext uri="{BB962C8B-B14F-4D97-AF65-F5344CB8AC3E}">
        <p14:creationId xmlns:p14="http://schemas.microsoft.com/office/powerpoint/2010/main" val="11126604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DCAF8-8586-2171-9DCA-434C76FC584D}"/>
              </a:ext>
            </a:extLst>
          </p:cNvPr>
          <p:cNvSpPr>
            <a:spLocks noGrp="1"/>
          </p:cNvSpPr>
          <p:nvPr>
            <p:ph type="title"/>
          </p:nvPr>
        </p:nvSpPr>
        <p:spPr/>
        <p:txBody>
          <a:bodyPr/>
          <a:lstStyle/>
          <a:p>
            <a:r>
              <a:rPr lang="en-US" err="1">
                <a:cs typeface="Calibri Light"/>
              </a:rPr>
              <a:t>Praktiskais</a:t>
            </a:r>
            <a:r>
              <a:rPr lang="en-US">
                <a:cs typeface="Calibri Light"/>
              </a:rPr>
              <a:t> </a:t>
            </a:r>
            <a:r>
              <a:rPr lang="en-US" err="1">
                <a:cs typeface="Calibri Light"/>
              </a:rPr>
              <a:t>uzdevums</a:t>
            </a:r>
            <a:endParaRPr lang="en-US" err="1"/>
          </a:p>
        </p:txBody>
      </p:sp>
      <p:sp>
        <p:nvSpPr>
          <p:cNvPr id="3" name="Content Placeholder 2">
            <a:extLst>
              <a:ext uri="{FF2B5EF4-FFF2-40B4-BE49-F238E27FC236}">
                <a16:creationId xmlns:a16="http://schemas.microsoft.com/office/drawing/2014/main" id="{7894F761-4738-57DD-632D-5DF0E4488DC7}"/>
              </a:ext>
            </a:extLst>
          </p:cNvPr>
          <p:cNvSpPr>
            <a:spLocks noGrp="1"/>
          </p:cNvSpPr>
          <p:nvPr>
            <p:ph idx="1"/>
          </p:nvPr>
        </p:nvSpPr>
        <p:spPr/>
        <p:txBody>
          <a:bodyPr vert="horz" lIns="91440" tIns="45720" rIns="91440" bIns="45720" rtlCol="0" anchor="t">
            <a:normAutofit fontScale="92500" lnSpcReduction="20000"/>
          </a:bodyPr>
          <a:lstStyle/>
          <a:p>
            <a:pPr>
              <a:buNone/>
            </a:pPr>
            <a:r>
              <a:rPr lang="en-US">
                <a:ea typeface="+mn-lt"/>
                <a:cs typeface="+mn-lt"/>
              </a:rPr>
              <a:t>1.</a:t>
            </a:r>
            <a:endParaRPr lang="en-US"/>
          </a:p>
          <a:p>
            <a:pPr>
              <a:buNone/>
            </a:pPr>
            <a:r>
              <a:rPr lang="en-US">
                <a:ea typeface="+mn-lt"/>
                <a:cs typeface="+mn-lt"/>
              </a:rPr>
              <a:t>Change the condition grade &gt; 60 to grade &lt; 60.</a:t>
            </a:r>
            <a:endParaRPr lang="en-US"/>
          </a:p>
          <a:p>
            <a:pPr>
              <a:buNone/>
            </a:pPr>
            <a:endParaRPr lang="en-US"/>
          </a:p>
          <a:p>
            <a:pPr>
              <a:buNone/>
            </a:pPr>
            <a:r>
              <a:rPr lang="en-US">
                <a:ea typeface="+mn-lt"/>
                <a:cs typeface="+mn-lt"/>
              </a:rPr>
              <a:t>What do you think will happen?</a:t>
            </a:r>
            <a:endParaRPr lang="en-US"/>
          </a:p>
          <a:p>
            <a:pPr>
              <a:buNone/>
            </a:pPr>
            <a:endParaRPr lang="en-US"/>
          </a:p>
          <a:p>
            <a:pPr>
              <a:buNone/>
            </a:pPr>
            <a:endParaRPr lang="en-US"/>
          </a:p>
          <a:p>
            <a:pPr>
              <a:buNone/>
            </a:pPr>
            <a:r>
              <a:rPr lang="en-US">
                <a:ea typeface="+mn-lt"/>
                <a:cs typeface="+mn-lt"/>
              </a:rPr>
              <a:t>2.</a:t>
            </a:r>
            <a:endParaRPr lang="en-US"/>
          </a:p>
          <a:p>
            <a:pPr>
              <a:buNone/>
            </a:pPr>
            <a:r>
              <a:rPr lang="en-US">
                <a:ea typeface="+mn-lt"/>
                <a:cs typeface="+mn-lt"/>
              </a:rPr>
              <a:t>Change the condition grade &lt; 60 to grade != 60.</a:t>
            </a:r>
            <a:endParaRPr lang="en-US"/>
          </a:p>
          <a:p>
            <a:pPr>
              <a:buNone/>
            </a:pPr>
            <a:endParaRPr lang="en-US"/>
          </a:p>
          <a:p>
            <a:pPr marL="0" indent="0">
              <a:buNone/>
            </a:pPr>
            <a:r>
              <a:rPr lang="en-US">
                <a:ea typeface="+mn-lt"/>
                <a:cs typeface="+mn-lt"/>
              </a:rPr>
              <a:t>What do you think will happen?</a:t>
            </a:r>
            <a:endParaRPr lang="en-US"/>
          </a:p>
        </p:txBody>
      </p:sp>
    </p:spTree>
    <p:extLst>
      <p:ext uri="{BB962C8B-B14F-4D97-AF65-F5344CB8AC3E}">
        <p14:creationId xmlns:p14="http://schemas.microsoft.com/office/powerpoint/2010/main" val="332076939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36630-2DC2-4A45-7B5C-EEE9936677CB}"/>
              </a:ext>
            </a:extLst>
          </p:cNvPr>
          <p:cNvSpPr>
            <a:spLocks noGrp="1"/>
          </p:cNvSpPr>
          <p:nvPr>
            <p:ph type="title"/>
          </p:nvPr>
        </p:nvSpPr>
        <p:spPr/>
        <p:txBody>
          <a:bodyPr/>
          <a:lstStyle/>
          <a:p>
            <a:r>
              <a:rPr lang="en-US">
                <a:ea typeface="Calibri Light"/>
                <a:cs typeface="Calibri Light"/>
              </a:rPr>
              <a:t>Piemērs</a:t>
            </a:r>
            <a:endParaRPr lang="en-US"/>
          </a:p>
        </p:txBody>
      </p:sp>
      <p:pic>
        <p:nvPicPr>
          <p:cNvPr id="4" name="Content Placeholder 3" descr="A screen shot of a computer code&#10;&#10;Description automatically generated">
            <a:extLst>
              <a:ext uri="{FF2B5EF4-FFF2-40B4-BE49-F238E27FC236}">
                <a16:creationId xmlns:a16="http://schemas.microsoft.com/office/drawing/2014/main" id="{95E1AA84-CCDD-8327-68ED-3CAB36866EC0}"/>
              </a:ext>
            </a:extLst>
          </p:cNvPr>
          <p:cNvPicPr>
            <a:picLocks noGrp="1" noChangeAspect="1"/>
          </p:cNvPicPr>
          <p:nvPr>
            <p:ph idx="1"/>
          </p:nvPr>
        </p:nvPicPr>
        <p:blipFill>
          <a:blip r:embed="rId2"/>
          <a:stretch>
            <a:fillRect/>
          </a:stretch>
        </p:blipFill>
        <p:spPr>
          <a:xfrm>
            <a:off x="4408640" y="824534"/>
            <a:ext cx="3383899" cy="3957350"/>
          </a:xfrm>
        </p:spPr>
      </p:pic>
      <p:sp>
        <p:nvSpPr>
          <p:cNvPr id="5" name="TextBox 4">
            <a:extLst>
              <a:ext uri="{FF2B5EF4-FFF2-40B4-BE49-F238E27FC236}">
                <a16:creationId xmlns:a16="http://schemas.microsoft.com/office/drawing/2014/main" id="{18C65FC2-FA51-2D30-B998-EBC73953EF9A}"/>
              </a:ext>
            </a:extLst>
          </p:cNvPr>
          <p:cNvSpPr txBox="1"/>
          <p:nvPr/>
        </p:nvSpPr>
        <p:spPr>
          <a:xfrm>
            <a:off x="409462" y="5155894"/>
            <a:ext cx="1153833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0000"/>
                </a:solidFill>
                <a:latin typeface="Google Sans Text"/>
              </a:rPr>
              <a:t>Šajā piemērā tiek pārbaudīti vairāki atzīmju diapazoni. Tā kā </a:t>
            </a:r>
            <a:r>
              <a:rPr lang="en-US">
                <a:solidFill>
                  <a:srgbClr val="000000"/>
                </a:solidFill>
                <a:latin typeface="DM Mono"/>
              </a:rPr>
              <a:t>atzīme</a:t>
            </a:r>
            <a:r>
              <a:rPr lang="en-US">
                <a:solidFill>
                  <a:srgbClr val="000000"/>
                </a:solidFill>
                <a:latin typeface="Google Sans Text"/>
              </a:rPr>
              <a:t> ir 75, tiek izpildīts </a:t>
            </a:r>
            <a:r>
              <a:rPr lang="en-US">
                <a:solidFill>
                  <a:srgbClr val="000000"/>
                </a:solidFill>
                <a:latin typeface="DM Mono"/>
              </a:rPr>
              <a:t>elif atzīme &gt;= 70:</a:t>
            </a:r>
            <a:r>
              <a:rPr lang="en-US">
                <a:solidFill>
                  <a:srgbClr val="000000"/>
                </a:solidFill>
                <a:latin typeface="Google Sans Text"/>
              </a:rPr>
              <a:t> bloks, un tiek izvadīts "Labi". Tikai viens koda bloks no </a:t>
            </a:r>
            <a:r>
              <a:rPr lang="en-US">
                <a:solidFill>
                  <a:srgbClr val="000000"/>
                </a:solidFill>
                <a:latin typeface="DM Mono"/>
              </a:rPr>
              <a:t>if-elif-else</a:t>
            </a:r>
            <a:r>
              <a:rPr lang="en-US">
                <a:solidFill>
                  <a:srgbClr val="000000"/>
                </a:solidFill>
                <a:latin typeface="Google Sans Text"/>
              </a:rPr>
              <a:t> ķēdes tiek izpildīts.</a:t>
            </a:r>
            <a:endParaRPr lang="en-US">
              <a:solidFill>
                <a:srgbClr val="000000"/>
              </a:solidFill>
            </a:endParaRPr>
          </a:p>
        </p:txBody>
      </p:sp>
    </p:spTree>
    <p:extLst>
      <p:ext uri="{BB962C8B-B14F-4D97-AF65-F5344CB8AC3E}">
        <p14:creationId xmlns:p14="http://schemas.microsoft.com/office/powerpoint/2010/main" val="164707405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432AF-E51A-4962-B233-ED3AE962AD22}"/>
              </a:ext>
            </a:extLst>
          </p:cNvPr>
          <p:cNvSpPr>
            <a:spLocks noGrp="1"/>
          </p:cNvSpPr>
          <p:nvPr>
            <p:ph type="title"/>
          </p:nvPr>
        </p:nvSpPr>
        <p:spPr/>
        <p:txBody>
          <a:bodyPr/>
          <a:lstStyle/>
          <a:p>
            <a:r>
              <a:rPr lang="en-US">
                <a:ea typeface="Calibri Light"/>
                <a:cs typeface="Calibri Light"/>
              </a:rPr>
              <a:t>Praktiskie uzdevumi</a:t>
            </a:r>
            <a:endParaRPr lang="en-US"/>
          </a:p>
        </p:txBody>
      </p:sp>
      <p:sp>
        <p:nvSpPr>
          <p:cNvPr id="3" name="Content Placeholder 2">
            <a:extLst>
              <a:ext uri="{FF2B5EF4-FFF2-40B4-BE49-F238E27FC236}">
                <a16:creationId xmlns:a16="http://schemas.microsoft.com/office/drawing/2014/main" id="{8B464240-BA9F-6A8E-BA82-CEAD152C794A}"/>
              </a:ext>
            </a:extLst>
          </p:cNvPr>
          <p:cNvSpPr>
            <a:spLocks noGrp="1"/>
          </p:cNvSpPr>
          <p:nvPr>
            <p:ph idx="1"/>
          </p:nvPr>
        </p:nvSpPr>
        <p:spPr/>
        <p:txBody>
          <a:bodyPr vert="horz" lIns="91440" tIns="45720" rIns="91440" bIns="45720" rtlCol="0" anchor="t">
            <a:normAutofit/>
          </a:bodyPr>
          <a:lstStyle/>
          <a:p>
            <a:pPr>
              <a:buFont typeface="Arial"/>
              <a:buChar char="•"/>
            </a:pPr>
            <a:r>
              <a:rPr lang="en-US" sz="2000" err="1">
                <a:ea typeface="+mn-lt"/>
                <a:cs typeface="+mn-lt"/>
              </a:rPr>
              <a:t>Uzrakstiet</a:t>
            </a:r>
            <a:r>
              <a:rPr lang="en-US" sz="2000">
                <a:ea typeface="+mn-lt"/>
                <a:cs typeface="+mn-lt"/>
              </a:rPr>
              <a:t> </a:t>
            </a:r>
            <a:r>
              <a:rPr lang="en-US" sz="2000" err="1">
                <a:ea typeface="+mn-lt"/>
                <a:cs typeface="+mn-lt"/>
              </a:rPr>
              <a:t>programmu</a:t>
            </a:r>
            <a:r>
              <a:rPr lang="en-US" sz="2000">
                <a:ea typeface="+mn-lt"/>
                <a:cs typeface="+mn-lt"/>
              </a:rPr>
              <a:t>, kas </a:t>
            </a:r>
            <a:r>
              <a:rPr lang="en-US" sz="2000" err="1">
                <a:ea typeface="+mn-lt"/>
                <a:cs typeface="+mn-lt"/>
              </a:rPr>
              <a:t>palūdz</a:t>
            </a:r>
            <a:r>
              <a:rPr lang="en-US" sz="2000">
                <a:ea typeface="+mn-lt"/>
                <a:cs typeface="+mn-lt"/>
              </a:rPr>
              <a:t> </a:t>
            </a:r>
            <a:r>
              <a:rPr lang="en-US" sz="2000" err="1">
                <a:ea typeface="+mn-lt"/>
                <a:cs typeface="+mn-lt"/>
              </a:rPr>
              <a:t>lietotājam</a:t>
            </a:r>
            <a:r>
              <a:rPr lang="en-US" sz="2000">
                <a:ea typeface="+mn-lt"/>
                <a:cs typeface="+mn-lt"/>
              </a:rPr>
              <a:t> </a:t>
            </a:r>
            <a:r>
              <a:rPr lang="en-US" sz="2000" err="1">
                <a:ea typeface="+mn-lt"/>
                <a:cs typeface="+mn-lt"/>
              </a:rPr>
              <a:t>ievadīt</a:t>
            </a:r>
            <a:r>
              <a:rPr lang="en-US" sz="2000">
                <a:ea typeface="+mn-lt"/>
                <a:cs typeface="+mn-lt"/>
              </a:rPr>
              <a:t> </a:t>
            </a:r>
            <a:r>
              <a:rPr lang="en-US" sz="2000" err="1">
                <a:ea typeface="+mn-lt"/>
                <a:cs typeface="+mn-lt"/>
              </a:rPr>
              <a:t>atzīmi</a:t>
            </a:r>
            <a:r>
              <a:rPr lang="en-US" sz="2000">
                <a:ea typeface="+mn-lt"/>
                <a:cs typeface="+mn-lt"/>
              </a:rPr>
              <a:t> (no 0 </a:t>
            </a:r>
            <a:r>
              <a:rPr lang="en-US" sz="2000" err="1">
                <a:ea typeface="+mn-lt"/>
                <a:cs typeface="+mn-lt"/>
              </a:rPr>
              <a:t>līdz</a:t>
            </a:r>
            <a:r>
              <a:rPr lang="en-US" sz="2000">
                <a:ea typeface="+mn-lt"/>
                <a:cs typeface="+mn-lt"/>
              </a:rPr>
              <a:t> 100). </a:t>
            </a:r>
            <a:r>
              <a:rPr lang="en-US" sz="2000" err="1">
                <a:ea typeface="+mn-lt"/>
                <a:cs typeface="+mn-lt"/>
              </a:rPr>
              <a:t>Atkarībā</a:t>
            </a:r>
            <a:r>
              <a:rPr lang="en-US" sz="2000">
                <a:ea typeface="+mn-lt"/>
                <a:cs typeface="+mn-lt"/>
              </a:rPr>
              <a:t> no </a:t>
            </a:r>
            <a:r>
              <a:rPr lang="en-US" sz="2000" err="1">
                <a:ea typeface="+mn-lt"/>
                <a:cs typeface="+mn-lt"/>
              </a:rPr>
              <a:t>atzīmes</a:t>
            </a:r>
            <a:r>
              <a:rPr lang="en-US" sz="2000">
                <a:ea typeface="+mn-lt"/>
                <a:cs typeface="+mn-lt"/>
              </a:rPr>
              <a:t> </a:t>
            </a:r>
            <a:r>
              <a:rPr lang="en-US" sz="2000" err="1">
                <a:ea typeface="+mn-lt"/>
                <a:cs typeface="+mn-lt"/>
              </a:rPr>
              <a:t>izdrukājiet</a:t>
            </a:r>
            <a:r>
              <a:rPr lang="en-US" sz="2000">
                <a:ea typeface="+mn-lt"/>
                <a:cs typeface="+mn-lt"/>
              </a:rPr>
              <a:t> </a:t>
            </a:r>
            <a:r>
              <a:rPr lang="en-US" sz="2000" err="1">
                <a:ea typeface="+mn-lt"/>
                <a:cs typeface="+mn-lt"/>
              </a:rPr>
              <a:t>atbilstošu</a:t>
            </a:r>
            <a:r>
              <a:rPr lang="en-US" sz="2000">
                <a:ea typeface="+mn-lt"/>
                <a:cs typeface="+mn-lt"/>
              </a:rPr>
              <a:t> </a:t>
            </a:r>
            <a:r>
              <a:rPr lang="en-US" sz="2000" err="1">
                <a:ea typeface="+mn-lt"/>
                <a:cs typeface="+mn-lt"/>
              </a:rPr>
              <a:t>vērtējumu</a:t>
            </a:r>
            <a:r>
              <a:rPr lang="en-US" sz="2000">
                <a:ea typeface="+mn-lt"/>
                <a:cs typeface="+mn-lt"/>
              </a:rPr>
              <a:t>:</a:t>
            </a:r>
            <a:endParaRPr lang="en-US" sz="2000">
              <a:ea typeface="Calibri"/>
              <a:cs typeface="Calibri"/>
            </a:endParaRPr>
          </a:p>
          <a:p>
            <a:pPr lvl="1" indent="0">
              <a:buNone/>
            </a:pPr>
            <a:r>
              <a:rPr lang="en-US" sz="2000">
                <a:ea typeface="+mn-lt"/>
                <a:cs typeface="+mn-lt"/>
              </a:rPr>
              <a:t>90-100: "A"</a:t>
            </a:r>
            <a:endParaRPr lang="en-US" sz="2000">
              <a:ea typeface="Calibri"/>
              <a:cs typeface="Calibri"/>
            </a:endParaRPr>
          </a:p>
          <a:p>
            <a:pPr lvl="1" indent="0">
              <a:buNone/>
            </a:pPr>
            <a:r>
              <a:rPr lang="en-US" sz="2000">
                <a:ea typeface="+mn-lt"/>
                <a:cs typeface="+mn-lt"/>
              </a:rPr>
              <a:t>80-89: "B" </a:t>
            </a:r>
            <a:endParaRPr lang="en-US" sz="2000">
              <a:ea typeface="Calibri"/>
              <a:cs typeface="Calibri"/>
            </a:endParaRPr>
          </a:p>
          <a:p>
            <a:pPr lvl="1" indent="0">
              <a:buNone/>
            </a:pPr>
            <a:r>
              <a:rPr lang="en-US" sz="2000">
                <a:ea typeface="+mn-lt"/>
                <a:cs typeface="+mn-lt"/>
              </a:rPr>
              <a:t>70-79: "C"</a:t>
            </a:r>
            <a:endParaRPr lang="en-US" sz="2000">
              <a:ea typeface="Calibri"/>
              <a:cs typeface="Calibri"/>
            </a:endParaRPr>
          </a:p>
          <a:p>
            <a:pPr lvl="1" indent="0">
              <a:buNone/>
            </a:pPr>
            <a:r>
              <a:rPr lang="en-US" sz="2000">
                <a:ea typeface="+mn-lt"/>
                <a:cs typeface="+mn-lt"/>
              </a:rPr>
              <a:t>60-69: "D"</a:t>
            </a:r>
            <a:endParaRPr lang="en-US" sz="2000">
              <a:ea typeface="Calibri"/>
              <a:cs typeface="Calibri"/>
            </a:endParaRPr>
          </a:p>
          <a:p>
            <a:pPr lvl="1" indent="0">
              <a:buNone/>
            </a:pPr>
            <a:r>
              <a:rPr lang="en-US" sz="2000">
                <a:ea typeface="+mn-lt"/>
                <a:cs typeface="+mn-lt"/>
              </a:rPr>
              <a:t>Zem 60: "F"</a:t>
            </a:r>
            <a:endParaRPr lang="en-US" sz="2000">
              <a:ea typeface="Calibri"/>
              <a:cs typeface="Calibri"/>
            </a:endParaRPr>
          </a:p>
          <a:p>
            <a:pPr>
              <a:buFont typeface="Arial"/>
              <a:buChar char="•"/>
            </a:pPr>
            <a:r>
              <a:rPr lang="en-US" sz="2000" err="1">
                <a:ea typeface="+mn-lt"/>
                <a:cs typeface="+mn-lt"/>
              </a:rPr>
              <a:t>Uzrakstiet</a:t>
            </a:r>
            <a:r>
              <a:rPr lang="en-US" sz="2000">
                <a:ea typeface="+mn-lt"/>
                <a:cs typeface="+mn-lt"/>
              </a:rPr>
              <a:t> </a:t>
            </a:r>
            <a:r>
              <a:rPr lang="en-US" sz="2000" err="1">
                <a:ea typeface="+mn-lt"/>
                <a:cs typeface="+mn-lt"/>
              </a:rPr>
              <a:t>programmu</a:t>
            </a:r>
            <a:r>
              <a:rPr lang="en-US" sz="2000">
                <a:ea typeface="+mn-lt"/>
                <a:cs typeface="+mn-lt"/>
              </a:rPr>
              <a:t>, kas </a:t>
            </a:r>
            <a:r>
              <a:rPr lang="en-US" sz="2000" err="1">
                <a:ea typeface="+mn-lt"/>
                <a:cs typeface="+mn-lt"/>
              </a:rPr>
              <a:t>palūdz</a:t>
            </a:r>
            <a:r>
              <a:rPr lang="en-US" sz="2000">
                <a:ea typeface="+mn-lt"/>
                <a:cs typeface="+mn-lt"/>
              </a:rPr>
              <a:t> </a:t>
            </a:r>
            <a:r>
              <a:rPr lang="en-US" sz="2000" err="1">
                <a:ea typeface="+mn-lt"/>
                <a:cs typeface="+mn-lt"/>
              </a:rPr>
              <a:t>lietotājam</a:t>
            </a:r>
            <a:r>
              <a:rPr lang="en-US" sz="2000">
                <a:ea typeface="+mn-lt"/>
                <a:cs typeface="+mn-lt"/>
              </a:rPr>
              <a:t> </a:t>
            </a:r>
            <a:r>
              <a:rPr lang="en-US" sz="2000" err="1">
                <a:ea typeface="+mn-lt"/>
                <a:cs typeface="+mn-lt"/>
              </a:rPr>
              <a:t>ievadīt</a:t>
            </a:r>
            <a:r>
              <a:rPr lang="en-US" sz="2000">
                <a:ea typeface="+mn-lt"/>
                <a:cs typeface="+mn-lt"/>
              </a:rPr>
              <a:t> </a:t>
            </a:r>
            <a:r>
              <a:rPr lang="en-US" sz="2000" err="1">
                <a:ea typeface="+mn-lt"/>
                <a:cs typeface="+mn-lt"/>
              </a:rPr>
              <a:t>mēnesi</a:t>
            </a:r>
            <a:r>
              <a:rPr lang="en-US" sz="2000">
                <a:ea typeface="+mn-lt"/>
                <a:cs typeface="+mn-lt"/>
              </a:rPr>
              <a:t> (</a:t>
            </a:r>
            <a:r>
              <a:rPr lang="en-US" sz="2000" err="1">
                <a:ea typeface="+mn-lt"/>
                <a:cs typeface="+mn-lt"/>
              </a:rPr>
              <a:t>kā</a:t>
            </a:r>
            <a:r>
              <a:rPr lang="en-US" sz="2000">
                <a:ea typeface="+mn-lt"/>
                <a:cs typeface="+mn-lt"/>
              </a:rPr>
              <a:t> </a:t>
            </a:r>
            <a:r>
              <a:rPr lang="en-US" sz="2000" err="1">
                <a:ea typeface="+mn-lt"/>
                <a:cs typeface="+mn-lt"/>
              </a:rPr>
              <a:t>skaitli</a:t>
            </a:r>
            <a:r>
              <a:rPr lang="en-US" sz="2000">
                <a:ea typeface="+mn-lt"/>
                <a:cs typeface="+mn-lt"/>
              </a:rPr>
              <a:t> no 1 </a:t>
            </a:r>
            <a:r>
              <a:rPr lang="en-US" sz="2000" err="1">
                <a:ea typeface="+mn-lt"/>
                <a:cs typeface="+mn-lt"/>
              </a:rPr>
              <a:t>līdz</a:t>
            </a:r>
            <a:r>
              <a:rPr lang="en-US" sz="2000">
                <a:ea typeface="+mn-lt"/>
                <a:cs typeface="+mn-lt"/>
              </a:rPr>
              <a:t> 12). </a:t>
            </a:r>
            <a:r>
              <a:rPr lang="en-US" sz="2000" err="1">
                <a:ea typeface="+mn-lt"/>
                <a:cs typeface="+mn-lt"/>
              </a:rPr>
              <a:t>Izdrukājiet</a:t>
            </a:r>
            <a:r>
              <a:rPr lang="en-US" sz="2000">
                <a:ea typeface="+mn-lt"/>
                <a:cs typeface="+mn-lt"/>
              </a:rPr>
              <a:t>, </a:t>
            </a:r>
            <a:r>
              <a:rPr lang="en-US" sz="2000" err="1">
                <a:ea typeface="+mn-lt"/>
                <a:cs typeface="+mn-lt"/>
              </a:rPr>
              <a:t>kuram</a:t>
            </a:r>
            <a:r>
              <a:rPr lang="en-US" sz="2000">
                <a:ea typeface="+mn-lt"/>
                <a:cs typeface="+mn-lt"/>
              </a:rPr>
              <a:t> </a:t>
            </a:r>
            <a:r>
              <a:rPr lang="en-US" sz="2000" err="1">
                <a:ea typeface="+mn-lt"/>
                <a:cs typeface="+mn-lt"/>
              </a:rPr>
              <a:t>gadalaikam</a:t>
            </a:r>
            <a:r>
              <a:rPr lang="en-US" sz="2000">
                <a:ea typeface="+mn-lt"/>
                <a:cs typeface="+mn-lt"/>
              </a:rPr>
              <a:t> </a:t>
            </a:r>
            <a:r>
              <a:rPr lang="en-US" sz="2000" err="1">
                <a:ea typeface="+mn-lt"/>
                <a:cs typeface="+mn-lt"/>
              </a:rPr>
              <a:t>šis</a:t>
            </a:r>
            <a:r>
              <a:rPr lang="en-US" sz="2000">
                <a:ea typeface="+mn-lt"/>
                <a:cs typeface="+mn-lt"/>
              </a:rPr>
              <a:t> </a:t>
            </a:r>
            <a:r>
              <a:rPr lang="en-US" sz="2000" err="1">
                <a:ea typeface="+mn-lt"/>
                <a:cs typeface="+mn-lt"/>
              </a:rPr>
              <a:t>mēnesis</a:t>
            </a:r>
            <a:r>
              <a:rPr lang="en-US" sz="2000">
                <a:ea typeface="+mn-lt"/>
                <a:cs typeface="+mn-lt"/>
              </a:rPr>
              <a:t> </a:t>
            </a:r>
            <a:r>
              <a:rPr lang="en-US" sz="2000" err="1">
                <a:ea typeface="+mn-lt"/>
                <a:cs typeface="+mn-lt"/>
              </a:rPr>
              <a:t>pieder</a:t>
            </a:r>
            <a:r>
              <a:rPr lang="en-US" sz="2000">
                <a:ea typeface="+mn-lt"/>
                <a:cs typeface="+mn-lt"/>
              </a:rPr>
              <a:t> (</a:t>
            </a:r>
            <a:r>
              <a:rPr lang="en-US" sz="2000" err="1">
                <a:ea typeface="+mn-lt"/>
                <a:cs typeface="+mn-lt"/>
              </a:rPr>
              <a:t>ziema</a:t>
            </a:r>
            <a:r>
              <a:rPr lang="en-US" sz="2000">
                <a:ea typeface="+mn-lt"/>
                <a:cs typeface="+mn-lt"/>
              </a:rPr>
              <a:t>, </a:t>
            </a:r>
            <a:r>
              <a:rPr lang="en-US" sz="2000" err="1">
                <a:ea typeface="+mn-lt"/>
                <a:cs typeface="+mn-lt"/>
              </a:rPr>
              <a:t>pavasaris</a:t>
            </a:r>
            <a:r>
              <a:rPr lang="en-US" sz="2000">
                <a:ea typeface="+mn-lt"/>
                <a:cs typeface="+mn-lt"/>
              </a:rPr>
              <a:t>, </a:t>
            </a:r>
            <a:r>
              <a:rPr lang="en-US" sz="2000" err="1">
                <a:ea typeface="+mn-lt"/>
                <a:cs typeface="+mn-lt"/>
              </a:rPr>
              <a:t>vasara</a:t>
            </a:r>
            <a:r>
              <a:rPr lang="en-US" sz="2000">
                <a:ea typeface="+mn-lt"/>
                <a:cs typeface="+mn-lt"/>
              </a:rPr>
              <a:t>, </a:t>
            </a:r>
            <a:r>
              <a:rPr lang="en-US" sz="2000" err="1">
                <a:ea typeface="+mn-lt"/>
                <a:cs typeface="+mn-lt"/>
              </a:rPr>
              <a:t>rudens</a:t>
            </a:r>
            <a:r>
              <a:rPr lang="en-US" sz="2000">
                <a:ea typeface="+mn-lt"/>
                <a:cs typeface="+mn-lt"/>
              </a:rPr>
              <a:t>).</a:t>
            </a:r>
            <a:endParaRPr lang="en-US" sz="2000"/>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216330071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39EFF-84C1-FB41-0BB4-32CE5E22CF42}"/>
              </a:ext>
            </a:extLst>
          </p:cNvPr>
          <p:cNvSpPr>
            <a:spLocks noGrp="1"/>
          </p:cNvSpPr>
          <p:nvPr>
            <p:ph type="title"/>
          </p:nvPr>
        </p:nvSpPr>
        <p:spPr>
          <a:xfrm>
            <a:off x="838201" y="135607"/>
            <a:ext cx="10524780" cy="820624"/>
          </a:xfrm>
        </p:spPr>
        <p:txBody>
          <a:bodyPr/>
          <a:lstStyle/>
          <a:p>
            <a:r>
              <a:rPr lang="en-US">
                <a:ea typeface="Calibri Light"/>
                <a:cs typeface="Calibri Light"/>
              </a:rPr>
              <a:t>Iegultie (nested) IF priekšraksti</a:t>
            </a:r>
            <a:endParaRPr lang="en-US"/>
          </a:p>
        </p:txBody>
      </p:sp>
      <p:pic>
        <p:nvPicPr>
          <p:cNvPr id="4" name="Content Placeholder 3" descr="A screenshot of a computer program&#10;&#10;Description automatically generated">
            <a:extLst>
              <a:ext uri="{FF2B5EF4-FFF2-40B4-BE49-F238E27FC236}">
                <a16:creationId xmlns:a16="http://schemas.microsoft.com/office/drawing/2014/main" id="{A09AA783-2645-4382-A728-F1D6469A3921}"/>
              </a:ext>
            </a:extLst>
          </p:cNvPr>
          <p:cNvPicPr>
            <a:picLocks noGrp="1" noChangeAspect="1"/>
          </p:cNvPicPr>
          <p:nvPr>
            <p:ph idx="1"/>
          </p:nvPr>
        </p:nvPicPr>
        <p:blipFill>
          <a:blip r:embed="rId2"/>
          <a:stretch>
            <a:fillRect/>
          </a:stretch>
        </p:blipFill>
        <p:spPr>
          <a:xfrm>
            <a:off x="2612087" y="956220"/>
            <a:ext cx="6986185" cy="3253303"/>
          </a:xfrm>
        </p:spPr>
      </p:pic>
      <p:sp>
        <p:nvSpPr>
          <p:cNvPr id="5" name="TextBox 4">
            <a:extLst>
              <a:ext uri="{FF2B5EF4-FFF2-40B4-BE49-F238E27FC236}">
                <a16:creationId xmlns:a16="http://schemas.microsoft.com/office/drawing/2014/main" id="{5B59C5F8-B1C8-D683-F2C7-58FEDE324007}"/>
              </a:ext>
            </a:extLst>
          </p:cNvPr>
          <p:cNvSpPr txBox="1"/>
          <p:nvPr/>
        </p:nvSpPr>
        <p:spPr>
          <a:xfrm>
            <a:off x="831774" y="4779484"/>
            <a:ext cx="1053763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0000"/>
                </a:solidFill>
                <a:latin typeface="Google Sans Text"/>
              </a:rPr>
              <a:t>Šajā piemērā ārējais </a:t>
            </a:r>
            <a:r>
              <a:rPr lang="en-US">
                <a:solidFill>
                  <a:srgbClr val="000000"/>
                </a:solidFill>
                <a:latin typeface="DM Mono"/>
              </a:rPr>
              <a:t>if</a:t>
            </a:r>
            <a:r>
              <a:rPr lang="en-US">
                <a:solidFill>
                  <a:srgbClr val="000000"/>
                </a:solidFill>
                <a:latin typeface="Google Sans Text"/>
              </a:rPr>
              <a:t> priekšraksts pārbauda, vai persona ir pilngadīga. Ja tas ir </a:t>
            </a:r>
            <a:r>
              <a:rPr lang="en-US">
                <a:solidFill>
                  <a:srgbClr val="000000"/>
                </a:solidFill>
                <a:latin typeface="DM Mono"/>
              </a:rPr>
              <a:t>True</a:t>
            </a:r>
            <a:r>
              <a:rPr lang="en-US">
                <a:solidFill>
                  <a:srgbClr val="000000"/>
                </a:solidFill>
                <a:latin typeface="Google Sans Text"/>
              </a:rPr>
              <a:t>, tiek izpildīts iekšējais </a:t>
            </a:r>
            <a:r>
              <a:rPr lang="en-US">
                <a:solidFill>
                  <a:srgbClr val="000000"/>
                </a:solidFill>
                <a:latin typeface="DM Mono"/>
              </a:rPr>
              <a:t>if</a:t>
            </a:r>
            <a:r>
              <a:rPr lang="en-US">
                <a:solidFill>
                  <a:srgbClr val="000000"/>
                </a:solidFill>
                <a:latin typeface="Google Sans Text"/>
              </a:rPr>
              <a:t> priekšraksts, kas pārbauda pilsonības esamību. Indentācija ir ļoti svarīga, lai norādītu, kuram </a:t>
            </a:r>
            <a:r>
              <a:rPr lang="en-US">
                <a:solidFill>
                  <a:srgbClr val="000000"/>
                </a:solidFill>
                <a:latin typeface="DM Mono"/>
              </a:rPr>
              <a:t>if</a:t>
            </a:r>
            <a:r>
              <a:rPr lang="en-US">
                <a:solidFill>
                  <a:srgbClr val="000000"/>
                </a:solidFill>
                <a:latin typeface="Google Sans Text"/>
              </a:rPr>
              <a:t> priekšrakstam pieder katrs koda bloks.</a:t>
            </a:r>
            <a:endParaRPr lang="en-US">
              <a:solidFill>
                <a:srgbClr val="000000"/>
              </a:solidFill>
            </a:endParaRPr>
          </a:p>
        </p:txBody>
      </p:sp>
    </p:spTree>
    <p:extLst>
      <p:ext uri="{BB962C8B-B14F-4D97-AF65-F5344CB8AC3E}">
        <p14:creationId xmlns:p14="http://schemas.microsoft.com/office/powerpoint/2010/main" val="124673711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CD6E5-1E3A-22A6-D458-990FE0CA775A}"/>
              </a:ext>
            </a:extLst>
          </p:cNvPr>
          <p:cNvSpPr>
            <a:spLocks noGrp="1"/>
          </p:cNvSpPr>
          <p:nvPr>
            <p:ph type="title"/>
          </p:nvPr>
        </p:nvSpPr>
        <p:spPr/>
        <p:txBody>
          <a:bodyPr/>
          <a:lstStyle/>
          <a:p>
            <a:r>
              <a:rPr lang="en-US">
                <a:ea typeface="Calibri Light"/>
                <a:cs typeface="Calibri Light"/>
              </a:rPr>
              <a:t>Praktiskie uzdevumi</a:t>
            </a:r>
            <a:endParaRPr lang="en-US"/>
          </a:p>
        </p:txBody>
      </p:sp>
      <p:sp>
        <p:nvSpPr>
          <p:cNvPr id="3" name="Content Placeholder 2">
            <a:extLst>
              <a:ext uri="{FF2B5EF4-FFF2-40B4-BE49-F238E27FC236}">
                <a16:creationId xmlns:a16="http://schemas.microsoft.com/office/drawing/2014/main" id="{13CF2DA6-FF13-7E38-6DA4-76D97EA2F453}"/>
              </a:ext>
            </a:extLst>
          </p:cNvPr>
          <p:cNvSpPr>
            <a:spLocks noGrp="1"/>
          </p:cNvSpPr>
          <p:nvPr>
            <p:ph idx="1"/>
          </p:nvPr>
        </p:nvSpPr>
        <p:spPr/>
        <p:txBody>
          <a:bodyPr vert="horz" lIns="91440" tIns="45720" rIns="91440" bIns="45720" rtlCol="0" anchor="t">
            <a:normAutofit/>
          </a:bodyPr>
          <a:lstStyle/>
          <a:p>
            <a:pPr>
              <a:buFont typeface="Arial"/>
              <a:buChar char="•"/>
            </a:pPr>
            <a:r>
              <a:rPr lang="en-US" sz="2000">
                <a:ea typeface="+mn-lt"/>
                <a:cs typeface="+mn-lt"/>
              </a:rPr>
              <a:t>Uzrakstiet programmu, kas palūdz lietotājam ievadīt lietotājvārdu un paroli. Pārbaudiet, vai lietotājvārds ir "lietotajs" un parole ir "parole123". Ja abi nosacījumi ir patiesi, izdrukājiet "Autentifikācija veiksmīga". Ja lietotājvārds ir pareizs, bet parole nav pareiza, izdrukājiet "Nepareiza parole". Ja lietotājvārds nav pareizs, izdrukājiet "Nepareizs lietotājvārds".</a:t>
            </a:r>
            <a:endParaRPr lang="en-US" sz="2000">
              <a:ea typeface="Calibri"/>
              <a:cs typeface="Calibri"/>
            </a:endParaRPr>
          </a:p>
          <a:p>
            <a:pPr>
              <a:buFont typeface="Arial"/>
              <a:buChar char="•"/>
            </a:pPr>
            <a:r>
              <a:rPr lang="en-US" sz="2000" err="1">
                <a:ea typeface="+mn-lt"/>
                <a:cs typeface="+mn-lt"/>
              </a:rPr>
              <a:t>Uzrakstiet</a:t>
            </a:r>
            <a:r>
              <a:rPr lang="en-US" sz="2000">
                <a:ea typeface="+mn-lt"/>
                <a:cs typeface="+mn-lt"/>
              </a:rPr>
              <a:t> </a:t>
            </a:r>
            <a:r>
              <a:rPr lang="en-US" sz="2000" err="1">
                <a:ea typeface="+mn-lt"/>
                <a:cs typeface="+mn-lt"/>
              </a:rPr>
              <a:t>programmu</a:t>
            </a:r>
            <a:r>
              <a:rPr lang="en-US" sz="2000">
                <a:ea typeface="+mn-lt"/>
                <a:cs typeface="+mn-lt"/>
              </a:rPr>
              <a:t>, kas </a:t>
            </a:r>
            <a:r>
              <a:rPr lang="en-US" sz="2000" err="1">
                <a:ea typeface="+mn-lt"/>
                <a:cs typeface="+mn-lt"/>
              </a:rPr>
              <a:t>palūdz</a:t>
            </a:r>
            <a:r>
              <a:rPr lang="en-US" sz="2000">
                <a:ea typeface="+mn-lt"/>
                <a:cs typeface="+mn-lt"/>
              </a:rPr>
              <a:t> </a:t>
            </a:r>
            <a:r>
              <a:rPr lang="en-US" sz="2000" err="1">
                <a:ea typeface="+mn-lt"/>
                <a:cs typeface="+mn-lt"/>
              </a:rPr>
              <a:t>lietotājam</a:t>
            </a:r>
            <a:r>
              <a:rPr lang="en-US" sz="2000">
                <a:ea typeface="+mn-lt"/>
                <a:cs typeface="+mn-lt"/>
              </a:rPr>
              <a:t> </a:t>
            </a:r>
            <a:r>
              <a:rPr lang="en-US" sz="2000" err="1">
                <a:ea typeface="+mn-lt"/>
                <a:cs typeface="+mn-lt"/>
              </a:rPr>
              <a:t>ievadīt</a:t>
            </a:r>
            <a:r>
              <a:rPr lang="en-US" sz="2000">
                <a:ea typeface="+mn-lt"/>
                <a:cs typeface="+mn-lt"/>
              </a:rPr>
              <a:t> </a:t>
            </a:r>
            <a:r>
              <a:rPr lang="en-US" sz="2000" err="1">
                <a:ea typeface="+mn-lt"/>
                <a:cs typeface="+mn-lt"/>
              </a:rPr>
              <a:t>trīs</a:t>
            </a:r>
            <a:r>
              <a:rPr lang="en-US" sz="2000">
                <a:ea typeface="+mn-lt"/>
                <a:cs typeface="+mn-lt"/>
              </a:rPr>
              <a:t> </a:t>
            </a:r>
            <a:r>
              <a:rPr lang="en-US" sz="2000" err="1">
                <a:ea typeface="+mn-lt"/>
                <a:cs typeface="+mn-lt"/>
              </a:rPr>
              <a:t>skaitļus</a:t>
            </a:r>
            <a:r>
              <a:rPr lang="en-US" sz="2000">
                <a:ea typeface="+mn-lt"/>
                <a:cs typeface="+mn-lt"/>
              </a:rPr>
              <a:t>. </a:t>
            </a:r>
            <a:r>
              <a:rPr lang="en-US" sz="2000" err="1">
                <a:ea typeface="+mn-lt"/>
                <a:cs typeface="+mn-lt"/>
              </a:rPr>
              <a:t>Nosakiet</a:t>
            </a:r>
            <a:r>
              <a:rPr lang="en-US" sz="2000">
                <a:ea typeface="+mn-lt"/>
                <a:cs typeface="+mn-lt"/>
              </a:rPr>
              <a:t> un </a:t>
            </a:r>
            <a:r>
              <a:rPr lang="en-US" sz="2000" err="1">
                <a:ea typeface="+mn-lt"/>
                <a:cs typeface="+mn-lt"/>
              </a:rPr>
              <a:t>izdrukājiet</a:t>
            </a:r>
            <a:r>
              <a:rPr lang="en-US" sz="2000">
                <a:ea typeface="+mn-lt"/>
                <a:cs typeface="+mn-lt"/>
              </a:rPr>
              <a:t> </a:t>
            </a:r>
            <a:r>
              <a:rPr lang="en-US" sz="2000" err="1">
                <a:ea typeface="+mn-lt"/>
                <a:cs typeface="+mn-lt"/>
              </a:rPr>
              <a:t>lielāko</a:t>
            </a:r>
            <a:r>
              <a:rPr lang="en-US" sz="2000">
                <a:ea typeface="+mn-lt"/>
                <a:cs typeface="+mn-lt"/>
              </a:rPr>
              <a:t> no </a:t>
            </a:r>
            <a:r>
              <a:rPr lang="en-US" sz="2000" err="1">
                <a:ea typeface="+mn-lt"/>
                <a:cs typeface="+mn-lt"/>
              </a:rPr>
              <a:t>šiem</a:t>
            </a:r>
            <a:r>
              <a:rPr lang="en-US" sz="2000">
                <a:ea typeface="+mn-lt"/>
                <a:cs typeface="+mn-lt"/>
              </a:rPr>
              <a:t> trim </a:t>
            </a:r>
            <a:r>
              <a:rPr lang="en-US" sz="2000" err="1">
                <a:ea typeface="+mn-lt"/>
                <a:cs typeface="+mn-lt"/>
              </a:rPr>
              <a:t>skaitļiem</a:t>
            </a:r>
            <a:r>
              <a:rPr lang="en-US" sz="2000">
                <a:ea typeface="+mn-lt"/>
                <a:cs typeface="+mn-lt"/>
              </a:rPr>
              <a:t>, </a:t>
            </a:r>
            <a:r>
              <a:rPr lang="en-US" sz="2000" err="1">
                <a:ea typeface="+mn-lt"/>
                <a:cs typeface="+mn-lt"/>
              </a:rPr>
              <a:t>izmantojot</a:t>
            </a:r>
            <a:r>
              <a:rPr lang="en-US" sz="2000">
                <a:ea typeface="+mn-lt"/>
                <a:cs typeface="+mn-lt"/>
              </a:rPr>
              <a:t> nested </a:t>
            </a:r>
            <a:r>
              <a:rPr lang="en-US" sz="2000">
                <a:latin typeface="DM Mono"/>
                <a:ea typeface="Calibri" panose="020F0502020204030204"/>
                <a:cs typeface="Calibri" panose="020F0502020204030204"/>
              </a:rPr>
              <a:t>if</a:t>
            </a:r>
            <a:r>
              <a:rPr lang="en-US" sz="2000">
                <a:ea typeface="+mn-lt"/>
                <a:cs typeface="+mn-lt"/>
              </a:rPr>
              <a:t> priekšrakstus.</a:t>
            </a:r>
            <a:endParaRPr lang="en-US" sz="2000"/>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33560741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C5FCF-8CDA-DE30-B0DE-67122A8DBA2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6623B97-C5F3-A017-6C2B-FDEC7D24B168}"/>
              </a:ext>
            </a:extLst>
          </p:cNvPr>
          <p:cNvSpPr>
            <a:spLocks noGrp="1"/>
          </p:cNvSpPr>
          <p:nvPr>
            <p:ph idx="1"/>
          </p:nvPr>
        </p:nvSpPr>
        <p:spPr/>
        <p:txBody>
          <a:bodyPr vert="horz" lIns="91440" tIns="45720" rIns="91440" bIns="45720" rtlCol="0" anchor="t">
            <a:normAutofit/>
          </a:bodyPr>
          <a:lstStyle/>
          <a:p>
            <a:pPr>
              <a:buNone/>
            </a:pPr>
            <a:r>
              <a:rPr lang="en-US" sz="3200" b="1" err="1">
                <a:solidFill>
                  <a:srgbClr val="FF0000"/>
                </a:solidFill>
                <a:ea typeface="+mn-lt"/>
                <a:cs typeface="+mn-lt"/>
              </a:rPr>
              <a:t>Svarīgi</a:t>
            </a:r>
            <a:r>
              <a:rPr lang="en-US" sz="3200" b="1">
                <a:solidFill>
                  <a:srgbClr val="FF0000"/>
                </a:solidFill>
                <a:ea typeface="+mn-lt"/>
                <a:cs typeface="+mn-lt"/>
              </a:rPr>
              <a:t> </a:t>
            </a:r>
            <a:r>
              <a:rPr lang="en-US" sz="3200" b="1" err="1">
                <a:solidFill>
                  <a:srgbClr val="FF0000"/>
                </a:solidFill>
                <a:ea typeface="+mn-lt"/>
                <a:cs typeface="+mn-lt"/>
              </a:rPr>
              <a:t>atcerēties</a:t>
            </a:r>
            <a:r>
              <a:rPr lang="en-US" sz="3200" b="1">
                <a:solidFill>
                  <a:srgbClr val="FF0000"/>
                </a:solidFill>
                <a:ea typeface="+mn-lt"/>
                <a:cs typeface="+mn-lt"/>
              </a:rPr>
              <a:t> par </a:t>
            </a:r>
            <a:r>
              <a:rPr lang="en-US" sz="3200" b="1" err="1">
                <a:solidFill>
                  <a:srgbClr val="FF0000"/>
                </a:solidFill>
                <a:ea typeface="+mn-lt"/>
                <a:cs typeface="+mn-lt"/>
              </a:rPr>
              <a:t>indentāciju</a:t>
            </a:r>
            <a:r>
              <a:rPr lang="en-US" sz="3200" b="1">
                <a:solidFill>
                  <a:srgbClr val="FF0000"/>
                </a:solidFill>
                <a:ea typeface="+mn-lt"/>
                <a:cs typeface="+mn-lt"/>
              </a:rPr>
              <a:t>:</a:t>
            </a:r>
            <a:endParaRPr lang="en-US" sz="3200">
              <a:solidFill>
                <a:srgbClr val="FF0000"/>
              </a:solidFill>
              <a:ea typeface="Calibri"/>
              <a:cs typeface="Calibri"/>
            </a:endParaRPr>
          </a:p>
          <a:p>
            <a:pPr>
              <a:buNone/>
            </a:pPr>
            <a:r>
              <a:rPr lang="en-US" sz="3200">
                <a:ea typeface="+mn-lt"/>
                <a:cs typeface="+mn-lt"/>
              </a:rPr>
              <a:t>Python </a:t>
            </a:r>
            <a:r>
              <a:rPr lang="en-US" sz="3200" err="1">
                <a:ea typeface="+mn-lt"/>
                <a:cs typeface="+mn-lt"/>
              </a:rPr>
              <a:t>stingri</a:t>
            </a:r>
            <a:r>
              <a:rPr lang="en-US" sz="3200">
                <a:ea typeface="+mn-lt"/>
                <a:cs typeface="+mn-lt"/>
              </a:rPr>
              <a:t> </a:t>
            </a:r>
            <a:r>
              <a:rPr lang="en-US" sz="3200" err="1">
                <a:ea typeface="+mn-lt"/>
                <a:cs typeface="+mn-lt"/>
              </a:rPr>
              <a:t>pieprasa</a:t>
            </a:r>
            <a:r>
              <a:rPr lang="en-US" sz="3200">
                <a:ea typeface="+mn-lt"/>
                <a:cs typeface="+mn-lt"/>
              </a:rPr>
              <a:t> </a:t>
            </a:r>
            <a:r>
              <a:rPr lang="en-US" sz="3200" err="1">
                <a:ea typeface="+mn-lt"/>
                <a:cs typeface="+mn-lt"/>
              </a:rPr>
              <a:t>pareizu</a:t>
            </a:r>
            <a:r>
              <a:rPr lang="en-US" sz="3200">
                <a:ea typeface="+mn-lt"/>
                <a:cs typeface="+mn-lt"/>
              </a:rPr>
              <a:t> </a:t>
            </a:r>
            <a:r>
              <a:rPr lang="en-US" sz="3200" err="1">
                <a:ea typeface="+mn-lt"/>
                <a:cs typeface="+mn-lt"/>
              </a:rPr>
              <a:t>indentāciju</a:t>
            </a:r>
            <a:r>
              <a:rPr lang="en-US" sz="3200">
                <a:ea typeface="+mn-lt"/>
                <a:cs typeface="+mn-lt"/>
              </a:rPr>
              <a:t>. Visi </a:t>
            </a:r>
            <a:r>
              <a:rPr lang="en-US" sz="3200" err="1">
                <a:ea typeface="+mn-lt"/>
                <a:cs typeface="+mn-lt"/>
              </a:rPr>
              <a:t>priekšraksti</a:t>
            </a:r>
            <a:r>
              <a:rPr lang="en-US" sz="3200">
                <a:ea typeface="+mn-lt"/>
                <a:cs typeface="+mn-lt"/>
              </a:rPr>
              <a:t>, kas </a:t>
            </a:r>
            <a:r>
              <a:rPr lang="en-US" sz="3200" err="1">
                <a:ea typeface="+mn-lt"/>
                <a:cs typeface="+mn-lt"/>
              </a:rPr>
              <a:t>pieder</a:t>
            </a:r>
            <a:r>
              <a:rPr lang="en-US" sz="3200">
                <a:ea typeface="+mn-lt"/>
                <a:cs typeface="+mn-lt"/>
              </a:rPr>
              <a:t> </a:t>
            </a:r>
            <a:r>
              <a:rPr lang="en-US" sz="3200" err="1">
                <a:ea typeface="+mn-lt"/>
                <a:cs typeface="+mn-lt"/>
              </a:rPr>
              <a:t>vienam</a:t>
            </a:r>
            <a:r>
              <a:rPr lang="en-US" sz="3200">
                <a:ea typeface="+mn-lt"/>
                <a:cs typeface="+mn-lt"/>
              </a:rPr>
              <a:t> </a:t>
            </a:r>
            <a:r>
              <a:rPr lang="en-US" sz="3200" err="1">
                <a:ea typeface="+mn-lt"/>
                <a:cs typeface="+mn-lt"/>
              </a:rPr>
              <a:t>koda</a:t>
            </a:r>
            <a:r>
              <a:rPr lang="en-US" sz="3200">
                <a:ea typeface="+mn-lt"/>
                <a:cs typeface="+mn-lt"/>
              </a:rPr>
              <a:t> </a:t>
            </a:r>
            <a:r>
              <a:rPr lang="en-US" sz="3200" err="1">
                <a:ea typeface="+mn-lt"/>
                <a:cs typeface="+mn-lt"/>
              </a:rPr>
              <a:t>blokam</a:t>
            </a:r>
            <a:r>
              <a:rPr lang="en-US" sz="3200">
                <a:ea typeface="+mn-lt"/>
                <a:cs typeface="+mn-lt"/>
              </a:rPr>
              <a:t> (</a:t>
            </a:r>
            <a:r>
              <a:rPr lang="en-US" sz="3200" err="1">
                <a:ea typeface="+mn-lt"/>
                <a:cs typeface="+mn-lt"/>
              </a:rPr>
              <a:t>piemēram</a:t>
            </a:r>
            <a:r>
              <a:rPr lang="en-US" sz="3200">
                <a:ea typeface="+mn-lt"/>
                <a:cs typeface="+mn-lt"/>
              </a:rPr>
              <a:t>, </a:t>
            </a:r>
            <a:r>
              <a:rPr lang="en-US" sz="3200">
                <a:latin typeface="DM Mono"/>
                <a:ea typeface="Calibri" panose="020F0502020204030204"/>
                <a:cs typeface="Calibri" panose="020F0502020204030204"/>
              </a:rPr>
              <a:t>if</a:t>
            </a:r>
            <a:r>
              <a:rPr lang="en-US" sz="3200">
                <a:ea typeface="+mn-lt"/>
                <a:cs typeface="+mn-lt"/>
              </a:rPr>
              <a:t>, </a:t>
            </a:r>
            <a:r>
              <a:rPr lang="en-US" sz="3200" err="1">
                <a:latin typeface="DM Mono"/>
                <a:ea typeface="Calibri" panose="020F0502020204030204"/>
                <a:cs typeface="Calibri" panose="020F0502020204030204"/>
              </a:rPr>
              <a:t>elif</a:t>
            </a:r>
            <a:r>
              <a:rPr lang="en-US" sz="3200">
                <a:ea typeface="+mn-lt"/>
                <a:cs typeface="+mn-lt"/>
              </a:rPr>
              <a:t>, </a:t>
            </a:r>
            <a:r>
              <a:rPr lang="en-US" sz="3200">
                <a:latin typeface="DM Mono"/>
                <a:ea typeface="Calibri" panose="020F0502020204030204"/>
                <a:cs typeface="Calibri" panose="020F0502020204030204"/>
              </a:rPr>
              <a:t>else</a:t>
            </a:r>
            <a:r>
              <a:rPr lang="en-US" sz="3200">
                <a:ea typeface="+mn-lt"/>
                <a:cs typeface="+mn-lt"/>
              </a:rPr>
              <a:t> </a:t>
            </a:r>
            <a:r>
              <a:rPr lang="en-US" sz="3200" err="1">
                <a:ea typeface="+mn-lt"/>
                <a:cs typeface="+mn-lt"/>
              </a:rPr>
              <a:t>bloks</a:t>
            </a:r>
            <a:r>
              <a:rPr lang="en-US" sz="3200">
                <a:ea typeface="+mn-lt"/>
                <a:cs typeface="+mn-lt"/>
              </a:rPr>
              <a:t>, </a:t>
            </a:r>
            <a:r>
              <a:rPr lang="en-US" sz="3200" err="1">
                <a:ea typeface="+mn-lt"/>
                <a:cs typeface="+mn-lt"/>
              </a:rPr>
              <a:t>cikla</a:t>
            </a:r>
            <a:r>
              <a:rPr lang="en-US" sz="3200">
                <a:ea typeface="+mn-lt"/>
                <a:cs typeface="+mn-lt"/>
              </a:rPr>
              <a:t> </a:t>
            </a:r>
            <a:r>
              <a:rPr lang="en-US" sz="3200" err="1">
                <a:ea typeface="+mn-lt"/>
                <a:cs typeface="+mn-lt"/>
              </a:rPr>
              <a:t>bloks</a:t>
            </a:r>
            <a:r>
              <a:rPr lang="en-US" sz="3200">
                <a:ea typeface="+mn-lt"/>
                <a:cs typeface="+mn-lt"/>
              </a:rPr>
              <a:t>, </a:t>
            </a:r>
            <a:r>
              <a:rPr lang="en-US" sz="3200" err="1">
                <a:ea typeface="+mn-lt"/>
                <a:cs typeface="+mn-lt"/>
              </a:rPr>
              <a:t>funkcijas</a:t>
            </a:r>
            <a:r>
              <a:rPr lang="en-US" sz="3200">
                <a:ea typeface="+mn-lt"/>
                <a:cs typeface="+mn-lt"/>
              </a:rPr>
              <a:t> </a:t>
            </a:r>
            <a:r>
              <a:rPr lang="en-US" sz="3200" err="1">
                <a:ea typeface="+mn-lt"/>
                <a:cs typeface="+mn-lt"/>
              </a:rPr>
              <a:t>bloks</a:t>
            </a:r>
            <a:r>
              <a:rPr lang="en-US" sz="3200">
                <a:ea typeface="+mn-lt"/>
                <a:cs typeface="+mn-lt"/>
              </a:rPr>
              <a:t>), </a:t>
            </a:r>
            <a:r>
              <a:rPr lang="en-US" sz="3200" err="1">
                <a:ea typeface="+mn-lt"/>
                <a:cs typeface="+mn-lt"/>
              </a:rPr>
              <a:t>ir</a:t>
            </a:r>
            <a:r>
              <a:rPr lang="en-US" sz="3200">
                <a:ea typeface="+mn-lt"/>
                <a:cs typeface="+mn-lt"/>
              </a:rPr>
              <a:t> </a:t>
            </a:r>
            <a:r>
              <a:rPr lang="en-US" sz="3200" err="1">
                <a:ea typeface="+mn-lt"/>
                <a:cs typeface="+mn-lt"/>
              </a:rPr>
              <a:t>jāatkāpj</a:t>
            </a:r>
            <a:r>
              <a:rPr lang="en-US" sz="3200">
                <a:ea typeface="+mn-lt"/>
                <a:cs typeface="+mn-lt"/>
              </a:rPr>
              <a:t> </a:t>
            </a:r>
            <a:r>
              <a:rPr lang="en-US" sz="3200" err="1">
                <a:ea typeface="+mn-lt"/>
                <a:cs typeface="+mn-lt"/>
              </a:rPr>
              <a:t>vienādā</a:t>
            </a:r>
            <a:r>
              <a:rPr lang="en-US" sz="3200">
                <a:ea typeface="+mn-lt"/>
                <a:cs typeface="+mn-lt"/>
              </a:rPr>
              <a:t> </a:t>
            </a:r>
            <a:r>
              <a:rPr lang="en-US" sz="3200" err="1">
                <a:ea typeface="+mn-lt"/>
                <a:cs typeface="+mn-lt"/>
              </a:rPr>
              <a:t>līmenī</a:t>
            </a:r>
            <a:r>
              <a:rPr lang="en-US" sz="3200">
                <a:ea typeface="+mn-lt"/>
                <a:cs typeface="+mn-lt"/>
              </a:rPr>
              <a:t>. </a:t>
            </a:r>
            <a:r>
              <a:rPr lang="en-US" sz="3200" err="1">
                <a:ea typeface="+mn-lt"/>
                <a:cs typeface="+mn-lt"/>
              </a:rPr>
              <a:t>Nepareiza</a:t>
            </a:r>
            <a:r>
              <a:rPr lang="en-US" sz="3200">
                <a:ea typeface="+mn-lt"/>
                <a:cs typeface="+mn-lt"/>
              </a:rPr>
              <a:t> </a:t>
            </a:r>
            <a:r>
              <a:rPr lang="en-US" sz="3200" err="1">
                <a:ea typeface="+mn-lt"/>
                <a:cs typeface="+mn-lt"/>
              </a:rPr>
              <a:t>indentācija</a:t>
            </a:r>
            <a:r>
              <a:rPr lang="en-US" sz="3200">
                <a:ea typeface="+mn-lt"/>
                <a:cs typeface="+mn-lt"/>
              </a:rPr>
              <a:t> </a:t>
            </a:r>
            <a:r>
              <a:rPr lang="en-US" sz="3200" err="1">
                <a:ea typeface="+mn-lt"/>
                <a:cs typeface="+mn-lt"/>
              </a:rPr>
              <a:t>radīs</a:t>
            </a:r>
            <a:r>
              <a:rPr lang="en-US" sz="3200">
                <a:ea typeface="+mn-lt"/>
                <a:cs typeface="+mn-lt"/>
              </a:rPr>
              <a:t> </a:t>
            </a:r>
            <a:r>
              <a:rPr lang="en-US" sz="3200" err="1">
                <a:latin typeface="DM Mono"/>
                <a:ea typeface="Calibri" panose="020F0502020204030204"/>
                <a:cs typeface="Calibri" panose="020F0502020204030204"/>
              </a:rPr>
              <a:t>IndentationError</a:t>
            </a:r>
            <a:r>
              <a:rPr lang="en-US" sz="3200">
                <a:ea typeface="+mn-lt"/>
                <a:cs typeface="+mn-lt"/>
              </a:rPr>
              <a:t>.</a:t>
            </a:r>
            <a:endParaRPr lang="en-US" sz="3200"/>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265416005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6BB5F-397A-B349-80C9-416FE59DAD9D}"/>
              </a:ext>
            </a:extLst>
          </p:cNvPr>
          <p:cNvSpPr>
            <a:spLocks noGrp="1"/>
          </p:cNvSpPr>
          <p:nvPr>
            <p:ph type="title"/>
          </p:nvPr>
        </p:nvSpPr>
        <p:spPr/>
        <p:txBody>
          <a:bodyPr/>
          <a:lstStyle/>
          <a:p>
            <a:r>
              <a:rPr lang="en-US" err="1">
                <a:ea typeface="Calibri Light"/>
                <a:cs typeface="Calibri Light"/>
              </a:rPr>
              <a:t>Pamata</a:t>
            </a:r>
            <a:r>
              <a:rPr lang="en-US">
                <a:ea typeface="Calibri Light"/>
                <a:cs typeface="Calibri Light"/>
              </a:rPr>
              <a:t> datu tipi</a:t>
            </a:r>
            <a:endParaRPr lang="en-US"/>
          </a:p>
        </p:txBody>
      </p:sp>
      <p:sp>
        <p:nvSpPr>
          <p:cNvPr id="3" name="Content Placeholder 2">
            <a:extLst>
              <a:ext uri="{FF2B5EF4-FFF2-40B4-BE49-F238E27FC236}">
                <a16:creationId xmlns:a16="http://schemas.microsoft.com/office/drawing/2014/main" id="{E641A3B9-2D04-F33C-D29C-2A758CCA83A9}"/>
              </a:ext>
            </a:extLst>
          </p:cNvPr>
          <p:cNvSpPr>
            <a:spLocks noGrp="1"/>
          </p:cNvSpPr>
          <p:nvPr>
            <p:ph idx="1"/>
          </p:nvPr>
        </p:nvSpPr>
        <p:spPr/>
        <p:txBody>
          <a:bodyPr vert="horz" lIns="91440" tIns="45720" rIns="91440" bIns="45720" rtlCol="0" anchor="t">
            <a:noAutofit/>
          </a:bodyPr>
          <a:lstStyle/>
          <a:p>
            <a:pPr>
              <a:buFont typeface="Arial"/>
              <a:buChar char="•"/>
            </a:pPr>
            <a:r>
              <a:rPr lang="en-US" sz="2000" b="1">
                <a:ea typeface="+mn-lt"/>
                <a:cs typeface="+mn-lt"/>
              </a:rPr>
              <a:t>Veseli </a:t>
            </a:r>
            <a:r>
              <a:rPr lang="en-US" sz="2000" b="1" err="1">
                <a:ea typeface="+mn-lt"/>
                <a:cs typeface="+mn-lt"/>
              </a:rPr>
              <a:t>skaitļi</a:t>
            </a:r>
            <a:r>
              <a:rPr lang="en-US" sz="2000" b="1">
                <a:ea typeface="+mn-lt"/>
                <a:cs typeface="+mn-lt"/>
              </a:rPr>
              <a:t> (int):</a:t>
            </a:r>
            <a:r>
              <a:rPr lang="en-US" sz="2000">
                <a:ea typeface="+mn-lt"/>
                <a:cs typeface="+mn-lt"/>
              </a:rPr>
              <a:t> </a:t>
            </a:r>
            <a:r>
              <a:rPr lang="en-US" sz="2000" err="1">
                <a:ea typeface="+mn-lt"/>
                <a:cs typeface="+mn-lt"/>
              </a:rPr>
              <a:t>Apzīmē</a:t>
            </a:r>
            <a:r>
              <a:rPr lang="en-US" sz="2000">
                <a:ea typeface="+mn-lt"/>
                <a:cs typeface="+mn-lt"/>
              </a:rPr>
              <a:t> </a:t>
            </a:r>
            <a:r>
              <a:rPr lang="en-US" sz="2000" err="1">
                <a:ea typeface="+mn-lt"/>
                <a:cs typeface="+mn-lt"/>
              </a:rPr>
              <a:t>veselus</a:t>
            </a:r>
            <a:r>
              <a:rPr lang="en-US" sz="2000">
                <a:ea typeface="+mn-lt"/>
                <a:cs typeface="+mn-lt"/>
              </a:rPr>
              <a:t> </a:t>
            </a:r>
            <a:r>
              <a:rPr lang="en-US" sz="2000" err="1">
                <a:ea typeface="+mn-lt"/>
                <a:cs typeface="+mn-lt"/>
              </a:rPr>
              <a:t>skaitļus</a:t>
            </a:r>
            <a:r>
              <a:rPr lang="en-US" sz="2000">
                <a:ea typeface="+mn-lt"/>
                <a:cs typeface="+mn-lt"/>
              </a:rPr>
              <a:t> (</a:t>
            </a:r>
            <a:r>
              <a:rPr lang="en-US" sz="2000" err="1">
                <a:ea typeface="+mn-lt"/>
                <a:cs typeface="+mn-lt"/>
              </a:rPr>
              <a:t>gan</a:t>
            </a:r>
            <a:r>
              <a:rPr lang="en-US" sz="2000">
                <a:ea typeface="+mn-lt"/>
                <a:cs typeface="+mn-lt"/>
              </a:rPr>
              <a:t> </a:t>
            </a:r>
            <a:r>
              <a:rPr lang="en-US" sz="2000" err="1">
                <a:ea typeface="+mn-lt"/>
                <a:cs typeface="+mn-lt"/>
              </a:rPr>
              <a:t>pozitīvus</a:t>
            </a:r>
            <a:r>
              <a:rPr lang="en-US" sz="2000">
                <a:ea typeface="+mn-lt"/>
                <a:cs typeface="+mn-lt"/>
              </a:rPr>
              <a:t>, </a:t>
            </a:r>
            <a:r>
              <a:rPr lang="en-US" sz="2000" err="1">
                <a:ea typeface="+mn-lt"/>
                <a:cs typeface="+mn-lt"/>
              </a:rPr>
              <a:t>gan</a:t>
            </a:r>
            <a:r>
              <a:rPr lang="en-US" sz="2000">
                <a:ea typeface="+mn-lt"/>
                <a:cs typeface="+mn-lt"/>
              </a:rPr>
              <a:t> </a:t>
            </a:r>
            <a:r>
              <a:rPr lang="en-US" sz="2000" err="1">
                <a:ea typeface="+mn-lt"/>
                <a:cs typeface="+mn-lt"/>
              </a:rPr>
              <a:t>negatīvus</a:t>
            </a:r>
            <a:r>
              <a:rPr lang="en-US" sz="2000">
                <a:ea typeface="+mn-lt"/>
                <a:cs typeface="+mn-lt"/>
              </a:rPr>
              <a:t>, </a:t>
            </a:r>
            <a:r>
              <a:rPr lang="en-US" sz="2000" err="1">
                <a:ea typeface="+mn-lt"/>
                <a:cs typeface="+mn-lt"/>
              </a:rPr>
              <a:t>gan</a:t>
            </a:r>
            <a:r>
              <a:rPr lang="en-US" sz="2000">
                <a:ea typeface="+mn-lt"/>
                <a:cs typeface="+mn-lt"/>
              </a:rPr>
              <a:t> nulli) bez </a:t>
            </a:r>
            <a:r>
              <a:rPr lang="en-US" sz="2000" err="1">
                <a:ea typeface="+mn-lt"/>
                <a:cs typeface="+mn-lt"/>
              </a:rPr>
              <a:t>decimālās</a:t>
            </a:r>
            <a:r>
              <a:rPr lang="en-US" sz="2000">
                <a:ea typeface="+mn-lt"/>
                <a:cs typeface="+mn-lt"/>
              </a:rPr>
              <a:t> </a:t>
            </a:r>
            <a:r>
              <a:rPr lang="en-US" sz="2000" err="1">
                <a:ea typeface="+mn-lt"/>
                <a:cs typeface="+mn-lt"/>
              </a:rPr>
              <a:t>daļas</a:t>
            </a:r>
            <a:r>
              <a:rPr lang="en-US" sz="2000">
                <a:ea typeface="+mn-lt"/>
                <a:cs typeface="+mn-lt"/>
              </a:rPr>
              <a:t>.</a:t>
            </a:r>
            <a:endParaRPr lang="en-US" sz="2000">
              <a:ea typeface="Calibri"/>
              <a:cs typeface="Calibri"/>
            </a:endParaRPr>
          </a:p>
          <a:p>
            <a:pPr marL="971550" lvl="1" indent="-285750">
              <a:buFont typeface="Arial"/>
              <a:buChar char="•"/>
            </a:pPr>
            <a:r>
              <a:rPr lang="en-US" sz="2000" b="1" err="1">
                <a:ea typeface="+mn-lt"/>
                <a:cs typeface="+mn-lt"/>
              </a:rPr>
              <a:t>Piemēri</a:t>
            </a:r>
            <a:r>
              <a:rPr lang="en-US" sz="2000" b="1">
                <a:ea typeface="+mn-lt"/>
                <a:cs typeface="+mn-lt"/>
              </a:rPr>
              <a:t>:</a:t>
            </a:r>
            <a:r>
              <a:rPr lang="en-US" sz="2000">
                <a:ea typeface="+mn-lt"/>
                <a:cs typeface="+mn-lt"/>
              </a:rPr>
              <a:t> </a:t>
            </a:r>
            <a:r>
              <a:rPr lang="en-US" sz="2000">
                <a:latin typeface="DM Mono"/>
                <a:ea typeface="Calibri" panose="020F0502020204030204"/>
                <a:cs typeface="Calibri" panose="020F0502020204030204"/>
              </a:rPr>
              <a:t>10</a:t>
            </a:r>
            <a:r>
              <a:rPr lang="en-US" sz="2000">
                <a:ea typeface="+mn-lt"/>
                <a:cs typeface="+mn-lt"/>
              </a:rPr>
              <a:t>, </a:t>
            </a:r>
            <a:r>
              <a:rPr lang="en-US" sz="2000">
                <a:latin typeface="DM Mono"/>
                <a:ea typeface="Calibri" panose="020F0502020204030204"/>
                <a:cs typeface="Calibri" panose="020F0502020204030204"/>
              </a:rPr>
              <a:t>-5</a:t>
            </a:r>
            <a:r>
              <a:rPr lang="en-US" sz="2000">
                <a:ea typeface="+mn-lt"/>
                <a:cs typeface="+mn-lt"/>
              </a:rPr>
              <a:t>, </a:t>
            </a:r>
            <a:r>
              <a:rPr lang="en-US" sz="2000">
                <a:latin typeface="DM Mono"/>
                <a:ea typeface="Calibri" panose="020F0502020204030204"/>
                <a:cs typeface="Calibri" panose="020F0502020204030204"/>
              </a:rPr>
              <a:t>0</a:t>
            </a:r>
            <a:r>
              <a:rPr lang="en-US" sz="2000">
                <a:ea typeface="+mn-lt"/>
                <a:cs typeface="+mn-lt"/>
              </a:rPr>
              <a:t>, </a:t>
            </a:r>
            <a:r>
              <a:rPr lang="en-US" sz="2000">
                <a:latin typeface="DM Mono"/>
                <a:ea typeface="Calibri" panose="020F0502020204030204"/>
                <a:cs typeface="Calibri" panose="020F0502020204030204"/>
              </a:rPr>
              <a:t>1000000</a:t>
            </a:r>
            <a:r>
              <a:rPr lang="en-US" sz="2000">
                <a:ea typeface="+mn-lt"/>
                <a:cs typeface="+mn-lt"/>
              </a:rPr>
              <a:t>.</a:t>
            </a:r>
            <a:endParaRPr lang="en-US" sz="2000">
              <a:ea typeface="Calibri"/>
              <a:cs typeface="Calibri"/>
            </a:endParaRPr>
          </a:p>
          <a:p>
            <a:pPr marL="971550" lvl="1" indent="-285750">
              <a:buFont typeface="Arial"/>
              <a:buChar char="•"/>
            </a:pPr>
            <a:r>
              <a:rPr lang="en-US" sz="2000" b="1" err="1">
                <a:ea typeface="+mn-lt"/>
                <a:cs typeface="+mn-lt"/>
              </a:rPr>
              <a:t>Atšķirības</a:t>
            </a:r>
            <a:r>
              <a:rPr lang="en-US" sz="2000" b="1">
                <a:ea typeface="+mn-lt"/>
                <a:cs typeface="+mn-lt"/>
              </a:rPr>
              <a:t> no C++ </a:t>
            </a:r>
            <a:r>
              <a:rPr lang="en-US" sz="2000" b="1">
                <a:latin typeface="DM Mono"/>
                <a:ea typeface="Calibri" panose="020F0502020204030204"/>
                <a:cs typeface="Calibri" panose="020F0502020204030204"/>
              </a:rPr>
              <a:t>int</a:t>
            </a:r>
            <a:r>
              <a:rPr lang="en-US" sz="2000" b="1">
                <a:ea typeface="+mn-lt"/>
                <a:cs typeface="+mn-lt"/>
              </a:rPr>
              <a:t>, </a:t>
            </a:r>
            <a:r>
              <a:rPr lang="en-US" sz="2000" b="1">
                <a:latin typeface="DM Mono"/>
                <a:ea typeface="Calibri" panose="020F0502020204030204"/>
                <a:cs typeface="Calibri" panose="020F0502020204030204"/>
              </a:rPr>
              <a:t>long</a:t>
            </a:r>
            <a:r>
              <a:rPr lang="en-US" sz="2000" b="1">
                <a:ea typeface="+mn-lt"/>
                <a:cs typeface="+mn-lt"/>
              </a:rPr>
              <a:t>:</a:t>
            </a:r>
            <a:r>
              <a:rPr lang="en-US" sz="2000">
                <a:ea typeface="+mn-lt"/>
                <a:cs typeface="+mn-lt"/>
              </a:rPr>
              <a:t> Python </a:t>
            </a:r>
            <a:r>
              <a:rPr lang="en-US" sz="2000">
                <a:latin typeface="DM Mono"/>
                <a:ea typeface="Calibri" panose="020F0502020204030204"/>
                <a:cs typeface="Calibri" panose="020F0502020204030204"/>
              </a:rPr>
              <a:t>int</a:t>
            </a:r>
            <a:r>
              <a:rPr lang="en-US" sz="2000">
                <a:ea typeface="+mn-lt"/>
                <a:cs typeface="+mn-lt"/>
              </a:rPr>
              <a:t> var </a:t>
            </a:r>
            <a:r>
              <a:rPr lang="en-US" sz="2000" err="1">
                <a:ea typeface="+mn-lt"/>
                <a:cs typeface="+mn-lt"/>
              </a:rPr>
              <a:t>saturēt</a:t>
            </a:r>
            <a:r>
              <a:rPr lang="en-US" sz="2000">
                <a:ea typeface="+mn-lt"/>
                <a:cs typeface="+mn-lt"/>
              </a:rPr>
              <a:t> </a:t>
            </a:r>
            <a:r>
              <a:rPr lang="en-US" sz="2000" b="1" err="1">
                <a:ea typeface="+mn-lt"/>
                <a:cs typeface="+mn-lt"/>
              </a:rPr>
              <a:t>patvaļīgi</a:t>
            </a:r>
            <a:r>
              <a:rPr lang="en-US" sz="2000" b="1">
                <a:ea typeface="+mn-lt"/>
                <a:cs typeface="+mn-lt"/>
              </a:rPr>
              <a:t> </a:t>
            </a:r>
            <a:r>
              <a:rPr lang="en-US" sz="2000" b="1" err="1">
                <a:ea typeface="+mn-lt"/>
                <a:cs typeface="+mn-lt"/>
              </a:rPr>
              <a:t>lielus</a:t>
            </a:r>
            <a:r>
              <a:rPr lang="en-US" sz="2000" b="1">
                <a:ea typeface="+mn-lt"/>
                <a:cs typeface="+mn-lt"/>
              </a:rPr>
              <a:t> </a:t>
            </a:r>
            <a:r>
              <a:rPr lang="en-US" sz="2000" b="1" err="1">
                <a:ea typeface="+mn-lt"/>
                <a:cs typeface="+mn-lt"/>
              </a:rPr>
              <a:t>veselus</a:t>
            </a:r>
            <a:r>
              <a:rPr lang="en-US" sz="2000" b="1">
                <a:ea typeface="+mn-lt"/>
                <a:cs typeface="+mn-lt"/>
              </a:rPr>
              <a:t> </a:t>
            </a:r>
            <a:r>
              <a:rPr lang="en-US" sz="2000" b="1" err="1">
                <a:ea typeface="+mn-lt"/>
                <a:cs typeface="+mn-lt"/>
              </a:rPr>
              <a:t>skaitļus</a:t>
            </a:r>
            <a:r>
              <a:rPr lang="en-US" sz="2000">
                <a:ea typeface="+mn-lt"/>
                <a:cs typeface="+mn-lt"/>
              </a:rPr>
              <a:t>, </a:t>
            </a:r>
            <a:r>
              <a:rPr lang="en-US" sz="2000" err="1">
                <a:ea typeface="+mn-lt"/>
                <a:cs typeface="+mn-lt"/>
              </a:rPr>
              <a:t>atkarībā</a:t>
            </a:r>
            <a:r>
              <a:rPr lang="en-US" sz="2000">
                <a:ea typeface="+mn-lt"/>
                <a:cs typeface="+mn-lt"/>
              </a:rPr>
              <a:t> no </a:t>
            </a:r>
            <a:r>
              <a:rPr lang="en-US" sz="2000" err="1">
                <a:ea typeface="+mn-lt"/>
                <a:cs typeface="+mn-lt"/>
              </a:rPr>
              <a:t>pieejamās</a:t>
            </a:r>
            <a:r>
              <a:rPr lang="en-US" sz="2000">
                <a:ea typeface="+mn-lt"/>
                <a:cs typeface="+mn-lt"/>
              </a:rPr>
              <a:t> </a:t>
            </a:r>
            <a:r>
              <a:rPr lang="en-US" sz="2000" err="1">
                <a:ea typeface="+mn-lt"/>
                <a:cs typeface="+mn-lt"/>
              </a:rPr>
              <a:t>atmiņas</a:t>
            </a:r>
            <a:r>
              <a:rPr lang="en-US" sz="2000">
                <a:ea typeface="+mn-lt"/>
                <a:cs typeface="+mn-lt"/>
              </a:rPr>
              <a:t>. C++ </a:t>
            </a:r>
            <a:r>
              <a:rPr lang="en-US" sz="2000">
                <a:latin typeface="DM Mono"/>
                <a:ea typeface="Calibri" panose="020F0502020204030204"/>
                <a:cs typeface="Calibri" panose="020F0502020204030204"/>
              </a:rPr>
              <a:t>int</a:t>
            </a:r>
            <a:r>
              <a:rPr lang="en-US" sz="2000">
                <a:ea typeface="+mn-lt"/>
                <a:cs typeface="+mn-lt"/>
              </a:rPr>
              <a:t> un </a:t>
            </a:r>
            <a:r>
              <a:rPr lang="en-US" sz="2000">
                <a:latin typeface="DM Mono"/>
                <a:ea typeface="Calibri" panose="020F0502020204030204"/>
                <a:cs typeface="Calibri" panose="020F0502020204030204"/>
              </a:rPr>
              <a:t>long</a:t>
            </a:r>
            <a:r>
              <a:rPr lang="en-US" sz="2000">
                <a:ea typeface="+mn-lt"/>
                <a:cs typeface="+mn-lt"/>
              </a:rPr>
              <a:t> </a:t>
            </a:r>
            <a:r>
              <a:rPr lang="en-US" sz="2000" err="1">
                <a:ea typeface="+mn-lt"/>
                <a:cs typeface="+mn-lt"/>
              </a:rPr>
              <a:t>ir</a:t>
            </a:r>
            <a:r>
              <a:rPr lang="en-US" sz="2000">
                <a:ea typeface="+mn-lt"/>
                <a:cs typeface="+mn-lt"/>
              </a:rPr>
              <a:t> </a:t>
            </a:r>
            <a:r>
              <a:rPr lang="en-US" sz="2000" err="1">
                <a:ea typeface="+mn-lt"/>
                <a:cs typeface="+mn-lt"/>
              </a:rPr>
              <a:t>fiksēta</a:t>
            </a:r>
            <a:r>
              <a:rPr lang="en-US" sz="2000">
                <a:ea typeface="+mn-lt"/>
                <a:cs typeface="+mn-lt"/>
              </a:rPr>
              <a:t> </a:t>
            </a:r>
            <a:r>
              <a:rPr lang="en-US" sz="2000" err="1">
                <a:ea typeface="+mn-lt"/>
                <a:cs typeface="+mn-lt"/>
              </a:rPr>
              <a:t>izmēra</a:t>
            </a:r>
            <a:r>
              <a:rPr lang="en-US" sz="2000">
                <a:ea typeface="+mn-lt"/>
                <a:cs typeface="+mn-lt"/>
              </a:rPr>
              <a:t> (</a:t>
            </a:r>
            <a:r>
              <a:rPr lang="en-US" sz="2000" err="1">
                <a:ea typeface="+mn-lt"/>
                <a:cs typeface="+mn-lt"/>
              </a:rPr>
              <a:t>piemēram</a:t>
            </a:r>
            <a:r>
              <a:rPr lang="en-US" sz="2000">
                <a:ea typeface="+mn-lt"/>
                <a:cs typeface="+mn-lt"/>
              </a:rPr>
              <a:t>, </a:t>
            </a:r>
            <a:r>
              <a:rPr lang="en-US" sz="2000">
                <a:latin typeface="DM Mono"/>
                <a:ea typeface="Calibri" panose="020F0502020204030204"/>
                <a:cs typeface="Calibri" panose="020F0502020204030204"/>
              </a:rPr>
              <a:t>int</a:t>
            </a:r>
            <a:r>
              <a:rPr lang="en-US" sz="2000">
                <a:ea typeface="+mn-lt"/>
                <a:cs typeface="+mn-lt"/>
              </a:rPr>
              <a:t> </a:t>
            </a:r>
            <a:r>
              <a:rPr lang="en-US" sz="2000" err="1">
                <a:ea typeface="+mn-lt"/>
                <a:cs typeface="+mn-lt"/>
              </a:rPr>
              <a:t>parasti</a:t>
            </a:r>
            <a:r>
              <a:rPr lang="en-US" sz="2000">
                <a:ea typeface="+mn-lt"/>
                <a:cs typeface="+mn-lt"/>
              </a:rPr>
              <a:t> </a:t>
            </a:r>
            <a:r>
              <a:rPr lang="en-US" sz="2000" err="1">
                <a:ea typeface="+mn-lt"/>
                <a:cs typeface="+mn-lt"/>
              </a:rPr>
              <a:t>ir</a:t>
            </a:r>
            <a:r>
              <a:rPr lang="en-US" sz="2000">
                <a:ea typeface="+mn-lt"/>
                <a:cs typeface="+mn-lt"/>
              </a:rPr>
              <a:t> 32 </a:t>
            </a:r>
            <a:r>
              <a:rPr lang="en-US" sz="2000" err="1">
                <a:ea typeface="+mn-lt"/>
                <a:cs typeface="+mn-lt"/>
              </a:rPr>
              <a:t>biti</a:t>
            </a:r>
            <a:r>
              <a:rPr lang="en-US" sz="2000">
                <a:ea typeface="+mn-lt"/>
                <a:cs typeface="+mn-lt"/>
              </a:rPr>
              <a:t>, bet </a:t>
            </a:r>
            <a:r>
              <a:rPr lang="en-US" sz="2000">
                <a:latin typeface="DM Mono"/>
                <a:ea typeface="Calibri" panose="020F0502020204030204"/>
                <a:cs typeface="Calibri" panose="020F0502020204030204"/>
              </a:rPr>
              <a:t>long</a:t>
            </a:r>
            <a:r>
              <a:rPr lang="en-US" sz="2000">
                <a:ea typeface="+mn-lt"/>
                <a:cs typeface="+mn-lt"/>
              </a:rPr>
              <a:t> var </a:t>
            </a:r>
            <a:r>
              <a:rPr lang="en-US" sz="2000" err="1">
                <a:ea typeface="+mn-lt"/>
                <a:cs typeface="+mn-lt"/>
              </a:rPr>
              <a:t>būt</a:t>
            </a:r>
            <a:r>
              <a:rPr lang="en-US" sz="2000">
                <a:ea typeface="+mn-lt"/>
                <a:cs typeface="+mn-lt"/>
              </a:rPr>
              <a:t> 32 </a:t>
            </a:r>
            <a:r>
              <a:rPr lang="en-US" sz="2000" err="1">
                <a:ea typeface="+mn-lt"/>
                <a:cs typeface="+mn-lt"/>
              </a:rPr>
              <a:t>vai</a:t>
            </a:r>
            <a:r>
              <a:rPr lang="en-US" sz="2000">
                <a:ea typeface="+mn-lt"/>
                <a:cs typeface="+mn-lt"/>
              </a:rPr>
              <a:t> 64 </a:t>
            </a:r>
            <a:r>
              <a:rPr lang="en-US" sz="2000" err="1">
                <a:ea typeface="+mn-lt"/>
                <a:cs typeface="+mn-lt"/>
              </a:rPr>
              <a:t>biti</a:t>
            </a:r>
            <a:r>
              <a:rPr lang="en-US" sz="2000">
                <a:ea typeface="+mn-lt"/>
                <a:cs typeface="+mn-lt"/>
              </a:rPr>
              <a:t>), kas </a:t>
            </a:r>
            <a:r>
              <a:rPr lang="en-US" sz="2000" err="1">
                <a:ea typeface="+mn-lt"/>
                <a:cs typeface="+mn-lt"/>
              </a:rPr>
              <a:t>nozīmē</a:t>
            </a:r>
            <a:r>
              <a:rPr lang="en-US" sz="2000">
                <a:ea typeface="+mn-lt"/>
                <a:cs typeface="+mn-lt"/>
              </a:rPr>
              <a:t>, ka tie var </a:t>
            </a:r>
            <a:r>
              <a:rPr lang="en-US" sz="2000" err="1">
                <a:ea typeface="+mn-lt"/>
                <a:cs typeface="+mn-lt"/>
              </a:rPr>
              <a:t>saturēt</a:t>
            </a:r>
            <a:r>
              <a:rPr lang="en-US" sz="2000">
                <a:ea typeface="+mn-lt"/>
                <a:cs typeface="+mn-lt"/>
              </a:rPr>
              <a:t> </a:t>
            </a:r>
            <a:r>
              <a:rPr lang="en-US" sz="2000" err="1">
                <a:ea typeface="+mn-lt"/>
                <a:cs typeface="+mn-lt"/>
              </a:rPr>
              <a:t>tikai</a:t>
            </a:r>
            <a:r>
              <a:rPr lang="en-US" sz="2000">
                <a:ea typeface="+mn-lt"/>
                <a:cs typeface="+mn-lt"/>
              </a:rPr>
              <a:t> </a:t>
            </a:r>
            <a:r>
              <a:rPr lang="en-US" sz="2000" err="1">
                <a:ea typeface="+mn-lt"/>
                <a:cs typeface="+mn-lt"/>
              </a:rPr>
              <a:t>skaitļus</a:t>
            </a:r>
            <a:r>
              <a:rPr lang="en-US" sz="2000">
                <a:ea typeface="+mn-lt"/>
                <a:cs typeface="+mn-lt"/>
              </a:rPr>
              <a:t> </a:t>
            </a:r>
            <a:r>
              <a:rPr lang="en-US" sz="2000" err="1">
                <a:ea typeface="+mn-lt"/>
                <a:cs typeface="+mn-lt"/>
              </a:rPr>
              <a:t>noteiktā</a:t>
            </a:r>
            <a:r>
              <a:rPr lang="en-US" sz="2000">
                <a:ea typeface="+mn-lt"/>
                <a:cs typeface="+mn-lt"/>
              </a:rPr>
              <a:t> </a:t>
            </a:r>
            <a:r>
              <a:rPr lang="en-US" sz="2000" err="1">
                <a:ea typeface="+mn-lt"/>
                <a:cs typeface="+mn-lt"/>
              </a:rPr>
              <a:t>diapazonā</a:t>
            </a:r>
            <a:r>
              <a:rPr lang="en-US" sz="2000">
                <a:ea typeface="+mn-lt"/>
                <a:cs typeface="+mn-lt"/>
              </a:rPr>
              <a:t>. Python nav </a:t>
            </a:r>
            <a:r>
              <a:rPr lang="en-US" sz="2000" err="1">
                <a:ea typeface="+mn-lt"/>
                <a:cs typeface="+mn-lt"/>
              </a:rPr>
              <a:t>nepieciešams</a:t>
            </a:r>
            <a:r>
              <a:rPr lang="en-US" sz="2000">
                <a:ea typeface="+mn-lt"/>
                <a:cs typeface="+mn-lt"/>
              </a:rPr>
              <a:t> </a:t>
            </a:r>
            <a:r>
              <a:rPr lang="en-US" sz="2000" err="1">
                <a:ea typeface="+mn-lt"/>
                <a:cs typeface="+mn-lt"/>
              </a:rPr>
              <a:t>uztraukties</a:t>
            </a:r>
            <a:r>
              <a:rPr lang="en-US" sz="2000">
                <a:ea typeface="+mn-lt"/>
                <a:cs typeface="+mn-lt"/>
              </a:rPr>
              <a:t> par </a:t>
            </a:r>
            <a:r>
              <a:rPr lang="en-US" sz="2000" err="1">
                <a:ea typeface="+mn-lt"/>
                <a:cs typeface="+mn-lt"/>
              </a:rPr>
              <a:t>atmiņas</a:t>
            </a:r>
            <a:r>
              <a:rPr lang="en-US" sz="2000">
                <a:ea typeface="+mn-lt"/>
                <a:cs typeface="+mn-lt"/>
              </a:rPr>
              <a:t> </a:t>
            </a:r>
            <a:r>
              <a:rPr lang="en-US" sz="2000" err="1">
                <a:ea typeface="+mn-lt"/>
                <a:cs typeface="+mn-lt"/>
              </a:rPr>
              <a:t>pārplūdēm</a:t>
            </a:r>
            <a:r>
              <a:rPr lang="en-US" sz="2000">
                <a:ea typeface="+mn-lt"/>
                <a:cs typeface="+mn-lt"/>
              </a:rPr>
              <a:t> (overflow) tik </a:t>
            </a:r>
            <a:r>
              <a:rPr lang="en-US" sz="2000" err="1">
                <a:ea typeface="+mn-lt"/>
                <a:cs typeface="+mn-lt"/>
              </a:rPr>
              <a:t>bieži</a:t>
            </a:r>
            <a:r>
              <a:rPr lang="en-US" sz="2000">
                <a:ea typeface="+mn-lt"/>
                <a:cs typeface="+mn-lt"/>
              </a:rPr>
              <a:t> </a:t>
            </a:r>
            <a:r>
              <a:rPr lang="en-US" sz="2000" err="1">
                <a:ea typeface="+mn-lt"/>
                <a:cs typeface="+mn-lt"/>
              </a:rPr>
              <a:t>kā</a:t>
            </a:r>
            <a:r>
              <a:rPr lang="en-US" sz="2000">
                <a:ea typeface="+mn-lt"/>
                <a:cs typeface="+mn-lt"/>
              </a:rPr>
              <a:t> C++.</a:t>
            </a:r>
            <a:endParaRPr lang="en-US" sz="2000">
              <a:ea typeface="Calibri"/>
              <a:cs typeface="Calibri"/>
            </a:endParaRPr>
          </a:p>
          <a:p>
            <a:pPr>
              <a:buFont typeface="Arial"/>
              <a:buChar char="•"/>
            </a:pPr>
            <a:r>
              <a:rPr lang="en-US" sz="2000" b="1" err="1">
                <a:ea typeface="+mn-lt"/>
                <a:cs typeface="+mn-lt"/>
              </a:rPr>
              <a:t>Peldošā</a:t>
            </a:r>
            <a:r>
              <a:rPr lang="en-US" sz="2000" b="1">
                <a:ea typeface="+mn-lt"/>
                <a:cs typeface="+mn-lt"/>
              </a:rPr>
              <a:t> </a:t>
            </a:r>
            <a:r>
              <a:rPr lang="en-US" sz="2000" b="1" err="1">
                <a:ea typeface="+mn-lt"/>
                <a:cs typeface="+mn-lt"/>
              </a:rPr>
              <a:t>punkta</a:t>
            </a:r>
            <a:r>
              <a:rPr lang="en-US" sz="2000" b="1">
                <a:ea typeface="+mn-lt"/>
                <a:cs typeface="+mn-lt"/>
              </a:rPr>
              <a:t> </a:t>
            </a:r>
            <a:r>
              <a:rPr lang="en-US" sz="2000" b="1" err="1">
                <a:ea typeface="+mn-lt"/>
                <a:cs typeface="+mn-lt"/>
              </a:rPr>
              <a:t>skaitļi</a:t>
            </a:r>
            <a:r>
              <a:rPr lang="en-US" sz="2000" b="1">
                <a:ea typeface="+mn-lt"/>
                <a:cs typeface="+mn-lt"/>
              </a:rPr>
              <a:t> (float):</a:t>
            </a:r>
            <a:r>
              <a:rPr lang="en-US" sz="2000">
                <a:ea typeface="+mn-lt"/>
                <a:cs typeface="+mn-lt"/>
              </a:rPr>
              <a:t> </a:t>
            </a:r>
            <a:r>
              <a:rPr lang="en-US" sz="2000" err="1">
                <a:ea typeface="+mn-lt"/>
                <a:cs typeface="+mn-lt"/>
              </a:rPr>
              <a:t>Apzīmē</a:t>
            </a:r>
            <a:r>
              <a:rPr lang="en-US" sz="2000">
                <a:ea typeface="+mn-lt"/>
                <a:cs typeface="+mn-lt"/>
              </a:rPr>
              <a:t> </a:t>
            </a:r>
            <a:r>
              <a:rPr lang="en-US" sz="2000" err="1">
                <a:ea typeface="+mn-lt"/>
                <a:cs typeface="+mn-lt"/>
              </a:rPr>
              <a:t>reālus</a:t>
            </a:r>
            <a:r>
              <a:rPr lang="en-US" sz="2000">
                <a:ea typeface="+mn-lt"/>
                <a:cs typeface="+mn-lt"/>
              </a:rPr>
              <a:t> </a:t>
            </a:r>
            <a:r>
              <a:rPr lang="en-US" sz="2000" err="1">
                <a:ea typeface="+mn-lt"/>
                <a:cs typeface="+mn-lt"/>
              </a:rPr>
              <a:t>skaitļus</a:t>
            </a:r>
            <a:r>
              <a:rPr lang="en-US" sz="2000">
                <a:ea typeface="+mn-lt"/>
                <a:cs typeface="+mn-lt"/>
              </a:rPr>
              <a:t> </a:t>
            </a:r>
            <a:r>
              <a:rPr lang="en-US" sz="2000" err="1">
                <a:ea typeface="+mn-lt"/>
                <a:cs typeface="+mn-lt"/>
              </a:rPr>
              <a:t>ar</a:t>
            </a:r>
            <a:r>
              <a:rPr lang="en-US" sz="2000">
                <a:ea typeface="+mn-lt"/>
                <a:cs typeface="+mn-lt"/>
              </a:rPr>
              <a:t> </a:t>
            </a:r>
            <a:r>
              <a:rPr lang="en-US" sz="2000" err="1">
                <a:ea typeface="+mn-lt"/>
                <a:cs typeface="+mn-lt"/>
              </a:rPr>
              <a:t>decimālo</a:t>
            </a:r>
            <a:r>
              <a:rPr lang="en-US" sz="2000">
                <a:ea typeface="+mn-lt"/>
                <a:cs typeface="+mn-lt"/>
              </a:rPr>
              <a:t> </a:t>
            </a:r>
            <a:r>
              <a:rPr lang="en-US" sz="2000" err="1">
                <a:ea typeface="+mn-lt"/>
                <a:cs typeface="+mn-lt"/>
              </a:rPr>
              <a:t>daļu</a:t>
            </a:r>
            <a:r>
              <a:rPr lang="en-US" sz="2000">
                <a:ea typeface="+mn-lt"/>
                <a:cs typeface="+mn-lt"/>
              </a:rPr>
              <a:t>.</a:t>
            </a:r>
            <a:endParaRPr lang="en-US" sz="2000">
              <a:ea typeface="Calibri"/>
              <a:cs typeface="Calibri"/>
            </a:endParaRPr>
          </a:p>
          <a:p>
            <a:pPr marL="971550" lvl="1" indent="-285750">
              <a:buFont typeface="Arial"/>
              <a:buChar char="•"/>
            </a:pPr>
            <a:r>
              <a:rPr lang="en-US" sz="2000" b="1" err="1">
                <a:ea typeface="+mn-lt"/>
                <a:cs typeface="+mn-lt"/>
              </a:rPr>
              <a:t>Piemēri</a:t>
            </a:r>
            <a:r>
              <a:rPr lang="en-US" sz="2000" b="1">
                <a:ea typeface="+mn-lt"/>
                <a:cs typeface="+mn-lt"/>
              </a:rPr>
              <a:t>:</a:t>
            </a:r>
            <a:r>
              <a:rPr lang="en-US" sz="2000">
                <a:ea typeface="+mn-lt"/>
                <a:cs typeface="+mn-lt"/>
              </a:rPr>
              <a:t> </a:t>
            </a:r>
            <a:r>
              <a:rPr lang="en-US" sz="2000">
                <a:latin typeface="DM Mono"/>
                <a:ea typeface="Calibri" panose="020F0502020204030204"/>
                <a:cs typeface="Calibri" panose="020F0502020204030204"/>
              </a:rPr>
              <a:t>3.14</a:t>
            </a:r>
            <a:r>
              <a:rPr lang="en-US" sz="2000">
                <a:ea typeface="+mn-lt"/>
                <a:cs typeface="+mn-lt"/>
              </a:rPr>
              <a:t>, </a:t>
            </a:r>
            <a:r>
              <a:rPr lang="en-US" sz="2000">
                <a:latin typeface="DM Mono"/>
                <a:ea typeface="Calibri" panose="020F0502020204030204"/>
                <a:cs typeface="Calibri" panose="020F0502020204030204"/>
              </a:rPr>
              <a:t>-0.5</a:t>
            </a:r>
            <a:r>
              <a:rPr lang="en-US" sz="2000">
                <a:ea typeface="+mn-lt"/>
                <a:cs typeface="+mn-lt"/>
              </a:rPr>
              <a:t>, </a:t>
            </a:r>
            <a:r>
              <a:rPr lang="en-US" sz="2000">
                <a:latin typeface="DM Mono"/>
                <a:ea typeface="Calibri" panose="020F0502020204030204"/>
                <a:cs typeface="Calibri" panose="020F0502020204030204"/>
              </a:rPr>
              <a:t>2.0</a:t>
            </a:r>
            <a:r>
              <a:rPr lang="en-US" sz="2000">
                <a:ea typeface="+mn-lt"/>
                <a:cs typeface="+mn-lt"/>
              </a:rPr>
              <a:t>, </a:t>
            </a:r>
            <a:r>
              <a:rPr lang="en-US" sz="2000">
                <a:latin typeface="DM Mono"/>
                <a:ea typeface="Calibri" panose="020F0502020204030204"/>
                <a:cs typeface="Calibri" panose="020F0502020204030204"/>
              </a:rPr>
              <a:t>1.23e5</a:t>
            </a:r>
            <a:r>
              <a:rPr lang="en-US" sz="2000">
                <a:ea typeface="+mn-lt"/>
                <a:cs typeface="+mn-lt"/>
              </a:rPr>
              <a:t> (</a:t>
            </a:r>
            <a:r>
              <a:rPr lang="en-US" sz="2000" err="1">
                <a:ea typeface="+mn-lt"/>
                <a:cs typeface="+mn-lt"/>
              </a:rPr>
              <a:t>zinātniskā</a:t>
            </a:r>
            <a:r>
              <a:rPr lang="en-US" sz="2000">
                <a:ea typeface="+mn-lt"/>
                <a:cs typeface="+mn-lt"/>
              </a:rPr>
              <a:t> </a:t>
            </a:r>
            <a:r>
              <a:rPr lang="en-US" sz="2000" err="1">
                <a:ea typeface="+mn-lt"/>
                <a:cs typeface="+mn-lt"/>
              </a:rPr>
              <a:t>notācija</a:t>
            </a:r>
            <a:r>
              <a:rPr lang="en-US" sz="2000">
                <a:ea typeface="+mn-lt"/>
                <a:cs typeface="+mn-lt"/>
              </a:rPr>
              <a:t>).</a:t>
            </a:r>
            <a:endParaRPr lang="en-US" sz="2000">
              <a:ea typeface="Calibri"/>
              <a:cs typeface="Calibri"/>
            </a:endParaRPr>
          </a:p>
          <a:p>
            <a:pPr marL="971550" lvl="1" indent="-285750">
              <a:buFont typeface="Arial"/>
              <a:buChar char="•"/>
            </a:pPr>
            <a:r>
              <a:rPr lang="en-US" sz="2000" b="1" err="1">
                <a:ea typeface="+mn-lt"/>
                <a:cs typeface="+mn-lt"/>
              </a:rPr>
              <a:t>Atšķirības</a:t>
            </a:r>
            <a:r>
              <a:rPr lang="en-US" sz="2000" b="1">
                <a:ea typeface="+mn-lt"/>
                <a:cs typeface="+mn-lt"/>
              </a:rPr>
              <a:t> no C++ </a:t>
            </a:r>
            <a:r>
              <a:rPr lang="en-US" sz="2000" b="1">
                <a:latin typeface="DM Mono"/>
                <a:ea typeface="Calibri" panose="020F0502020204030204"/>
                <a:cs typeface="Calibri" panose="020F0502020204030204"/>
              </a:rPr>
              <a:t>float</a:t>
            </a:r>
            <a:r>
              <a:rPr lang="en-US" sz="2000" b="1">
                <a:ea typeface="+mn-lt"/>
                <a:cs typeface="+mn-lt"/>
              </a:rPr>
              <a:t>, </a:t>
            </a:r>
            <a:r>
              <a:rPr lang="en-US" sz="2000" b="1">
                <a:latin typeface="DM Mono"/>
                <a:ea typeface="Calibri" panose="020F0502020204030204"/>
                <a:cs typeface="Calibri" panose="020F0502020204030204"/>
              </a:rPr>
              <a:t>double</a:t>
            </a:r>
            <a:r>
              <a:rPr lang="en-US" sz="2000" b="1">
                <a:ea typeface="+mn-lt"/>
                <a:cs typeface="+mn-lt"/>
              </a:rPr>
              <a:t>:</a:t>
            </a:r>
            <a:r>
              <a:rPr lang="en-US" sz="2000">
                <a:ea typeface="+mn-lt"/>
                <a:cs typeface="+mn-lt"/>
              </a:rPr>
              <a:t> Python </a:t>
            </a:r>
            <a:r>
              <a:rPr lang="en-US" sz="2000">
                <a:latin typeface="DM Mono"/>
                <a:ea typeface="Calibri" panose="020F0502020204030204"/>
                <a:cs typeface="Calibri" panose="020F0502020204030204"/>
              </a:rPr>
              <a:t>float</a:t>
            </a:r>
            <a:r>
              <a:rPr lang="en-US" sz="2000">
                <a:ea typeface="+mn-lt"/>
                <a:cs typeface="+mn-lt"/>
              </a:rPr>
              <a:t> </a:t>
            </a:r>
            <a:r>
              <a:rPr lang="en-US" sz="2000" err="1">
                <a:ea typeface="+mn-lt"/>
                <a:cs typeface="+mn-lt"/>
              </a:rPr>
              <a:t>parasti</a:t>
            </a:r>
            <a:r>
              <a:rPr lang="en-US" sz="2000">
                <a:ea typeface="+mn-lt"/>
                <a:cs typeface="+mn-lt"/>
              </a:rPr>
              <a:t> </a:t>
            </a:r>
            <a:r>
              <a:rPr lang="en-US" sz="2000" err="1">
                <a:ea typeface="+mn-lt"/>
                <a:cs typeface="+mn-lt"/>
              </a:rPr>
              <a:t>atbilst</a:t>
            </a:r>
            <a:r>
              <a:rPr lang="en-US" sz="2000">
                <a:ea typeface="+mn-lt"/>
                <a:cs typeface="+mn-lt"/>
              </a:rPr>
              <a:t> C++ </a:t>
            </a:r>
            <a:r>
              <a:rPr lang="en-US" sz="2000">
                <a:latin typeface="DM Mono"/>
                <a:ea typeface="Calibri" panose="020F0502020204030204"/>
                <a:cs typeface="Calibri" panose="020F0502020204030204"/>
              </a:rPr>
              <a:t>double</a:t>
            </a:r>
            <a:r>
              <a:rPr lang="en-US" sz="2000">
                <a:ea typeface="+mn-lt"/>
                <a:cs typeface="+mn-lt"/>
              </a:rPr>
              <a:t> </a:t>
            </a:r>
            <a:r>
              <a:rPr lang="en-US" sz="2000" err="1">
                <a:ea typeface="+mn-lt"/>
                <a:cs typeface="+mn-lt"/>
              </a:rPr>
              <a:t>precizitātei</a:t>
            </a:r>
            <a:r>
              <a:rPr lang="en-US" sz="2000">
                <a:ea typeface="+mn-lt"/>
                <a:cs typeface="+mn-lt"/>
              </a:rPr>
              <a:t> (</a:t>
            </a:r>
            <a:r>
              <a:rPr lang="en-US" sz="2000" err="1">
                <a:ea typeface="+mn-lt"/>
                <a:cs typeface="+mn-lt"/>
              </a:rPr>
              <a:t>parasti</a:t>
            </a:r>
            <a:r>
              <a:rPr lang="en-US" sz="2000">
                <a:ea typeface="+mn-lt"/>
                <a:cs typeface="+mn-lt"/>
              </a:rPr>
              <a:t> 64 </a:t>
            </a:r>
            <a:r>
              <a:rPr lang="en-US" sz="2000" err="1">
                <a:ea typeface="+mn-lt"/>
                <a:cs typeface="+mn-lt"/>
              </a:rPr>
              <a:t>biti</a:t>
            </a:r>
            <a:r>
              <a:rPr lang="en-US" sz="2000">
                <a:ea typeface="+mn-lt"/>
                <a:cs typeface="+mn-lt"/>
              </a:rPr>
              <a:t>). C++ </a:t>
            </a:r>
            <a:r>
              <a:rPr lang="en-US" sz="2000">
                <a:latin typeface="DM Mono"/>
                <a:ea typeface="Calibri" panose="020F0502020204030204"/>
                <a:cs typeface="Calibri" panose="020F0502020204030204"/>
              </a:rPr>
              <a:t>float</a:t>
            </a:r>
            <a:r>
              <a:rPr lang="en-US" sz="2000">
                <a:ea typeface="+mn-lt"/>
                <a:cs typeface="+mn-lt"/>
              </a:rPr>
              <a:t> </a:t>
            </a:r>
            <a:r>
              <a:rPr lang="en-US" sz="2000" err="1">
                <a:ea typeface="+mn-lt"/>
                <a:cs typeface="+mn-lt"/>
              </a:rPr>
              <a:t>ir</a:t>
            </a:r>
            <a:r>
              <a:rPr lang="en-US" sz="2000">
                <a:ea typeface="+mn-lt"/>
                <a:cs typeface="+mn-lt"/>
              </a:rPr>
              <a:t> </a:t>
            </a:r>
            <a:r>
              <a:rPr lang="en-US" sz="2000" err="1">
                <a:ea typeface="+mn-lt"/>
                <a:cs typeface="+mn-lt"/>
              </a:rPr>
              <a:t>vienas</a:t>
            </a:r>
            <a:r>
              <a:rPr lang="en-US" sz="2000">
                <a:ea typeface="+mn-lt"/>
                <a:cs typeface="+mn-lt"/>
              </a:rPr>
              <a:t> </a:t>
            </a:r>
            <a:r>
              <a:rPr lang="en-US" sz="2000" err="1">
                <a:ea typeface="+mn-lt"/>
                <a:cs typeface="+mn-lt"/>
              </a:rPr>
              <a:t>precizitātes</a:t>
            </a:r>
            <a:r>
              <a:rPr lang="en-US" sz="2000">
                <a:ea typeface="+mn-lt"/>
                <a:cs typeface="+mn-lt"/>
              </a:rPr>
              <a:t> </a:t>
            </a:r>
            <a:r>
              <a:rPr lang="en-US" sz="2000" err="1">
                <a:ea typeface="+mn-lt"/>
                <a:cs typeface="+mn-lt"/>
              </a:rPr>
              <a:t>peldošā</a:t>
            </a:r>
            <a:r>
              <a:rPr lang="en-US" sz="2000">
                <a:ea typeface="+mn-lt"/>
                <a:cs typeface="+mn-lt"/>
              </a:rPr>
              <a:t> </a:t>
            </a:r>
            <a:r>
              <a:rPr lang="en-US" sz="2000" err="1">
                <a:ea typeface="+mn-lt"/>
                <a:cs typeface="+mn-lt"/>
              </a:rPr>
              <a:t>punkta</a:t>
            </a:r>
            <a:r>
              <a:rPr lang="en-US" sz="2000">
                <a:ea typeface="+mn-lt"/>
                <a:cs typeface="+mn-lt"/>
              </a:rPr>
              <a:t> </a:t>
            </a:r>
            <a:r>
              <a:rPr lang="en-US" sz="2000" err="1">
                <a:ea typeface="+mn-lt"/>
                <a:cs typeface="+mn-lt"/>
              </a:rPr>
              <a:t>skaitlis</a:t>
            </a:r>
            <a:r>
              <a:rPr lang="en-US" sz="2000">
                <a:ea typeface="+mn-lt"/>
                <a:cs typeface="+mn-lt"/>
              </a:rPr>
              <a:t> (</a:t>
            </a:r>
            <a:r>
              <a:rPr lang="en-US" sz="2000" err="1">
                <a:ea typeface="+mn-lt"/>
                <a:cs typeface="+mn-lt"/>
              </a:rPr>
              <a:t>parasti</a:t>
            </a:r>
            <a:r>
              <a:rPr lang="en-US" sz="2000">
                <a:ea typeface="+mn-lt"/>
                <a:cs typeface="+mn-lt"/>
              </a:rPr>
              <a:t> 32 </a:t>
            </a:r>
            <a:r>
              <a:rPr lang="en-US" sz="2000" err="1">
                <a:ea typeface="+mn-lt"/>
                <a:cs typeface="+mn-lt"/>
              </a:rPr>
              <a:t>biti</a:t>
            </a:r>
            <a:r>
              <a:rPr lang="en-US" sz="2000">
                <a:ea typeface="+mn-lt"/>
                <a:cs typeface="+mn-lt"/>
              </a:rPr>
              <a:t>). Python </a:t>
            </a:r>
            <a:r>
              <a:rPr lang="en-US" sz="2000" err="1">
                <a:ea typeface="+mn-lt"/>
                <a:cs typeface="+mn-lt"/>
              </a:rPr>
              <a:t>automātiski</a:t>
            </a:r>
            <a:r>
              <a:rPr lang="en-US" sz="2000">
                <a:ea typeface="+mn-lt"/>
                <a:cs typeface="+mn-lt"/>
              </a:rPr>
              <a:t> </a:t>
            </a:r>
            <a:r>
              <a:rPr lang="en-US" sz="2000" err="1">
                <a:ea typeface="+mn-lt"/>
                <a:cs typeface="+mn-lt"/>
              </a:rPr>
              <a:t>izmanto</a:t>
            </a:r>
            <a:r>
              <a:rPr lang="en-US" sz="2000">
                <a:ea typeface="+mn-lt"/>
                <a:cs typeface="+mn-lt"/>
              </a:rPr>
              <a:t> </a:t>
            </a:r>
            <a:r>
              <a:rPr lang="en-US" sz="2000" err="1">
                <a:ea typeface="+mn-lt"/>
                <a:cs typeface="+mn-lt"/>
              </a:rPr>
              <a:t>pietiekami</a:t>
            </a:r>
            <a:r>
              <a:rPr lang="en-US" sz="2000">
                <a:ea typeface="+mn-lt"/>
                <a:cs typeface="+mn-lt"/>
              </a:rPr>
              <a:t> </a:t>
            </a:r>
            <a:r>
              <a:rPr lang="en-US" sz="2000" err="1">
                <a:ea typeface="+mn-lt"/>
                <a:cs typeface="+mn-lt"/>
              </a:rPr>
              <a:t>lielu</a:t>
            </a:r>
            <a:r>
              <a:rPr lang="en-US" sz="2000">
                <a:ea typeface="+mn-lt"/>
                <a:cs typeface="+mn-lt"/>
              </a:rPr>
              <a:t> </a:t>
            </a:r>
            <a:r>
              <a:rPr lang="en-US" sz="2000" err="1">
                <a:ea typeface="+mn-lt"/>
                <a:cs typeface="+mn-lt"/>
              </a:rPr>
              <a:t>precizitāti</a:t>
            </a:r>
            <a:r>
              <a:rPr lang="en-US" sz="2000">
                <a:ea typeface="+mn-lt"/>
                <a:cs typeface="+mn-lt"/>
              </a:rPr>
              <a:t>, lai </a:t>
            </a:r>
            <a:r>
              <a:rPr lang="en-US" sz="2000" err="1">
                <a:ea typeface="+mn-lt"/>
                <a:cs typeface="+mn-lt"/>
              </a:rPr>
              <a:t>attēlotu</a:t>
            </a:r>
            <a:r>
              <a:rPr lang="en-US" sz="2000">
                <a:ea typeface="+mn-lt"/>
                <a:cs typeface="+mn-lt"/>
              </a:rPr>
              <a:t> </a:t>
            </a:r>
            <a:r>
              <a:rPr lang="en-US" sz="2000" err="1">
                <a:ea typeface="+mn-lt"/>
                <a:cs typeface="+mn-lt"/>
              </a:rPr>
              <a:t>peldošā</a:t>
            </a:r>
            <a:r>
              <a:rPr lang="en-US" sz="2000">
                <a:ea typeface="+mn-lt"/>
                <a:cs typeface="+mn-lt"/>
              </a:rPr>
              <a:t> </a:t>
            </a:r>
            <a:r>
              <a:rPr lang="en-US" sz="2000" err="1">
                <a:ea typeface="+mn-lt"/>
                <a:cs typeface="+mn-lt"/>
              </a:rPr>
              <a:t>punkta</a:t>
            </a:r>
            <a:r>
              <a:rPr lang="en-US" sz="2000">
                <a:ea typeface="+mn-lt"/>
                <a:cs typeface="+mn-lt"/>
              </a:rPr>
              <a:t> </a:t>
            </a:r>
            <a:r>
              <a:rPr lang="en-US" sz="2000" err="1">
                <a:ea typeface="+mn-lt"/>
                <a:cs typeface="+mn-lt"/>
              </a:rPr>
              <a:t>skaitļus</a:t>
            </a:r>
            <a:r>
              <a:rPr lang="en-US" sz="2000">
                <a:ea typeface="+mn-lt"/>
                <a:cs typeface="+mn-lt"/>
              </a:rPr>
              <a:t>.</a:t>
            </a:r>
            <a:endParaRPr lang="en-US" sz="2000"/>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138426769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F5A573-FFBF-D218-6D5C-FAABB7FDE778}"/>
              </a:ext>
            </a:extLst>
          </p:cNvPr>
          <p:cNvSpPr>
            <a:spLocks noGrp="1"/>
          </p:cNvSpPr>
          <p:nvPr>
            <p:ph idx="1"/>
          </p:nvPr>
        </p:nvSpPr>
        <p:spPr>
          <a:xfrm>
            <a:off x="838200" y="228180"/>
            <a:ext cx="10515600" cy="5948783"/>
          </a:xfrm>
        </p:spPr>
        <p:txBody>
          <a:bodyPr vert="horz" lIns="91440" tIns="45720" rIns="91440" bIns="45720" rtlCol="0" anchor="t">
            <a:normAutofit/>
          </a:bodyPr>
          <a:lstStyle/>
          <a:p>
            <a:r>
              <a:rPr lang="en-US" b="1" err="1">
                <a:ea typeface="+mn-lt"/>
                <a:cs typeface="+mn-lt"/>
              </a:rPr>
              <a:t>Virknes</a:t>
            </a:r>
            <a:r>
              <a:rPr lang="en-US" b="1">
                <a:ea typeface="+mn-lt"/>
                <a:cs typeface="+mn-lt"/>
              </a:rPr>
              <a:t> (str):</a:t>
            </a:r>
            <a:r>
              <a:rPr lang="en-US">
                <a:ea typeface="+mn-lt"/>
                <a:cs typeface="+mn-lt"/>
              </a:rPr>
              <a:t> </a:t>
            </a:r>
            <a:r>
              <a:rPr lang="en-US" err="1">
                <a:ea typeface="+mn-lt"/>
                <a:cs typeface="+mn-lt"/>
              </a:rPr>
              <a:t>Apzīmē</a:t>
            </a:r>
            <a:r>
              <a:rPr lang="en-US">
                <a:ea typeface="+mn-lt"/>
                <a:cs typeface="+mn-lt"/>
              </a:rPr>
              <a:t> </a:t>
            </a:r>
            <a:r>
              <a:rPr lang="en-US" err="1">
                <a:ea typeface="+mn-lt"/>
                <a:cs typeface="+mn-lt"/>
              </a:rPr>
              <a:t>tekstuālu</a:t>
            </a:r>
            <a:r>
              <a:rPr lang="en-US">
                <a:ea typeface="+mn-lt"/>
                <a:cs typeface="+mn-lt"/>
              </a:rPr>
              <a:t> </a:t>
            </a:r>
            <a:r>
              <a:rPr lang="en-US" err="1">
                <a:ea typeface="+mn-lt"/>
                <a:cs typeface="+mn-lt"/>
              </a:rPr>
              <a:t>informāciju</a:t>
            </a:r>
            <a:r>
              <a:rPr lang="en-US">
                <a:ea typeface="+mn-lt"/>
                <a:cs typeface="+mn-lt"/>
              </a:rPr>
              <a:t>. </a:t>
            </a:r>
            <a:r>
              <a:rPr lang="en-US" err="1">
                <a:ea typeface="+mn-lt"/>
                <a:cs typeface="+mn-lt"/>
              </a:rPr>
              <a:t>Virknes</a:t>
            </a:r>
            <a:r>
              <a:rPr lang="en-US">
                <a:ea typeface="+mn-lt"/>
                <a:cs typeface="+mn-lt"/>
              </a:rPr>
              <a:t> </a:t>
            </a:r>
            <a:r>
              <a:rPr lang="en-US" err="1">
                <a:ea typeface="+mn-lt"/>
                <a:cs typeface="+mn-lt"/>
              </a:rPr>
              <a:t>ir</a:t>
            </a:r>
            <a:r>
              <a:rPr lang="en-US">
                <a:ea typeface="+mn-lt"/>
                <a:cs typeface="+mn-lt"/>
              </a:rPr>
              <a:t> </a:t>
            </a:r>
            <a:r>
              <a:rPr lang="en-US" b="1" err="1">
                <a:ea typeface="+mn-lt"/>
                <a:cs typeface="+mn-lt"/>
              </a:rPr>
              <a:t>nemaināmas</a:t>
            </a:r>
            <a:r>
              <a:rPr lang="en-US">
                <a:ea typeface="+mn-lt"/>
                <a:cs typeface="+mn-lt"/>
              </a:rPr>
              <a:t>.</a:t>
            </a:r>
            <a:endParaRPr lang="en-US">
              <a:ea typeface="Calibri" panose="020F0502020204030204"/>
              <a:cs typeface="Calibri" panose="020F0502020204030204"/>
            </a:endParaRPr>
          </a:p>
          <a:p>
            <a:r>
              <a:rPr lang="en-US" b="1" err="1">
                <a:ea typeface="+mn-lt"/>
                <a:cs typeface="+mn-lt"/>
              </a:rPr>
              <a:t>Virkņu</a:t>
            </a:r>
            <a:r>
              <a:rPr lang="en-US" b="1">
                <a:ea typeface="+mn-lt"/>
                <a:cs typeface="+mn-lt"/>
              </a:rPr>
              <a:t> </a:t>
            </a:r>
            <a:r>
              <a:rPr lang="en-US" b="1" err="1">
                <a:ea typeface="+mn-lt"/>
                <a:cs typeface="+mn-lt"/>
              </a:rPr>
              <a:t>definēšana</a:t>
            </a:r>
            <a:r>
              <a:rPr lang="en-US" b="1">
                <a:ea typeface="+mn-lt"/>
                <a:cs typeface="+mn-lt"/>
              </a:rPr>
              <a:t> </a:t>
            </a:r>
            <a:r>
              <a:rPr lang="en-US" b="1" err="1">
                <a:ea typeface="+mn-lt"/>
                <a:cs typeface="+mn-lt"/>
              </a:rPr>
              <a:t>ar</a:t>
            </a:r>
            <a:r>
              <a:rPr lang="en-US" b="1">
                <a:ea typeface="+mn-lt"/>
                <a:cs typeface="+mn-lt"/>
              </a:rPr>
              <a:t> </a:t>
            </a:r>
            <a:r>
              <a:rPr lang="en-US" b="1" err="1">
                <a:ea typeface="+mn-lt"/>
                <a:cs typeface="+mn-lt"/>
              </a:rPr>
              <a:t>vienpēdiņām</a:t>
            </a:r>
            <a:r>
              <a:rPr lang="en-US" b="1">
                <a:ea typeface="+mn-lt"/>
                <a:cs typeface="+mn-lt"/>
              </a:rPr>
              <a:t> un </a:t>
            </a:r>
            <a:r>
              <a:rPr lang="en-US" b="1" err="1">
                <a:ea typeface="+mn-lt"/>
                <a:cs typeface="+mn-lt"/>
              </a:rPr>
              <a:t>divpēdiņām</a:t>
            </a:r>
            <a:r>
              <a:rPr lang="en-US" b="1">
                <a:ea typeface="+mn-lt"/>
                <a:cs typeface="+mn-lt"/>
              </a:rPr>
              <a:t>:</a:t>
            </a:r>
            <a:r>
              <a:rPr lang="en-US">
                <a:ea typeface="+mn-lt"/>
                <a:cs typeface="+mn-lt"/>
              </a:rPr>
              <a:t> Python </a:t>
            </a:r>
            <a:r>
              <a:rPr lang="en-US" err="1">
                <a:ea typeface="+mn-lt"/>
                <a:cs typeface="+mn-lt"/>
              </a:rPr>
              <a:t>atļauj</a:t>
            </a:r>
            <a:r>
              <a:rPr lang="en-US">
                <a:ea typeface="+mn-lt"/>
                <a:cs typeface="+mn-lt"/>
              </a:rPr>
              <a:t> </a:t>
            </a:r>
            <a:r>
              <a:rPr lang="en-US" err="1">
                <a:ea typeface="+mn-lt"/>
                <a:cs typeface="+mn-lt"/>
              </a:rPr>
              <a:t>definēt</a:t>
            </a:r>
            <a:r>
              <a:rPr lang="en-US">
                <a:ea typeface="+mn-lt"/>
                <a:cs typeface="+mn-lt"/>
              </a:rPr>
              <a:t> </a:t>
            </a:r>
            <a:r>
              <a:rPr lang="en-US" err="1">
                <a:ea typeface="+mn-lt"/>
                <a:cs typeface="+mn-lt"/>
              </a:rPr>
              <a:t>virknes</a:t>
            </a:r>
            <a:r>
              <a:rPr lang="en-US">
                <a:ea typeface="+mn-lt"/>
                <a:cs typeface="+mn-lt"/>
              </a:rPr>
              <a:t>, </a:t>
            </a:r>
            <a:r>
              <a:rPr lang="en-US" err="1">
                <a:ea typeface="+mn-lt"/>
                <a:cs typeface="+mn-lt"/>
              </a:rPr>
              <a:t>izmantojot</a:t>
            </a:r>
            <a:r>
              <a:rPr lang="en-US">
                <a:ea typeface="+mn-lt"/>
                <a:cs typeface="+mn-lt"/>
              </a:rPr>
              <a:t> </a:t>
            </a:r>
            <a:r>
              <a:rPr lang="en-US" err="1">
                <a:ea typeface="+mn-lt"/>
                <a:cs typeface="+mn-lt"/>
              </a:rPr>
              <a:t>gan</a:t>
            </a:r>
            <a:r>
              <a:rPr lang="en-US">
                <a:ea typeface="+mn-lt"/>
                <a:cs typeface="+mn-lt"/>
              </a:rPr>
              <a:t> </a:t>
            </a:r>
            <a:r>
              <a:rPr lang="en-US" err="1">
                <a:ea typeface="+mn-lt"/>
                <a:cs typeface="+mn-lt"/>
              </a:rPr>
              <a:t>vienpēdiņas</a:t>
            </a:r>
            <a:r>
              <a:rPr lang="en-US">
                <a:ea typeface="+mn-lt"/>
                <a:cs typeface="+mn-lt"/>
              </a:rPr>
              <a:t> (</a:t>
            </a:r>
            <a:r>
              <a:rPr lang="en-US">
                <a:latin typeface="DM Mono"/>
              </a:rPr>
              <a:t>'</a:t>
            </a:r>
            <a:r>
              <a:rPr lang="en-US">
                <a:ea typeface="+mn-lt"/>
                <a:cs typeface="+mn-lt"/>
              </a:rPr>
              <a:t>) </a:t>
            </a:r>
            <a:r>
              <a:rPr lang="en-US" err="1">
                <a:ea typeface="+mn-lt"/>
                <a:cs typeface="+mn-lt"/>
              </a:rPr>
              <a:t>gan</a:t>
            </a:r>
            <a:r>
              <a:rPr lang="en-US">
                <a:ea typeface="+mn-lt"/>
                <a:cs typeface="+mn-lt"/>
              </a:rPr>
              <a:t> </a:t>
            </a:r>
            <a:r>
              <a:rPr lang="en-US" err="1">
                <a:ea typeface="+mn-lt"/>
                <a:cs typeface="+mn-lt"/>
              </a:rPr>
              <a:t>divpēdiņas</a:t>
            </a:r>
            <a:r>
              <a:rPr lang="en-US">
                <a:ea typeface="+mn-lt"/>
                <a:cs typeface="+mn-lt"/>
              </a:rPr>
              <a:t> (</a:t>
            </a:r>
            <a:r>
              <a:rPr lang="en-US">
                <a:latin typeface="DM Mono"/>
              </a:rPr>
              <a:t>"</a:t>
            </a:r>
            <a:r>
              <a:rPr lang="en-US">
                <a:ea typeface="+mn-lt"/>
                <a:cs typeface="+mn-lt"/>
              </a:rPr>
              <a:t>). Abas </a:t>
            </a:r>
            <a:r>
              <a:rPr lang="en-US" err="1">
                <a:ea typeface="+mn-lt"/>
                <a:cs typeface="+mn-lt"/>
              </a:rPr>
              <a:t>metodes</a:t>
            </a:r>
            <a:r>
              <a:rPr lang="en-US">
                <a:ea typeface="+mn-lt"/>
                <a:cs typeface="+mn-lt"/>
              </a:rPr>
              <a:t> </a:t>
            </a:r>
            <a:r>
              <a:rPr lang="en-US" err="1">
                <a:ea typeface="+mn-lt"/>
                <a:cs typeface="+mn-lt"/>
              </a:rPr>
              <a:t>ir</a:t>
            </a:r>
            <a:r>
              <a:rPr lang="en-US">
                <a:ea typeface="+mn-lt"/>
                <a:cs typeface="+mn-lt"/>
              </a:rPr>
              <a:t> </a:t>
            </a:r>
            <a:r>
              <a:rPr lang="en-US" err="1">
                <a:ea typeface="+mn-lt"/>
                <a:cs typeface="+mn-lt"/>
              </a:rPr>
              <a:t>līdzvērtīgas</a:t>
            </a:r>
            <a:r>
              <a:rPr lang="en-US">
                <a:ea typeface="+mn-lt"/>
                <a:cs typeface="+mn-lt"/>
              </a:rPr>
              <a:t>, un </a:t>
            </a:r>
            <a:r>
              <a:rPr lang="en-US" err="1">
                <a:ea typeface="+mn-lt"/>
                <a:cs typeface="+mn-lt"/>
              </a:rPr>
              <a:t>izvēle</a:t>
            </a:r>
            <a:r>
              <a:rPr lang="en-US">
                <a:ea typeface="+mn-lt"/>
                <a:cs typeface="+mn-lt"/>
              </a:rPr>
              <a:t> </a:t>
            </a:r>
            <a:r>
              <a:rPr lang="en-US" err="1">
                <a:ea typeface="+mn-lt"/>
                <a:cs typeface="+mn-lt"/>
              </a:rPr>
              <a:t>bieži</a:t>
            </a:r>
            <a:r>
              <a:rPr lang="en-US">
                <a:ea typeface="+mn-lt"/>
                <a:cs typeface="+mn-lt"/>
              </a:rPr>
              <a:t> </a:t>
            </a:r>
            <a:r>
              <a:rPr lang="en-US" err="1">
                <a:ea typeface="+mn-lt"/>
                <a:cs typeface="+mn-lt"/>
              </a:rPr>
              <a:t>vien</a:t>
            </a:r>
            <a:r>
              <a:rPr lang="en-US">
                <a:ea typeface="+mn-lt"/>
                <a:cs typeface="+mn-lt"/>
              </a:rPr>
              <a:t> </a:t>
            </a:r>
            <a:r>
              <a:rPr lang="en-US" err="1">
                <a:ea typeface="+mn-lt"/>
                <a:cs typeface="+mn-lt"/>
              </a:rPr>
              <a:t>ir</a:t>
            </a:r>
            <a:r>
              <a:rPr lang="en-US">
                <a:ea typeface="+mn-lt"/>
                <a:cs typeface="+mn-lt"/>
              </a:rPr>
              <a:t> </a:t>
            </a:r>
            <a:r>
              <a:rPr lang="en-US" err="1">
                <a:ea typeface="+mn-lt"/>
                <a:cs typeface="+mn-lt"/>
              </a:rPr>
              <a:t>stila</a:t>
            </a:r>
            <a:r>
              <a:rPr lang="en-US">
                <a:ea typeface="+mn-lt"/>
                <a:cs typeface="+mn-lt"/>
              </a:rPr>
              <a:t> </a:t>
            </a:r>
            <a:r>
              <a:rPr lang="en-US" err="1">
                <a:ea typeface="+mn-lt"/>
                <a:cs typeface="+mn-lt"/>
              </a:rPr>
              <a:t>jautājums</a:t>
            </a:r>
            <a:r>
              <a:rPr lang="en-US">
                <a:ea typeface="+mn-lt"/>
                <a:cs typeface="+mn-lt"/>
              </a:rPr>
              <a:t> </a:t>
            </a:r>
            <a:r>
              <a:rPr lang="en-US" err="1">
                <a:ea typeface="+mn-lt"/>
                <a:cs typeface="+mn-lt"/>
              </a:rPr>
              <a:t>vai</a:t>
            </a:r>
            <a:r>
              <a:rPr lang="en-US">
                <a:ea typeface="+mn-lt"/>
                <a:cs typeface="+mn-lt"/>
              </a:rPr>
              <a:t> </a:t>
            </a:r>
            <a:r>
              <a:rPr lang="en-US" err="1">
                <a:ea typeface="+mn-lt"/>
                <a:cs typeface="+mn-lt"/>
              </a:rPr>
              <a:t>nepieciešamība</a:t>
            </a:r>
            <a:r>
              <a:rPr lang="en-US">
                <a:ea typeface="+mn-lt"/>
                <a:cs typeface="+mn-lt"/>
              </a:rPr>
              <a:t> </a:t>
            </a:r>
            <a:r>
              <a:rPr lang="en-US" err="1">
                <a:ea typeface="+mn-lt"/>
                <a:cs typeface="+mn-lt"/>
              </a:rPr>
              <a:t>iekļaut</a:t>
            </a:r>
            <a:r>
              <a:rPr lang="en-US">
                <a:ea typeface="+mn-lt"/>
                <a:cs typeface="+mn-lt"/>
              </a:rPr>
              <a:t> </a:t>
            </a:r>
            <a:r>
              <a:rPr lang="en-US" err="1">
                <a:ea typeface="+mn-lt"/>
                <a:cs typeface="+mn-lt"/>
              </a:rPr>
              <a:t>pēdiņas</a:t>
            </a:r>
            <a:r>
              <a:rPr lang="en-US">
                <a:ea typeface="+mn-lt"/>
                <a:cs typeface="+mn-lt"/>
              </a:rPr>
              <a:t> </a:t>
            </a:r>
            <a:r>
              <a:rPr lang="en-US" err="1">
                <a:ea typeface="+mn-lt"/>
                <a:cs typeface="+mn-lt"/>
              </a:rPr>
              <a:t>pašā</a:t>
            </a:r>
            <a:r>
              <a:rPr lang="en-US">
                <a:ea typeface="+mn-lt"/>
                <a:cs typeface="+mn-lt"/>
              </a:rPr>
              <a:t> </a:t>
            </a:r>
            <a:r>
              <a:rPr lang="en-US" err="1">
                <a:ea typeface="+mn-lt"/>
                <a:cs typeface="+mn-lt"/>
              </a:rPr>
              <a:t>virknē</a:t>
            </a:r>
            <a:r>
              <a:rPr lang="en-US">
                <a:ea typeface="+mn-lt"/>
                <a:cs typeface="+mn-lt"/>
              </a:rPr>
              <a:t>.</a:t>
            </a:r>
            <a:endParaRPr lang="en-US"/>
          </a:p>
          <a:p>
            <a:endParaRPr lang="en-US">
              <a:ea typeface="Calibri"/>
              <a:cs typeface="Calibri"/>
            </a:endParaRPr>
          </a:p>
        </p:txBody>
      </p:sp>
      <p:pic>
        <p:nvPicPr>
          <p:cNvPr id="4" name="Picture 3" descr="A computer screen shot of a code&#10;&#10;Description automatically generated">
            <a:extLst>
              <a:ext uri="{FF2B5EF4-FFF2-40B4-BE49-F238E27FC236}">
                <a16:creationId xmlns:a16="http://schemas.microsoft.com/office/drawing/2014/main" id="{46CD1E23-2B76-A540-2869-A3A5CB64DE6F}"/>
              </a:ext>
            </a:extLst>
          </p:cNvPr>
          <p:cNvPicPr>
            <a:picLocks noChangeAspect="1"/>
          </p:cNvPicPr>
          <p:nvPr/>
        </p:nvPicPr>
        <p:blipFill>
          <a:blip r:embed="rId2"/>
          <a:stretch>
            <a:fillRect/>
          </a:stretch>
        </p:blipFill>
        <p:spPr>
          <a:xfrm>
            <a:off x="2854976" y="3091149"/>
            <a:ext cx="6491230" cy="2319050"/>
          </a:xfrm>
          <a:prstGeom prst="rect">
            <a:avLst/>
          </a:prstGeom>
        </p:spPr>
      </p:pic>
    </p:spTree>
    <p:extLst>
      <p:ext uri="{BB962C8B-B14F-4D97-AF65-F5344CB8AC3E}">
        <p14:creationId xmlns:p14="http://schemas.microsoft.com/office/powerpoint/2010/main" val="274566671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B23A66-5A1E-6F53-158A-C7B1669ED5DA}"/>
              </a:ext>
            </a:extLst>
          </p:cNvPr>
          <p:cNvSpPr>
            <a:spLocks noGrp="1"/>
          </p:cNvSpPr>
          <p:nvPr>
            <p:ph idx="1"/>
          </p:nvPr>
        </p:nvSpPr>
        <p:spPr>
          <a:xfrm>
            <a:off x="838200" y="255722"/>
            <a:ext cx="10515600" cy="5921241"/>
          </a:xfrm>
        </p:spPr>
        <p:txBody>
          <a:bodyPr vert="horz" lIns="91440" tIns="45720" rIns="91440" bIns="45720" rtlCol="0" anchor="t">
            <a:normAutofit/>
          </a:bodyPr>
          <a:lstStyle/>
          <a:p>
            <a:pPr marL="0" indent="0">
              <a:buNone/>
            </a:pPr>
            <a:r>
              <a:rPr lang="en-US" sz="2000" b="1" err="1">
                <a:ea typeface="+mn-lt"/>
                <a:cs typeface="+mn-lt"/>
              </a:rPr>
              <a:t>Virkņu</a:t>
            </a:r>
            <a:r>
              <a:rPr lang="en-US" sz="2000" b="1">
                <a:ea typeface="+mn-lt"/>
                <a:cs typeface="+mn-lt"/>
              </a:rPr>
              <a:t> </a:t>
            </a:r>
            <a:r>
              <a:rPr lang="en-US" sz="2000" b="1" err="1">
                <a:ea typeface="+mn-lt"/>
                <a:cs typeface="+mn-lt"/>
              </a:rPr>
              <a:t>savienošana</a:t>
            </a:r>
            <a:r>
              <a:rPr lang="en-US" sz="2000" b="1">
                <a:ea typeface="+mn-lt"/>
                <a:cs typeface="+mn-lt"/>
              </a:rPr>
              <a:t> (concatenation):</a:t>
            </a:r>
            <a:r>
              <a:rPr lang="en-US" sz="2000">
                <a:ea typeface="+mn-lt"/>
                <a:cs typeface="+mn-lt"/>
              </a:rPr>
              <a:t> </a:t>
            </a:r>
            <a:r>
              <a:rPr lang="en-US" sz="2000" err="1">
                <a:ea typeface="+mn-lt"/>
                <a:cs typeface="+mn-lt"/>
              </a:rPr>
              <a:t>Virknes</a:t>
            </a:r>
            <a:r>
              <a:rPr lang="en-US" sz="2000">
                <a:ea typeface="+mn-lt"/>
                <a:cs typeface="+mn-lt"/>
              </a:rPr>
              <a:t> var </a:t>
            </a:r>
            <a:r>
              <a:rPr lang="en-US" sz="2000" err="1">
                <a:ea typeface="+mn-lt"/>
                <a:cs typeface="+mn-lt"/>
              </a:rPr>
              <a:t>savienot</a:t>
            </a:r>
            <a:r>
              <a:rPr lang="en-US" sz="2000">
                <a:ea typeface="+mn-lt"/>
                <a:cs typeface="+mn-lt"/>
              </a:rPr>
              <a:t> </a:t>
            </a:r>
            <a:r>
              <a:rPr lang="en-US" sz="2000" err="1">
                <a:ea typeface="+mn-lt"/>
                <a:cs typeface="+mn-lt"/>
              </a:rPr>
              <a:t>kopā</a:t>
            </a:r>
            <a:r>
              <a:rPr lang="en-US" sz="2000">
                <a:ea typeface="+mn-lt"/>
                <a:cs typeface="+mn-lt"/>
              </a:rPr>
              <a:t>, </a:t>
            </a:r>
            <a:r>
              <a:rPr lang="en-US" sz="2000" err="1">
                <a:ea typeface="+mn-lt"/>
                <a:cs typeface="+mn-lt"/>
              </a:rPr>
              <a:t>izmantojot</a:t>
            </a:r>
            <a:r>
              <a:rPr lang="en-US" sz="2000">
                <a:ea typeface="+mn-lt"/>
                <a:cs typeface="+mn-lt"/>
              </a:rPr>
              <a:t> </a:t>
            </a:r>
            <a:r>
              <a:rPr lang="en-US" sz="2000">
                <a:latin typeface="DM Mono"/>
                <a:ea typeface="Calibri" panose="020F0502020204030204"/>
                <a:cs typeface="Calibri" panose="020F0502020204030204"/>
              </a:rPr>
              <a:t>+</a:t>
            </a:r>
            <a:r>
              <a:rPr lang="en-US" sz="2000">
                <a:ea typeface="+mn-lt"/>
                <a:cs typeface="+mn-lt"/>
              </a:rPr>
              <a:t> </a:t>
            </a:r>
            <a:r>
              <a:rPr lang="en-US" sz="2000" err="1">
                <a:ea typeface="+mn-lt"/>
                <a:cs typeface="+mn-lt"/>
              </a:rPr>
              <a:t>operatoru</a:t>
            </a:r>
            <a:r>
              <a:rPr lang="en-US" sz="2000">
                <a:ea typeface="+mn-lt"/>
                <a:cs typeface="+mn-lt"/>
              </a:rPr>
              <a:t>.</a:t>
            </a:r>
          </a:p>
          <a:p>
            <a:pPr marL="0" indent="0">
              <a:buNone/>
            </a:pPr>
            <a:endParaRPr lang="en-US" sz="2000">
              <a:ea typeface="Calibri" panose="020F0502020204030204"/>
              <a:cs typeface="Calibri" panose="020F0502020204030204"/>
            </a:endParaRPr>
          </a:p>
          <a:p>
            <a:pPr marL="0" indent="0">
              <a:buNone/>
            </a:pPr>
            <a:endParaRPr lang="en-US" sz="2000">
              <a:ea typeface="Calibri" panose="020F0502020204030204"/>
              <a:cs typeface="Calibri" panose="020F0502020204030204"/>
            </a:endParaRPr>
          </a:p>
          <a:p>
            <a:pPr marL="0" indent="0">
              <a:buNone/>
            </a:pPr>
            <a:endParaRPr lang="en-US" sz="2000">
              <a:ea typeface="Calibri" panose="020F0502020204030204"/>
              <a:cs typeface="Calibri" panose="020F0502020204030204"/>
            </a:endParaRPr>
          </a:p>
          <a:p>
            <a:pPr marL="0" indent="0">
              <a:buNone/>
            </a:pPr>
            <a:endParaRPr lang="en-US" sz="2000">
              <a:ea typeface="Calibri" panose="020F0502020204030204"/>
              <a:cs typeface="Calibri" panose="020F0502020204030204"/>
            </a:endParaRPr>
          </a:p>
          <a:p>
            <a:pPr marL="0" indent="0">
              <a:buNone/>
            </a:pPr>
            <a:endParaRPr lang="en-US" sz="2000">
              <a:ea typeface="Calibri" panose="020F0502020204030204"/>
              <a:cs typeface="Calibri" panose="020F0502020204030204"/>
            </a:endParaRPr>
          </a:p>
          <a:p>
            <a:pPr marL="0" indent="0">
              <a:buNone/>
            </a:pPr>
            <a:endParaRPr lang="en-US" sz="2000">
              <a:ea typeface="Calibri" panose="020F0502020204030204"/>
              <a:cs typeface="Calibri" panose="020F0502020204030204"/>
            </a:endParaRPr>
          </a:p>
          <a:p>
            <a:pPr marL="0" indent="0">
              <a:buNone/>
            </a:pPr>
            <a:endParaRPr lang="en-US" sz="2000">
              <a:ea typeface="Calibri" panose="020F0502020204030204"/>
              <a:cs typeface="Calibri" panose="020F0502020204030204"/>
            </a:endParaRPr>
          </a:p>
          <a:p>
            <a:pPr marL="0" indent="0">
              <a:buNone/>
            </a:pPr>
            <a:r>
              <a:rPr lang="en-US" sz="2000" b="1" err="1">
                <a:ea typeface="+mn-lt"/>
                <a:cs typeface="+mn-lt"/>
              </a:rPr>
              <a:t>Virkņu</a:t>
            </a:r>
            <a:r>
              <a:rPr lang="en-US" sz="2000" b="1">
                <a:ea typeface="+mn-lt"/>
                <a:cs typeface="+mn-lt"/>
              </a:rPr>
              <a:t> </a:t>
            </a:r>
            <a:r>
              <a:rPr lang="en-US" sz="2000" b="1" err="1">
                <a:ea typeface="+mn-lt"/>
                <a:cs typeface="+mn-lt"/>
              </a:rPr>
              <a:t>formatēšana</a:t>
            </a:r>
            <a:r>
              <a:rPr lang="en-US" sz="2000" b="1">
                <a:ea typeface="+mn-lt"/>
                <a:cs typeface="+mn-lt"/>
              </a:rPr>
              <a:t> (f-strings):</a:t>
            </a:r>
            <a:r>
              <a:rPr lang="en-US" sz="2000">
                <a:ea typeface="+mn-lt"/>
                <a:cs typeface="+mn-lt"/>
              </a:rPr>
              <a:t> F-strings (</a:t>
            </a:r>
            <a:r>
              <a:rPr lang="en-US" sz="2000" err="1">
                <a:ea typeface="+mn-lt"/>
                <a:cs typeface="+mn-lt"/>
              </a:rPr>
              <a:t>formated</a:t>
            </a:r>
            <a:r>
              <a:rPr lang="en-US" sz="2000">
                <a:ea typeface="+mn-lt"/>
                <a:cs typeface="+mn-lt"/>
              </a:rPr>
              <a:t> string literals) </a:t>
            </a:r>
            <a:r>
              <a:rPr lang="en-US" sz="2000" err="1">
                <a:ea typeface="+mn-lt"/>
                <a:cs typeface="+mn-lt"/>
              </a:rPr>
              <a:t>ir</a:t>
            </a:r>
            <a:r>
              <a:rPr lang="en-US" sz="2000">
                <a:ea typeface="+mn-lt"/>
                <a:cs typeface="+mn-lt"/>
              </a:rPr>
              <a:t> </a:t>
            </a:r>
            <a:r>
              <a:rPr lang="en-US" sz="2000" err="1">
                <a:ea typeface="+mn-lt"/>
                <a:cs typeface="+mn-lt"/>
              </a:rPr>
              <a:t>ērts</a:t>
            </a:r>
            <a:r>
              <a:rPr lang="en-US" sz="2000">
                <a:ea typeface="+mn-lt"/>
                <a:cs typeface="+mn-lt"/>
              </a:rPr>
              <a:t> </a:t>
            </a:r>
            <a:r>
              <a:rPr lang="en-US" sz="2000" err="1">
                <a:ea typeface="+mn-lt"/>
                <a:cs typeface="+mn-lt"/>
              </a:rPr>
              <a:t>veids</a:t>
            </a:r>
            <a:r>
              <a:rPr lang="en-US" sz="2000">
                <a:ea typeface="+mn-lt"/>
                <a:cs typeface="+mn-lt"/>
              </a:rPr>
              <a:t>, </a:t>
            </a:r>
            <a:r>
              <a:rPr lang="en-US" sz="2000" err="1">
                <a:ea typeface="+mn-lt"/>
                <a:cs typeface="+mn-lt"/>
              </a:rPr>
              <a:t>kā</a:t>
            </a:r>
            <a:r>
              <a:rPr lang="en-US" sz="2000">
                <a:ea typeface="+mn-lt"/>
                <a:cs typeface="+mn-lt"/>
              </a:rPr>
              <a:t> </a:t>
            </a:r>
            <a:r>
              <a:rPr lang="en-US" sz="2000" err="1">
                <a:ea typeface="+mn-lt"/>
                <a:cs typeface="+mn-lt"/>
              </a:rPr>
              <a:t>ievietot</a:t>
            </a:r>
            <a:r>
              <a:rPr lang="en-US" sz="2000">
                <a:ea typeface="+mn-lt"/>
                <a:cs typeface="+mn-lt"/>
              </a:rPr>
              <a:t> </a:t>
            </a:r>
            <a:r>
              <a:rPr lang="en-US" sz="2000" err="1">
                <a:ea typeface="+mn-lt"/>
                <a:cs typeface="+mn-lt"/>
              </a:rPr>
              <a:t>mainīgo</a:t>
            </a:r>
            <a:r>
              <a:rPr lang="en-US" sz="2000">
                <a:ea typeface="+mn-lt"/>
                <a:cs typeface="+mn-lt"/>
              </a:rPr>
              <a:t> </a:t>
            </a:r>
            <a:r>
              <a:rPr lang="en-US" sz="2000" err="1">
                <a:ea typeface="+mn-lt"/>
                <a:cs typeface="+mn-lt"/>
              </a:rPr>
              <a:t>vērtības</a:t>
            </a:r>
            <a:r>
              <a:rPr lang="en-US" sz="2000">
                <a:ea typeface="+mn-lt"/>
                <a:cs typeface="+mn-lt"/>
              </a:rPr>
              <a:t> </a:t>
            </a:r>
            <a:r>
              <a:rPr lang="en-US" sz="2000" err="1">
                <a:ea typeface="+mn-lt"/>
                <a:cs typeface="+mn-lt"/>
              </a:rPr>
              <a:t>virknē</a:t>
            </a:r>
            <a:r>
              <a:rPr lang="en-US" sz="2000">
                <a:ea typeface="+mn-lt"/>
                <a:cs typeface="+mn-lt"/>
              </a:rPr>
              <a:t>. Tie </a:t>
            </a:r>
            <a:r>
              <a:rPr lang="en-US" sz="2000" err="1">
                <a:ea typeface="+mn-lt"/>
                <a:cs typeface="+mn-lt"/>
              </a:rPr>
              <a:t>sākas</a:t>
            </a:r>
            <a:r>
              <a:rPr lang="en-US" sz="2000">
                <a:ea typeface="+mn-lt"/>
                <a:cs typeface="+mn-lt"/>
              </a:rPr>
              <a:t> </a:t>
            </a:r>
            <a:r>
              <a:rPr lang="en-US" sz="2000" err="1">
                <a:ea typeface="+mn-lt"/>
                <a:cs typeface="+mn-lt"/>
              </a:rPr>
              <a:t>ar</a:t>
            </a:r>
            <a:r>
              <a:rPr lang="en-US" sz="2000">
                <a:ea typeface="+mn-lt"/>
                <a:cs typeface="+mn-lt"/>
              </a:rPr>
              <a:t> </a:t>
            </a:r>
            <a:r>
              <a:rPr lang="en-US" sz="2000">
                <a:latin typeface="DM Mono"/>
                <a:ea typeface="Calibri" panose="020F0502020204030204"/>
                <a:cs typeface="Calibri" panose="020F0502020204030204"/>
              </a:rPr>
              <a:t>f</a:t>
            </a:r>
            <a:r>
              <a:rPr lang="en-US" sz="2000">
                <a:ea typeface="+mn-lt"/>
                <a:cs typeface="+mn-lt"/>
              </a:rPr>
              <a:t> </a:t>
            </a:r>
            <a:r>
              <a:rPr lang="en-US" sz="2000" err="1">
                <a:ea typeface="+mn-lt"/>
                <a:cs typeface="+mn-lt"/>
              </a:rPr>
              <a:t>pirms</a:t>
            </a:r>
            <a:r>
              <a:rPr lang="en-US" sz="2000">
                <a:ea typeface="+mn-lt"/>
                <a:cs typeface="+mn-lt"/>
              </a:rPr>
              <a:t> </a:t>
            </a:r>
            <a:r>
              <a:rPr lang="en-US" sz="2000" err="1">
                <a:ea typeface="+mn-lt"/>
                <a:cs typeface="+mn-lt"/>
              </a:rPr>
              <a:t>pēdiņām</a:t>
            </a:r>
            <a:r>
              <a:rPr lang="en-US" sz="2000">
                <a:ea typeface="+mn-lt"/>
                <a:cs typeface="+mn-lt"/>
              </a:rPr>
              <a:t> un </a:t>
            </a:r>
            <a:r>
              <a:rPr lang="en-US" sz="2000" err="1">
                <a:ea typeface="+mn-lt"/>
                <a:cs typeface="+mn-lt"/>
              </a:rPr>
              <a:t>mainīgie</a:t>
            </a:r>
            <a:r>
              <a:rPr lang="en-US" sz="2000">
                <a:ea typeface="+mn-lt"/>
                <a:cs typeface="+mn-lt"/>
              </a:rPr>
              <a:t> </a:t>
            </a:r>
            <a:r>
              <a:rPr lang="en-US" sz="2000" err="1">
                <a:ea typeface="+mn-lt"/>
                <a:cs typeface="+mn-lt"/>
              </a:rPr>
              <a:t>tiek</a:t>
            </a:r>
            <a:r>
              <a:rPr lang="en-US" sz="2000">
                <a:ea typeface="+mn-lt"/>
                <a:cs typeface="+mn-lt"/>
              </a:rPr>
              <a:t> </a:t>
            </a:r>
            <a:r>
              <a:rPr lang="en-US" sz="2000" err="1">
                <a:ea typeface="+mn-lt"/>
                <a:cs typeface="+mn-lt"/>
              </a:rPr>
              <a:t>ievietoti</a:t>
            </a:r>
            <a:r>
              <a:rPr lang="en-US" sz="2000">
                <a:ea typeface="+mn-lt"/>
                <a:cs typeface="+mn-lt"/>
              </a:rPr>
              <a:t> </a:t>
            </a:r>
            <a:r>
              <a:rPr lang="en-US" sz="2000" err="1">
                <a:ea typeface="+mn-lt"/>
                <a:cs typeface="+mn-lt"/>
              </a:rPr>
              <a:t>figūriekavās</a:t>
            </a:r>
            <a:r>
              <a:rPr lang="en-US" sz="2000">
                <a:ea typeface="+mn-lt"/>
                <a:cs typeface="+mn-lt"/>
              </a:rPr>
              <a:t> </a:t>
            </a:r>
            <a:r>
              <a:rPr lang="en-US" sz="2000">
                <a:latin typeface="DM Mono"/>
                <a:ea typeface="Calibri" panose="020F0502020204030204"/>
                <a:cs typeface="Calibri" panose="020F0502020204030204"/>
              </a:rPr>
              <a:t>{}</a:t>
            </a:r>
            <a:r>
              <a:rPr lang="en-US" sz="2000">
                <a:ea typeface="+mn-lt"/>
                <a:cs typeface="+mn-lt"/>
              </a:rPr>
              <a:t>.</a:t>
            </a:r>
            <a:endParaRPr lang="en-US" sz="2000"/>
          </a:p>
        </p:txBody>
      </p:sp>
      <p:pic>
        <p:nvPicPr>
          <p:cNvPr id="4" name="Picture 3" descr="A black background with white text&#10;&#10;Description automatically generated">
            <a:extLst>
              <a:ext uri="{FF2B5EF4-FFF2-40B4-BE49-F238E27FC236}">
                <a16:creationId xmlns:a16="http://schemas.microsoft.com/office/drawing/2014/main" id="{ABEE08FA-03EF-7DED-A382-EF28F5C0B83F}"/>
              </a:ext>
            </a:extLst>
          </p:cNvPr>
          <p:cNvPicPr>
            <a:picLocks noChangeAspect="1"/>
          </p:cNvPicPr>
          <p:nvPr/>
        </p:nvPicPr>
        <p:blipFill>
          <a:blip r:embed="rId2"/>
          <a:stretch>
            <a:fillRect/>
          </a:stretch>
        </p:blipFill>
        <p:spPr>
          <a:xfrm>
            <a:off x="3051385" y="1135655"/>
            <a:ext cx="5969879" cy="1749845"/>
          </a:xfrm>
          <a:prstGeom prst="rect">
            <a:avLst/>
          </a:prstGeom>
        </p:spPr>
      </p:pic>
      <p:pic>
        <p:nvPicPr>
          <p:cNvPr id="5" name="Picture 4" descr="A black background with white text&#10;&#10;Description automatically generated">
            <a:extLst>
              <a:ext uri="{FF2B5EF4-FFF2-40B4-BE49-F238E27FC236}">
                <a16:creationId xmlns:a16="http://schemas.microsoft.com/office/drawing/2014/main" id="{7324AE60-13E9-2CB2-1D12-990C9B456F32}"/>
              </a:ext>
            </a:extLst>
          </p:cNvPr>
          <p:cNvPicPr>
            <a:picLocks noChangeAspect="1"/>
          </p:cNvPicPr>
          <p:nvPr/>
        </p:nvPicPr>
        <p:blipFill>
          <a:blip r:embed="rId3"/>
          <a:stretch>
            <a:fillRect/>
          </a:stretch>
        </p:blipFill>
        <p:spPr>
          <a:xfrm>
            <a:off x="2239522" y="4238741"/>
            <a:ext cx="7712954" cy="1713122"/>
          </a:xfrm>
          <a:prstGeom prst="rect">
            <a:avLst/>
          </a:prstGeom>
        </p:spPr>
      </p:pic>
    </p:spTree>
    <p:extLst>
      <p:ext uri="{BB962C8B-B14F-4D97-AF65-F5344CB8AC3E}">
        <p14:creationId xmlns:p14="http://schemas.microsoft.com/office/powerpoint/2010/main" val="414264982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1A912C-0B74-6FD3-945D-4C253C3DB946}"/>
              </a:ext>
            </a:extLst>
          </p:cNvPr>
          <p:cNvSpPr>
            <a:spLocks noGrp="1"/>
          </p:cNvSpPr>
          <p:nvPr>
            <p:ph idx="1"/>
          </p:nvPr>
        </p:nvSpPr>
        <p:spPr>
          <a:xfrm>
            <a:off x="838200" y="255722"/>
            <a:ext cx="10515600" cy="5921241"/>
          </a:xfrm>
        </p:spPr>
        <p:txBody>
          <a:bodyPr vert="horz" lIns="91440" tIns="45720" rIns="91440" bIns="45720" rtlCol="0" anchor="t">
            <a:normAutofit/>
          </a:bodyPr>
          <a:lstStyle/>
          <a:p>
            <a:pPr marL="0" indent="0">
              <a:buNone/>
            </a:pPr>
            <a:r>
              <a:rPr lang="en-US" sz="2000" b="1" err="1">
                <a:ea typeface="+mn-lt"/>
                <a:cs typeface="+mn-lt"/>
              </a:rPr>
              <a:t>Virkņu</a:t>
            </a:r>
            <a:r>
              <a:rPr lang="en-US" sz="2000" b="1">
                <a:ea typeface="+mn-lt"/>
                <a:cs typeface="+mn-lt"/>
              </a:rPr>
              <a:t> </a:t>
            </a:r>
            <a:r>
              <a:rPr lang="en-US" sz="2000" b="1" err="1">
                <a:ea typeface="+mn-lt"/>
                <a:cs typeface="+mn-lt"/>
              </a:rPr>
              <a:t>nemainīgums</a:t>
            </a:r>
            <a:r>
              <a:rPr lang="en-US" sz="2000" b="1">
                <a:ea typeface="+mn-lt"/>
                <a:cs typeface="+mn-lt"/>
              </a:rPr>
              <a:t> (immutability):</a:t>
            </a:r>
            <a:r>
              <a:rPr lang="en-US" sz="2000">
                <a:ea typeface="+mn-lt"/>
                <a:cs typeface="+mn-lt"/>
              </a:rPr>
              <a:t> Kad </a:t>
            </a:r>
            <a:r>
              <a:rPr lang="en-US" sz="2000" err="1">
                <a:ea typeface="+mn-lt"/>
                <a:cs typeface="+mn-lt"/>
              </a:rPr>
              <a:t>virkne</a:t>
            </a:r>
            <a:r>
              <a:rPr lang="en-US" sz="2000">
                <a:ea typeface="+mn-lt"/>
                <a:cs typeface="+mn-lt"/>
              </a:rPr>
              <a:t> </a:t>
            </a:r>
            <a:r>
              <a:rPr lang="en-US" sz="2000" err="1">
                <a:ea typeface="+mn-lt"/>
                <a:cs typeface="+mn-lt"/>
              </a:rPr>
              <a:t>ir</a:t>
            </a:r>
            <a:r>
              <a:rPr lang="en-US" sz="2000">
                <a:ea typeface="+mn-lt"/>
                <a:cs typeface="+mn-lt"/>
              </a:rPr>
              <a:t> </a:t>
            </a:r>
            <a:r>
              <a:rPr lang="en-US" sz="2000" err="1">
                <a:ea typeface="+mn-lt"/>
                <a:cs typeface="+mn-lt"/>
              </a:rPr>
              <a:t>izveidota</a:t>
            </a:r>
            <a:r>
              <a:rPr lang="en-US" sz="2000">
                <a:ea typeface="+mn-lt"/>
                <a:cs typeface="+mn-lt"/>
              </a:rPr>
              <a:t>, </a:t>
            </a:r>
            <a:r>
              <a:rPr lang="en-US" sz="2000" err="1">
                <a:ea typeface="+mn-lt"/>
                <a:cs typeface="+mn-lt"/>
              </a:rPr>
              <a:t>tās</a:t>
            </a:r>
            <a:r>
              <a:rPr lang="en-US" sz="2000">
                <a:ea typeface="+mn-lt"/>
                <a:cs typeface="+mn-lt"/>
              </a:rPr>
              <a:t> </a:t>
            </a:r>
            <a:r>
              <a:rPr lang="en-US" sz="2000" err="1">
                <a:ea typeface="+mn-lt"/>
                <a:cs typeface="+mn-lt"/>
              </a:rPr>
              <a:t>saturu</a:t>
            </a:r>
            <a:r>
              <a:rPr lang="en-US" sz="2000">
                <a:ea typeface="+mn-lt"/>
                <a:cs typeface="+mn-lt"/>
              </a:rPr>
              <a:t> </a:t>
            </a:r>
            <a:r>
              <a:rPr lang="en-US" sz="2000" err="1">
                <a:ea typeface="+mn-lt"/>
                <a:cs typeface="+mn-lt"/>
              </a:rPr>
              <a:t>nevar</a:t>
            </a:r>
            <a:r>
              <a:rPr lang="en-US" sz="2000">
                <a:ea typeface="+mn-lt"/>
                <a:cs typeface="+mn-lt"/>
              </a:rPr>
              <a:t> </a:t>
            </a:r>
            <a:r>
              <a:rPr lang="en-US" sz="2000" err="1">
                <a:ea typeface="+mn-lt"/>
                <a:cs typeface="+mn-lt"/>
              </a:rPr>
              <a:t>mainīt</a:t>
            </a:r>
            <a:r>
              <a:rPr lang="en-US" sz="2000">
                <a:ea typeface="+mn-lt"/>
                <a:cs typeface="+mn-lt"/>
              </a:rPr>
              <a:t>. </a:t>
            </a:r>
            <a:r>
              <a:rPr lang="en-US" sz="2000" err="1">
                <a:ea typeface="+mn-lt"/>
                <a:cs typeface="+mn-lt"/>
              </a:rPr>
              <a:t>Jebkura</a:t>
            </a:r>
            <a:r>
              <a:rPr lang="en-US" sz="2000">
                <a:ea typeface="+mn-lt"/>
                <a:cs typeface="+mn-lt"/>
              </a:rPr>
              <a:t> </a:t>
            </a:r>
            <a:r>
              <a:rPr lang="en-US" sz="2000" err="1">
                <a:ea typeface="+mn-lt"/>
                <a:cs typeface="+mn-lt"/>
              </a:rPr>
              <a:t>operācija</a:t>
            </a:r>
            <a:r>
              <a:rPr lang="en-US" sz="2000">
                <a:ea typeface="+mn-lt"/>
                <a:cs typeface="+mn-lt"/>
              </a:rPr>
              <a:t>, kas </a:t>
            </a:r>
            <a:r>
              <a:rPr lang="en-US" sz="2000" err="1">
                <a:ea typeface="+mn-lt"/>
                <a:cs typeface="+mn-lt"/>
              </a:rPr>
              <a:t>šķietami</a:t>
            </a:r>
            <a:r>
              <a:rPr lang="en-US" sz="2000">
                <a:ea typeface="+mn-lt"/>
                <a:cs typeface="+mn-lt"/>
              </a:rPr>
              <a:t> </a:t>
            </a:r>
            <a:r>
              <a:rPr lang="en-US" sz="2000" err="1">
                <a:ea typeface="+mn-lt"/>
                <a:cs typeface="+mn-lt"/>
              </a:rPr>
              <a:t>maina</a:t>
            </a:r>
            <a:r>
              <a:rPr lang="en-US" sz="2000">
                <a:ea typeface="+mn-lt"/>
                <a:cs typeface="+mn-lt"/>
              </a:rPr>
              <a:t> </a:t>
            </a:r>
            <a:r>
              <a:rPr lang="en-US" sz="2000" err="1">
                <a:ea typeface="+mn-lt"/>
                <a:cs typeface="+mn-lt"/>
              </a:rPr>
              <a:t>virkni</a:t>
            </a:r>
            <a:r>
              <a:rPr lang="en-US" sz="2000">
                <a:ea typeface="+mn-lt"/>
                <a:cs typeface="+mn-lt"/>
              </a:rPr>
              <a:t>, </a:t>
            </a:r>
            <a:r>
              <a:rPr lang="en-US" sz="2000" err="1">
                <a:ea typeface="+mn-lt"/>
                <a:cs typeface="+mn-lt"/>
              </a:rPr>
              <a:t>patiesībā</a:t>
            </a:r>
            <a:r>
              <a:rPr lang="en-US" sz="2000">
                <a:ea typeface="+mn-lt"/>
                <a:cs typeface="+mn-lt"/>
              </a:rPr>
              <a:t> </a:t>
            </a:r>
            <a:r>
              <a:rPr lang="en-US" sz="2000" err="1">
                <a:ea typeface="+mn-lt"/>
                <a:cs typeface="+mn-lt"/>
              </a:rPr>
              <a:t>izveido</a:t>
            </a:r>
            <a:r>
              <a:rPr lang="en-US" sz="2000">
                <a:ea typeface="+mn-lt"/>
                <a:cs typeface="+mn-lt"/>
              </a:rPr>
              <a:t> </a:t>
            </a:r>
            <a:r>
              <a:rPr lang="en-US" sz="2000" err="1">
                <a:ea typeface="+mn-lt"/>
                <a:cs typeface="+mn-lt"/>
              </a:rPr>
              <a:t>jaunu</a:t>
            </a:r>
            <a:r>
              <a:rPr lang="en-US" sz="2000">
                <a:ea typeface="+mn-lt"/>
                <a:cs typeface="+mn-lt"/>
              </a:rPr>
              <a:t> </a:t>
            </a:r>
            <a:r>
              <a:rPr lang="en-US" sz="2000" err="1">
                <a:ea typeface="+mn-lt"/>
                <a:cs typeface="+mn-lt"/>
              </a:rPr>
              <a:t>virkni</a:t>
            </a:r>
            <a:r>
              <a:rPr lang="en-US" sz="2000">
                <a:ea typeface="+mn-lt"/>
                <a:cs typeface="+mn-lt"/>
              </a:rPr>
              <a:t>.</a:t>
            </a:r>
            <a:endParaRPr lang="en-US">
              <a:ea typeface="+mn-lt"/>
              <a:cs typeface="+mn-lt"/>
            </a:endParaRPr>
          </a:p>
          <a:p>
            <a:pPr marL="0" indent="0">
              <a:buNone/>
            </a:pPr>
            <a:endParaRPr lang="en-US" sz="2000">
              <a:ea typeface="Calibri" panose="020F0502020204030204"/>
              <a:cs typeface="Calibri" panose="020F0502020204030204"/>
            </a:endParaRPr>
          </a:p>
          <a:p>
            <a:pPr marL="0" indent="0">
              <a:buNone/>
            </a:pPr>
            <a:endParaRPr lang="en-US" sz="2000">
              <a:ea typeface="Calibri" panose="020F0502020204030204"/>
              <a:cs typeface="Calibri" panose="020F0502020204030204"/>
            </a:endParaRPr>
          </a:p>
          <a:p>
            <a:pPr marL="0" indent="0">
              <a:buNone/>
            </a:pPr>
            <a:endParaRPr lang="en-US" sz="2000">
              <a:ea typeface="Calibri" panose="020F0502020204030204"/>
              <a:cs typeface="Calibri" panose="020F0502020204030204"/>
            </a:endParaRPr>
          </a:p>
          <a:p>
            <a:pPr marL="0" indent="0">
              <a:buNone/>
            </a:pPr>
            <a:endParaRPr lang="en-US" sz="2000">
              <a:ea typeface="Calibri" panose="020F0502020204030204"/>
              <a:cs typeface="Calibri" panose="020F0502020204030204"/>
            </a:endParaRPr>
          </a:p>
          <a:p>
            <a:pPr marL="0" indent="0">
              <a:buNone/>
            </a:pPr>
            <a:endParaRPr lang="en-US" sz="2000">
              <a:ea typeface="Calibri" panose="020F0502020204030204"/>
              <a:cs typeface="Calibri" panose="020F0502020204030204"/>
            </a:endParaRPr>
          </a:p>
          <a:p>
            <a:pPr marL="0" indent="0">
              <a:buNone/>
            </a:pPr>
            <a:endParaRPr lang="en-US" sz="2400">
              <a:ea typeface="Calibri" panose="020F0502020204030204"/>
              <a:cs typeface="Calibri" panose="020F0502020204030204"/>
            </a:endParaRPr>
          </a:p>
          <a:p>
            <a:pPr>
              <a:buFont typeface="Arial"/>
              <a:buChar char="•"/>
            </a:pPr>
            <a:r>
              <a:rPr lang="en-US" sz="2400" b="1" err="1">
                <a:ea typeface="+mn-lt"/>
                <a:cs typeface="+mn-lt"/>
              </a:rPr>
              <a:t>Būla</a:t>
            </a:r>
            <a:r>
              <a:rPr lang="en-US" sz="2400" b="1">
                <a:ea typeface="+mn-lt"/>
                <a:cs typeface="+mn-lt"/>
              </a:rPr>
              <a:t> </a:t>
            </a:r>
            <a:r>
              <a:rPr lang="en-US" sz="2400" b="1" err="1">
                <a:ea typeface="+mn-lt"/>
                <a:cs typeface="+mn-lt"/>
              </a:rPr>
              <a:t>vērtības</a:t>
            </a:r>
            <a:r>
              <a:rPr lang="en-US" sz="2400" b="1">
                <a:ea typeface="+mn-lt"/>
                <a:cs typeface="+mn-lt"/>
              </a:rPr>
              <a:t> (bool):</a:t>
            </a:r>
            <a:r>
              <a:rPr lang="en-US" sz="2400">
                <a:ea typeface="+mn-lt"/>
                <a:cs typeface="+mn-lt"/>
              </a:rPr>
              <a:t> </a:t>
            </a:r>
            <a:r>
              <a:rPr lang="en-US" sz="2400" err="1">
                <a:ea typeface="+mn-lt"/>
                <a:cs typeface="+mn-lt"/>
              </a:rPr>
              <a:t>Apzīmē</a:t>
            </a:r>
            <a:r>
              <a:rPr lang="en-US" sz="2400">
                <a:ea typeface="+mn-lt"/>
                <a:cs typeface="+mn-lt"/>
              </a:rPr>
              <a:t> </a:t>
            </a:r>
            <a:r>
              <a:rPr lang="en-US" sz="2400" err="1">
                <a:ea typeface="+mn-lt"/>
                <a:cs typeface="+mn-lt"/>
              </a:rPr>
              <a:t>loģiskas</a:t>
            </a:r>
            <a:r>
              <a:rPr lang="en-US" sz="2400">
                <a:ea typeface="+mn-lt"/>
                <a:cs typeface="+mn-lt"/>
              </a:rPr>
              <a:t> </a:t>
            </a:r>
            <a:r>
              <a:rPr lang="en-US" sz="2400" err="1">
                <a:ea typeface="+mn-lt"/>
                <a:cs typeface="+mn-lt"/>
              </a:rPr>
              <a:t>vērtības</a:t>
            </a:r>
            <a:r>
              <a:rPr lang="en-US" sz="2400">
                <a:ea typeface="+mn-lt"/>
                <a:cs typeface="+mn-lt"/>
              </a:rPr>
              <a:t>, kas var </a:t>
            </a:r>
            <a:r>
              <a:rPr lang="en-US" sz="2400" err="1">
                <a:ea typeface="+mn-lt"/>
                <a:cs typeface="+mn-lt"/>
              </a:rPr>
              <a:t>būt</a:t>
            </a:r>
            <a:r>
              <a:rPr lang="en-US" sz="2400">
                <a:ea typeface="+mn-lt"/>
                <a:cs typeface="+mn-lt"/>
              </a:rPr>
              <a:t> </a:t>
            </a:r>
            <a:r>
              <a:rPr lang="en-US" sz="2400">
                <a:latin typeface="DM Mono"/>
                <a:ea typeface="Calibri" panose="020F0502020204030204"/>
                <a:cs typeface="Calibri" panose="020F0502020204030204"/>
              </a:rPr>
              <a:t>True</a:t>
            </a:r>
            <a:r>
              <a:rPr lang="en-US" sz="2400">
                <a:ea typeface="+mn-lt"/>
                <a:cs typeface="+mn-lt"/>
              </a:rPr>
              <a:t> (</a:t>
            </a:r>
            <a:r>
              <a:rPr lang="en-US" sz="2400" err="1">
                <a:ea typeface="+mn-lt"/>
                <a:cs typeface="+mn-lt"/>
              </a:rPr>
              <a:t>patiess</a:t>
            </a:r>
            <a:r>
              <a:rPr lang="en-US" sz="2400">
                <a:ea typeface="+mn-lt"/>
                <a:cs typeface="+mn-lt"/>
              </a:rPr>
              <a:t>) </a:t>
            </a:r>
            <a:r>
              <a:rPr lang="en-US" sz="2400" err="1">
                <a:ea typeface="+mn-lt"/>
                <a:cs typeface="+mn-lt"/>
              </a:rPr>
              <a:t>vai</a:t>
            </a:r>
            <a:r>
              <a:rPr lang="en-US" sz="2400">
                <a:ea typeface="+mn-lt"/>
                <a:cs typeface="+mn-lt"/>
              </a:rPr>
              <a:t> </a:t>
            </a:r>
            <a:r>
              <a:rPr lang="en-US" sz="2400">
                <a:latin typeface="DM Mono"/>
                <a:ea typeface="Calibri" panose="020F0502020204030204"/>
                <a:cs typeface="Calibri" panose="020F0502020204030204"/>
              </a:rPr>
              <a:t>False</a:t>
            </a:r>
            <a:r>
              <a:rPr lang="en-US" sz="2400">
                <a:ea typeface="+mn-lt"/>
                <a:cs typeface="+mn-lt"/>
              </a:rPr>
              <a:t> (</a:t>
            </a:r>
            <a:r>
              <a:rPr lang="en-US" sz="2400" err="1">
                <a:ea typeface="+mn-lt"/>
                <a:cs typeface="+mn-lt"/>
              </a:rPr>
              <a:t>nepaties</a:t>
            </a:r>
            <a:r>
              <a:rPr lang="en-US" sz="2400">
                <a:ea typeface="+mn-lt"/>
                <a:cs typeface="+mn-lt"/>
              </a:rPr>
              <a:t>). </a:t>
            </a:r>
            <a:r>
              <a:rPr lang="en-US" sz="2400" err="1">
                <a:ea typeface="+mn-lt"/>
                <a:cs typeface="+mn-lt"/>
              </a:rPr>
              <a:t>Būla</a:t>
            </a:r>
            <a:r>
              <a:rPr lang="en-US" sz="2400">
                <a:ea typeface="+mn-lt"/>
                <a:cs typeface="+mn-lt"/>
              </a:rPr>
              <a:t> </a:t>
            </a:r>
            <a:r>
              <a:rPr lang="en-US" sz="2400" err="1">
                <a:ea typeface="+mn-lt"/>
                <a:cs typeface="+mn-lt"/>
              </a:rPr>
              <a:t>vērtības</a:t>
            </a:r>
            <a:r>
              <a:rPr lang="en-US" sz="2400">
                <a:ea typeface="+mn-lt"/>
                <a:cs typeface="+mn-lt"/>
              </a:rPr>
              <a:t> </a:t>
            </a:r>
            <a:r>
              <a:rPr lang="en-US" sz="2400" err="1">
                <a:ea typeface="+mn-lt"/>
                <a:cs typeface="+mn-lt"/>
              </a:rPr>
              <a:t>bieži</a:t>
            </a:r>
            <a:r>
              <a:rPr lang="en-US" sz="2400">
                <a:ea typeface="+mn-lt"/>
                <a:cs typeface="+mn-lt"/>
              </a:rPr>
              <a:t> </a:t>
            </a:r>
            <a:r>
              <a:rPr lang="en-US" sz="2400" err="1">
                <a:ea typeface="+mn-lt"/>
                <a:cs typeface="+mn-lt"/>
              </a:rPr>
              <a:t>tiek</a:t>
            </a:r>
            <a:r>
              <a:rPr lang="en-US" sz="2400">
                <a:ea typeface="+mn-lt"/>
                <a:cs typeface="+mn-lt"/>
              </a:rPr>
              <a:t> </a:t>
            </a:r>
            <a:r>
              <a:rPr lang="en-US" sz="2400" err="1">
                <a:ea typeface="+mn-lt"/>
                <a:cs typeface="+mn-lt"/>
              </a:rPr>
              <a:t>izmantotas</a:t>
            </a:r>
            <a:r>
              <a:rPr lang="en-US" sz="2400">
                <a:ea typeface="+mn-lt"/>
                <a:cs typeface="+mn-lt"/>
              </a:rPr>
              <a:t> </a:t>
            </a:r>
            <a:r>
              <a:rPr lang="en-US" sz="2400" err="1">
                <a:ea typeface="+mn-lt"/>
                <a:cs typeface="+mn-lt"/>
              </a:rPr>
              <a:t>loģiskos</a:t>
            </a:r>
            <a:r>
              <a:rPr lang="en-US" sz="2400">
                <a:ea typeface="+mn-lt"/>
                <a:cs typeface="+mn-lt"/>
              </a:rPr>
              <a:t> </a:t>
            </a:r>
            <a:r>
              <a:rPr lang="en-US" sz="2400" err="1">
                <a:ea typeface="+mn-lt"/>
                <a:cs typeface="+mn-lt"/>
              </a:rPr>
              <a:t>salīdzinājumos</a:t>
            </a:r>
            <a:r>
              <a:rPr lang="en-US" sz="2400">
                <a:ea typeface="+mn-lt"/>
                <a:cs typeface="+mn-lt"/>
              </a:rPr>
              <a:t> un </a:t>
            </a:r>
            <a:r>
              <a:rPr lang="en-US" sz="2400" err="1">
                <a:ea typeface="+mn-lt"/>
                <a:cs typeface="+mn-lt"/>
              </a:rPr>
              <a:t>vadības</a:t>
            </a:r>
            <a:r>
              <a:rPr lang="en-US" sz="2400">
                <a:ea typeface="+mn-lt"/>
                <a:cs typeface="+mn-lt"/>
              </a:rPr>
              <a:t> </a:t>
            </a:r>
            <a:r>
              <a:rPr lang="en-US" sz="2400" err="1">
                <a:ea typeface="+mn-lt"/>
                <a:cs typeface="+mn-lt"/>
              </a:rPr>
              <a:t>struktūrās</a:t>
            </a:r>
            <a:r>
              <a:rPr lang="en-US" sz="2400">
                <a:ea typeface="+mn-lt"/>
                <a:cs typeface="+mn-lt"/>
              </a:rPr>
              <a:t>.</a:t>
            </a:r>
            <a:endParaRPr lang="en-US" sz="2400">
              <a:ea typeface="Calibri"/>
              <a:cs typeface="Calibri"/>
            </a:endParaRPr>
          </a:p>
          <a:p>
            <a:pPr marL="971550" lvl="1" indent="-285750">
              <a:buFont typeface="Arial"/>
              <a:buChar char="•"/>
            </a:pPr>
            <a:r>
              <a:rPr lang="en-US" b="1" err="1">
                <a:ea typeface="+mn-lt"/>
                <a:cs typeface="+mn-lt"/>
              </a:rPr>
              <a:t>Piemēri</a:t>
            </a:r>
            <a:r>
              <a:rPr lang="en-US" b="1">
                <a:ea typeface="+mn-lt"/>
                <a:cs typeface="+mn-lt"/>
              </a:rPr>
              <a:t>:</a:t>
            </a:r>
            <a:r>
              <a:rPr lang="en-US">
                <a:ea typeface="+mn-lt"/>
                <a:cs typeface="+mn-lt"/>
              </a:rPr>
              <a:t> </a:t>
            </a:r>
            <a:r>
              <a:rPr lang="en-US" err="1">
                <a:latin typeface="DM Mono"/>
                <a:ea typeface="Calibri" panose="020F0502020204030204"/>
                <a:cs typeface="Calibri" panose="020F0502020204030204"/>
              </a:rPr>
              <a:t>patiess</a:t>
            </a:r>
            <a:r>
              <a:rPr lang="en-US">
                <a:latin typeface="DM Mono"/>
                <a:ea typeface="Calibri" panose="020F0502020204030204"/>
                <a:cs typeface="Calibri" panose="020F0502020204030204"/>
              </a:rPr>
              <a:t> = True</a:t>
            </a:r>
            <a:r>
              <a:rPr lang="en-US">
                <a:ea typeface="+mn-lt"/>
                <a:cs typeface="+mn-lt"/>
              </a:rPr>
              <a:t>, </a:t>
            </a:r>
            <a:r>
              <a:rPr lang="en-US" err="1">
                <a:latin typeface="DM Mono"/>
                <a:ea typeface="Calibri" panose="020F0502020204030204"/>
                <a:cs typeface="Calibri" panose="020F0502020204030204"/>
              </a:rPr>
              <a:t>patiess</a:t>
            </a:r>
            <a:r>
              <a:rPr lang="en-US">
                <a:latin typeface="DM Mono"/>
                <a:ea typeface="Calibri" panose="020F0502020204030204"/>
                <a:cs typeface="Calibri" panose="020F0502020204030204"/>
              </a:rPr>
              <a:t> = False</a:t>
            </a:r>
            <a:r>
              <a:rPr lang="en-US">
                <a:ea typeface="+mn-lt"/>
                <a:cs typeface="+mn-lt"/>
              </a:rPr>
              <a:t>.</a:t>
            </a:r>
            <a:endParaRPr lang="en-US"/>
          </a:p>
          <a:p>
            <a:pPr marL="0" indent="0">
              <a:buNone/>
            </a:pPr>
            <a:endParaRPr lang="en-US" sz="2000">
              <a:ea typeface="Calibri" panose="020F0502020204030204"/>
              <a:cs typeface="Calibri" panose="020F0502020204030204"/>
            </a:endParaRPr>
          </a:p>
        </p:txBody>
      </p:sp>
      <p:pic>
        <p:nvPicPr>
          <p:cNvPr id="4" name="Picture 3" descr="A computer screen shot of white text&#10;&#10;Description automatically generated">
            <a:extLst>
              <a:ext uri="{FF2B5EF4-FFF2-40B4-BE49-F238E27FC236}">
                <a16:creationId xmlns:a16="http://schemas.microsoft.com/office/drawing/2014/main" id="{21EDC321-6A8C-261A-4C15-A4AE6EA4C7C8}"/>
              </a:ext>
            </a:extLst>
          </p:cNvPr>
          <p:cNvPicPr>
            <a:picLocks noChangeAspect="1"/>
          </p:cNvPicPr>
          <p:nvPr/>
        </p:nvPicPr>
        <p:blipFill>
          <a:blip r:embed="rId2"/>
          <a:stretch>
            <a:fillRect/>
          </a:stretch>
        </p:blipFill>
        <p:spPr>
          <a:xfrm>
            <a:off x="2631941" y="1121711"/>
            <a:ext cx="6928117" cy="1612479"/>
          </a:xfrm>
          <a:prstGeom prst="rect">
            <a:avLst/>
          </a:prstGeom>
        </p:spPr>
      </p:pic>
    </p:spTree>
    <p:extLst>
      <p:ext uri="{BB962C8B-B14F-4D97-AF65-F5344CB8AC3E}">
        <p14:creationId xmlns:p14="http://schemas.microsoft.com/office/powerpoint/2010/main" val="253485430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27EF5-68C2-1D3A-68A0-0C0F91B1B212}"/>
              </a:ext>
            </a:extLst>
          </p:cNvPr>
          <p:cNvSpPr>
            <a:spLocks noGrp="1"/>
          </p:cNvSpPr>
          <p:nvPr>
            <p:ph type="title"/>
          </p:nvPr>
        </p:nvSpPr>
        <p:spPr/>
        <p:txBody>
          <a:bodyPr/>
          <a:lstStyle/>
          <a:p>
            <a:r>
              <a:rPr lang="en-US">
                <a:ea typeface="Calibri Light"/>
                <a:cs typeface="Calibri Light"/>
              </a:rPr>
              <a:t>Praktiskais uzdevums</a:t>
            </a:r>
            <a:endParaRPr lang="en-US"/>
          </a:p>
        </p:txBody>
      </p:sp>
      <p:sp>
        <p:nvSpPr>
          <p:cNvPr id="3" name="Content Placeholder 2">
            <a:extLst>
              <a:ext uri="{FF2B5EF4-FFF2-40B4-BE49-F238E27FC236}">
                <a16:creationId xmlns:a16="http://schemas.microsoft.com/office/drawing/2014/main" id="{34486BA1-D0C9-5708-D7E4-BB426B4B7C25}"/>
              </a:ext>
            </a:extLst>
          </p:cNvPr>
          <p:cNvSpPr>
            <a:spLocks noGrp="1"/>
          </p:cNvSpPr>
          <p:nvPr>
            <p:ph idx="1"/>
          </p:nvPr>
        </p:nvSpPr>
        <p:spPr/>
        <p:txBody>
          <a:bodyPr vert="horz" lIns="91440" tIns="45720" rIns="91440" bIns="45720" rtlCol="0" anchor="t">
            <a:normAutofit/>
          </a:bodyPr>
          <a:lstStyle/>
          <a:p>
            <a:pPr>
              <a:buNone/>
            </a:pPr>
            <a:r>
              <a:rPr lang="en-US" sz="2000" b="1" err="1">
                <a:ea typeface="+mn-lt"/>
                <a:cs typeface="+mn-lt"/>
              </a:rPr>
              <a:t>Virkņu</a:t>
            </a:r>
            <a:r>
              <a:rPr lang="en-US" sz="2000" b="1">
                <a:ea typeface="+mn-lt"/>
                <a:cs typeface="+mn-lt"/>
              </a:rPr>
              <a:t> </a:t>
            </a:r>
            <a:r>
              <a:rPr lang="en-US" sz="2000" b="1" err="1">
                <a:ea typeface="+mn-lt"/>
                <a:cs typeface="+mn-lt"/>
              </a:rPr>
              <a:t>darbības</a:t>
            </a:r>
            <a:r>
              <a:rPr lang="en-US" sz="2000" b="1">
                <a:ea typeface="+mn-lt"/>
                <a:cs typeface="+mn-lt"/>
              </a:rPr>
              <a:t>:</a:t>
            </a:r>
            <a:endParaRPr lang="en-US" sz="2000">
              <a:ea typeface="Calibri"/>
              <a:cs typeface="Calibri"/>
            </a:endParaRPr>
          </a:p>
          <a:p>
            <a:pPr>
              <a:buFont typeface="Arial"/>
              <a:buChar char="•"/>
            </a:pPr>
            <a:r>
              <a:rPr lang="en-US" sz="2000" err="1">
                <a:ea typeface="+mn-lt"/>
                <a:cs typeface="+mn-lt"/>
              </a:rPr>
              <a:t>Izveidojiet</a:t>
            </a:r>
            <a:r>
              <a:rPr lang="en-US" sz="2000">
                <a:ea typeface="+mn-lt"/>
                <a:cs typeface="+mn-lt"/>
              </a:rPr>
              <a:t> </a:t>
            </a:r>
            <a:r>
              <a:rPr lang="en-US" sz="2000" err="1">
                <a:ea typeface="+mn-lt"/>
                <a:cs typeface="+mn-lt"/>
              </a:rPr>
              <a:t>divus</a:t>
            </a:r>
            <a:r>
              <a:rPr lang="en-US" sz="2000">
                <a:ea typeface="+mn-lt"/>
                <a:cs typeface="+mn-lt"/>
              </a:rPr>
              <a:t> </a:t>
            </a:r>
            <a:r>
              <a:rPr lang="en-US" sz="2000" err="1">
                <a:ea typeface="+mn-lt"/>
                <a:cs typeface="+mn-lt"/>
              </a:rPr>
              <a:t>mainīgos</a:t>
            </a:r>
            <a:r>
              <a:rPr lang="en-US" sz="2000">
                <a:ea typeface="+mn-lt"/>
                <a:cs typeface="+mn-lt"/>
              </a:rPr>
              <a:t>: </a:t>
            </a:r>
            <a:r>
              <a:rPr lang="en-US" sz="2000">
                <a:latin typeface="DM Mono"/>
                <a:ea typeface="Calibri" panose="020F0502020204030204"/>
                <a:cs typeface="Calibri" panose="020F0502020204030204"/>
              </a:rPr>
              <a:t>vards1</a:t>
            </a:r>
            <a:r>
              <a:rPr lang="en-US" sz="2000">
                <a:ea typeface="+mn-lt"/>
                <a:cs typeface="+mn-lt"/>
              </a:rPr>
              <a:t> </a:t>
            </a:r>
            <a:r>
              <a:rPr lang="en-US" sz="2000" err="1">
                <a:ea typeface="+mn-lt"/>
                <a:cs typeface="+mn-lt"/>
              </a:rPr>
              <a:t>ar</a:t>
            </a:r>
            <a:r>
              <a:rPr lang="en-US" sz="2000">
                <a:ea typeface="+mn-lt"/>
                <a:cs typeface="+mn-lt"/>
              </a:rPr>
              <a:t> </a:t>
            </a:r>
            <a:r>
              <a:rPr lang="en-US" sz="2000" err="1">
                <a:ea typeface="+mn-lt"/>
                <a:cs typeface="+mn-lt"/>
              </a:rPr>
              <a:t>savu</a:t>
            </a:r>
            <a:r>
              <a:rPr lang="en-US" sz="2000">
                <a:ea typeface="+mn-lt"/>
                <a:cs typeface="+mn-lt"/>
              </a:rPr>
              <a:t> </a:t>
            </a:r>
            <a:r>
              <a:rPr lang="en-US" sz="2000" err="1">
                <a:ea typeface="+mn-lt"/>
                <a:cs typeface="+mn-lt"/>
              </a:rPr>
              <a:t>vārdu</a:t>
            </a:r>
            <a:r>
              <a:rPr lang="en-US" sz="2000">
                <a:ea typeface="+mn-lt"/>
                <a:cs typeface="+mn-lt"/>
              </a:rPr>
              <a:t> un </a:t>
            </a:r>
            <a:r>
              <a:rPr lang="en-US" sz="2000">
                <a:latin typeface="DM Mono"/>
                <a:ea typeface="Calibri" panose="020F0502020204030204"/>
                <a:cs typeface="Calibri" panose="020F0502020204030204"/>
              </a:rPr>
              <a:t>vards2</a:t>
            </a:r>
            <a:r>
              <a:rPr lang="en-US" sz="2000">
                <a:ea typeface="+mn-lt"/>
                <a:cs typeface="+mn-lt"/>
              </a:rPr>
              <a:t> </a:t>
            </a:r>
            <a:r>
              <a:rPr lang="en-US" sz="2000" err="1">
                <a:ea typeface="+mn-lt"/>
                <a:cs typeface="+mn-lt"/>
              </a:rPr>
              <a:t>ar</a:t>
            </a:r>
            <a:r>
              <a:rPr lang="en-US" sz="2000">
                <a:ea typeface="+mn-lt"/>
                <a:cs typeface="+mn-lt"/>
              </a:rPr>
              <a:t> </a:t>
            </a:r>
            <a:r>
              <a:rPr lang="en-US" sz="2000" err="1">
                <a:ea typeface="+mn-lt"/>
                <a:cs typeface="+mn-lt"/>
              </a:rPr>
              <a:t>savu</a:t>
            </a:r>
            <a:r>
              <a:rPr lang="en-US" sz="2000">
                <a:ea typeface="+mn-lt"/>
                <a:cs typeface="+mn-lt"/>
              </a:rPr>
              <a:t> </a:t>
            </a:r>
            <a:r>
              <a:rPr lang="en-US" sz="2000" err="1">
                <a:ea typeface="+mn-lt"/>
                <a:cs typeface="+mn-lt"/>
              </a:rPr>
              <a:t>uzvārdu</a:t>
            </a:r>
            <a:r>
              <a:rPr lang="en-US" sz="2000">
                <a:ea typeface="+mn-lt"/>
                <a:cs typeface="+mn-lt"/>
              </a:rPr>
              <a:t>.</a:t>
            </a:r>
            <a:endParaRPr lang="en-US" sz="2000">
              <a:ea typeface="Calibri"/>
              <a:cs typeface="Calibri"/>
            </a:endParaRPr>
          </a:p>
          <a:p>
            <a:pPr>
              <a:buFont typeface="Arial"/>
              <a:buChar char="•"/>
            </a:pPr>
            <a:r>
              <a:rPr lang="en-US" sz="2000" err="1">
                <a:ea typeface="+mn-lt"/>
                <a:cs typeface="+mn-lt"/>
              </a:rPr>
              <a:t>Savienojiet</a:t>
            </a:r>
            <a:r>
              <a:rPr lang="en-US" sz="2000">
                <a:ea typeface="+mn-lt"/>
                <a:cs typeface="+mn-lt"/>
              </a:rPr>
              <a:t> </a:t>
            </a:r>
            <a:r>
              <a:rPr lang="en-US" sz="2000" err="1">
                <a:ea typeface="+mn-lt"/>
                <a:cs typeface="+mn-lt"/>
              </a:rPr>
              <a:t>šīs</a:t>
            </a:r>
            <a:r>
              <a:rPr lang="en-US" sz="2000">
                <a:ea typeface="+mn-lt"/>
                <a:cs typeface="+mn-lt"/>
              </a:rPr>
              <a:t> </a:t>
            </a:r>
            <a:r>
              <a:rPr lang="en-US" sz="2000" err="1">
                <a:ea typeface="+mn-lt"/>
                <a:cs typeface="+mn-lt"/>
              </a:rPr>
              <a:t>virknes</a:t>
            </a:r>
            <a:r>
              <a:rPr lang="en-US" sz="2000">
                <a:ea typeface="+mn-lt"/>
                <a:cs typeface="+mn-lt"/>
              </a:rPr>
              <a:t>, </a:t>
            </a:r>
            <a:r>
              <a:rPr lang="en-US" sz="2000" err="1">
                <a:ea typeface="+mn-lt"/>
                <a:cs typeface="+mn-lt"/>
              </a:rPr>
              <a:t>izmantojot</a:t>
            </a:r>
            <a:r>
              <a:rPr lang="en-US" sz="2000">
                <a:ea typeface="+mn-lt"/>
                <a:cs typeface="+mn-lt"/>
              </a:rPr>
              <a:t> </a:t>
            </a:r>
            <a:r>
              <a:rPr lang="en-US" sz="2000">
                <a:latin typeface="DM Mono"/>
                <a:ea typeface="Calibri" panose="020F0502020204030204"/>
                <a:cs typeface="Calibri" panose="020F0502020204030204"/>
              </a:rPr>
              <a:t>+</a:t>
            </a:r>
            <a:r>
              <a:rPr lang="en-US" sz="2000">
                <a:ea typeface="+mn-lt"/>
                <a:cs typeface="+mn-lt"/>
              </a:rPr>
              <a:t> </a:t>
            </a:r>
            <a:r>
              <a:rPr lang="en-US" sz="2000" err="1">
                <a:ea typeface="+mn-lt"/>
                <a:cs typeface="+mn-lt"/>
              </a:rPr>
              <a:t>operatoru</a:t>
            </a:r>
            <a:r>
              <a:rPr lang="en-US" sz="2000">
                <a:ea typeface="+mn-lt"/>
                <a:cs typeface="+mn-lt"/>
              </a:rPr>
              <a:t>, lai </a:t>
            </a:r>
            <a:r>
              <a:rPr lang="en-US" sz="2000" err="1">
                <a:ea typeface="+mn-lt"/>
                <a:cs typeface="+mn-lt"/>
              </a:rPr>
              <a:t>izveidotu</a:t>
            </a:r>
            <a:r>
              <a:rPr lang="en-US" sz="2000">
                <a:ea typeface="+mn-lt"/>
                <a:cs typeface="+mn-lt"/>
              </a:rPr>
              <a:t> </a:t>
            </a:r>
            <a:r>
              <a:rPr lang="en-US" sz="2000" err="1">
                <a:ea typeface="+mn-lt"/>
                <a:cs typeface="+mn-lt"/>
              </a:rPr>
              <a:t>pilnu</a:t>
            </a:r>
            <a:r>
              <a:rPr lang="en-US" sz="2000">
                <a:ea typeface="+mn-lt"/>
                <a:cs typeface="+mn-lt"/>
              </a:rPr>
              <a:t> </a:t>
            </a:r>
            <a:r>
              <a:rPr lang="en-US" sz="2000" err="1">
                <a:ea typeface="+mn-lt"/>
                <a:cs typeface="+mn-lt"/>
              </a:rPr>
              <a:t>vārdu</a:t>
            </a:r>
            <a:r>
              <a:rPr lang="en-US" sz="2000">
                <a:ea typeface="+mn-lt"/>
                <a:cs typeface="+mn-lt"/>
              </a:rPr>
              <a:t> un </a:t>
            </a:r>
            <a:r>
              <a:rPr lang="en-US" sz="2000" err="1">
                <a:ea typeface="+mn-lt"/>
                <a:cs typeface="+mn-lt"/>
              </a:rPr>
              <a:t>uzvārdu</a:t>
            </a:r>
            <a:r>
              <a:rPr lang="en-US" sz="2000">
                <a:ea typeface="+mn-lt"/>
                <a:cs typeface="+mn-lt"/>
              </a:rPr>
              <a:t>, un </a:t>
            </a:r>
            <a:r>
              <a:rPr lang="en-US" sz="2000" err="1">
                <a:ea typeface="+mn-lt"/>
                <a:cs typeface="+mn-lt"/>
              </a:rPr>
              <a:t>saglabājiet</a:t>
            </a:r>
            <a:r>
              <a:rPr lang="en-US" sz="2000">
                <a:ea typeface="+mn-lt"/>
                <a:cs typeface="+mn-lt"/>
              </a:rPr>
              <a:t> to </a:t>
            </a:r>
            <a:r>
              <a:rPr lang="en-US" sz="2000" err="1">
                <a:ea typeface="+mn-lt"/>
                <a:cs typeface="+mn-lt"/>
              </a:rPr>
              <a:t>jaunā</a:t>
            </a:r>
            <a:r>
              <a:rPr lang="en-US" sz="2000">
                <a:ea typeface="+mn-lt"/>
                <a:cs typeface="+mn-lt"/>
              </a:rPr>
              <a:t> </a:t>
            </a:r>
            <a:r>
              <a:rPr lang="en-US" sz="2000" err="1">
                <a:ea typeface="+mn-lt"/>
                <a:cs typeface="+mn-lt"/>
              </a:rPr>
              <a:t>mainīgajā</a:t>
            </a:r>
            <a:r>
              <a:rPr lang="en-US" sz="2000">
                <a:ea typeface="+mn-lt"/>
                <a:cs typeface="+mn-lt"/>
              </a:rPr>
              <a:t> </a:t>
            </a:r>
            <a:r>
              <a:rPr lang="en-US" sz="2000" err="1">
                <a:latin typeface="DM Mono"/>
                <a:ea typeface="Calibri" panose="020F0502020204030204"/>
                <a:cs typeface="Calibri" panose="020F0502020204030204"/>
              </a:rPr>
              <a:t>pilns_vards</a:t>
            </a:r>
            <a:r>
              <a:rPr lang="en-US" sz="2000">
                <a:ea typeface="+mn-lt"/>
                <a:cs typeface="+mn-lt"/>
              </a:rPr>
              <a:t>.</a:t>
            </a:r>
            <a:endParaRPr lang="en-US" sz="2000">
              <a:ea typeface="Calibri"/>
              <a:cs typeface="Calibri"/>
            </a:endParaRPr>
          </a:p>
          <a:p>
            <a:pPr>
              <a:buFont typeface="Arial"/>
              <a:buChar char="•"/>
            </a:pPr>
            <a:r>
              <a:rPr lang="en-US" sz="2000" err="1">
                <a:ea typeface="+mn-lt"/>
                <a:cs typeface="+mn-lt"/>
              </a:rPr>
              <a:t>Izmantojiet</a:t>
            </a:r>
            <a:r>
              <a:rPr lang="en-US" sz="2000">
                <a:ea typeface="+mn-lt"/>
                <a:cs typeface="+mn-lt"/>
              </a:rPr>
              <a:t> f-string, lai </a:t>
            </a:r>
            <a:r>
              <a:rPr lang="en-US" sz="2000" err="1">
                <a:ea typeface="+mn-lt"/>
                <a:cs typeface="+mn-lt"/>
              </a:rPr>
              <a:t>izveidotu</a:t>
            </a:r>
            <a:r>
              <a:rPr lang="en-US" sz="2000">
                <a:ea typeface="+mn-lt"/>
                <a:cs typeface="+mn-lt"/>
              </a:rPr>
              <a:t> </a:t>
            </a:r>
            <a:r>
              <a:rPr lang="en-US" sz="2000" err="1">
                <a:ea typeface="+mn-lt"/>
                <a:cs typeface="+mn-lt"/>
              </a:rPr>
              <a:t>teikumu</a:t>
            </a:r>
            <a:r>
              <a:rPr lang="en-US" sz="2000">
                <a:ea typeface="+mn-lt"/>
                <a:cs typeface="+mn-lt"/>
              </a:rPr>
              <a:t>, </a:t>
            </a:r>
            <a:r>
              <a:rPr lang="en-US" sz="2000" err="1">
                <a:ea typeface="+mn-lt"/>
                <a:cs typeface="+mn-lt"/>
              </a:rPr>
              <a:t>kurā</a:t>
            </a:r>
            <a:r>
              <a:rPr lang="en-US" sz="2000">
                <a:ea typeface="+mn-lt"/>
                <a:cs typeface="+mn-lt"/>
              </a:rPr>
              <a:t> </a:t>
            </a:r>
            <a:r>
              <a:rPr lang="en-US" sz="2000" err="1">
                <a:ea typeface="+mn-lt"/>
                <a:cs typeface="+mn-lt"/>
              </a:rPr>
              <a:t>iekļauts</a:t>
            </a:r>
            <a:r>
              <a:rPr lang="en-US" sz="2000">
                <a:ea typeface="+mn-lt"/>
                <a:cs typeface="+mn-lt"/>
              </a:rPr>
              <a:t> </a:t>
            </a:r>
            <a:r>
              <a:rPr lang="en-US" sz="2000" err="1">
                <a:ea typeface="+mn-lt"/>
                <a:cs typeface="+mn-lt"/>
              </a:rPr>
              <a:t>jūsu</a:t>
            </a:r>
            <a:r>
              <a:rPr lang="en-US" sz="2000">
                <a:ea typeface="+mn-lt"/>
                <a:cs typeface="+mn-lt"/>
              </a:rPr>
              <a:t> </a:t>
            </a:r>
            <a:r>
              <a:rPr lang="en-US" sz="2000" err="1">
                <a:ea typeface="+mn-lt"/>
                <a:cs typeface="+mn-lt"/>
              </a:rPr>
              <a:t>vārds</a:t>
            </a:r>
            <a:r>
              <a:rPr lang="en-US" sz="2000">
                <a:ea typeface="+mn-lt"/>
                <a:cs typeface="+mn-lt"/>
              </a:rPr>
              <a:t>, </a:t>
            </a:r>
            <a:r>
              <a:rPr lang="en-US" sz="2000" err="1">
                <a:ea typeface="+mn-lt"/>
                <a:cs typeface="+mn-lt"/>
              </a:rPr>
              <a:t>uzvārds</a:t>
            </a:r>
            <a:r>
              <a:rPr lang="en-US" sz="2000">
                <a:ea typeface="+mn-lt"/>
                <a:cs typeface="+mn-lt"/>
              </a:rPr>
              <a:t> un </a:t>
            </a:r>
            <a:r>
              <a:rPr lang="en-US" sz="2000" err="1">
                <a:ea typeface="+mn-lt"/>
                <a:cs typeface="+mn-lt"/>
              </a:rPr>
              <a:t>vecums</a:t>
            </a:r>
            <a:r>
              <a:rPr lang="en-US" sz="2000">
                <a:ea typeface="+mn-lt"/>
                <a:cs typeface="+mn-lt"/>
              </a:rPr>
              <a:t> (no 1. </a:t>
            </a:r>
            <a:r>
              <a:rPr lang="en-US" sz="2000" err="1">
                <a:ea typeface="+mn-lt"/>
                <a:cs typeface="+mn-lt"/>
              </a:rPr>
              <a:t>uzdevuma</a:t>
            </a:r>
            <a:r>
              <a:rPr lang="en-US" sz="2000">
                <a:ea typeface="+mn-lt"/>
                <a:cs typeface="+mn-lt"/>
              </a:rPr>
              <a:t>).</a:t>
            </a:r>
            <a:endParaRPr lang="en-US" sz="2000">
              <a:ea typeface="Calibri"/>
              <a:cs typeface="Calibri"/>
            </a:endParaRPr>
          </a:p>
        </p:txBody>
      </p:sp>
    </p:spTree>
    <p:extLst>
      <p:ext uri="{BB962C8B-B14F-4D97-AF65-F5344CB8AC3E}">
        <p14:creationId xmlns:p14="http://schemas.microsoft.com/office/powerpoint/2010/main" val="2625820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65B40-BB3D-3A51-BF68-E765235C9E43}"/>
              </a:ext>
            </a:extLst>
          </p:cNvPr>
          <p:cNvSpPr>
            <a:spLocks noGrp="1"/>
          </p:cNvSpPr>
          <p:nvPr>
            <p:ph type="title"/>
          </p:nvPr>
        </p:nvSpPr>
        <p:spPr/>
        <p:txBody>
          <a:bodyPr/>
          <a:lstStyle/>
          <a:p>
            <a:r>
              <a:rPr lang="en-US" err="1">
                <a:cs typeface="Calibri Light"/>
              </a:rPr>
              <a:t>Sagatave</a:t>
            </a:r>
            <a:endParaRPr lang="en-US" err="1"/>
          </a:p>
        </p:txBody>
      </p:sp>
      <p:sp>
        <p:nvSpPr>
          <p:cNvPr id="3" name="Content Placeholder 2">
            <a:extLst>
              <a:ext uri="{FF2B5EF4-FFF2-40B4-BE49-F238E27FC236}">
                <a16:creationId xmlns:a16="http://schemas.microsoft.com/office/drawing/2014/main" id="{86AA139E-4A43-49B1-7B9B-5E053759BCF3}"/>
              </a:ext>
            </a:extLst>
          </p:cNvPr>
          <p:cNvSpPr>
            <a:spLocks noGrp="1"/>
          </p:cNvSpPr>
          <p:nvPr>
            <p:ph idx="1"/>
          </p:nvPr>
        </p:nvSpPr>
        <p:spPr/>
        <p:txBody>
          <a:bodyPr vert="horz" lIns="91440" tIns="45720" rIns="91440" bIns="45720" rtlCol="0" anchor="t">
            <a:normAutofit lnSpcReduction="10000"/>
          </a:bodyPr>
          <a:lstStyle/>
          <a:p>
            <a:pPr>
              <a:buNone/>
            </a:pPr>
            <a:r>
              <a:rPr lang="en-US">
                <a:ea typeface="+mn-lt"/>
                <a:cs typeface="+mn-lt"/>
              </a:rPr>
              <a:t>#include &lt;iostream&gt;</a:t>
            </a:r>
            <a:endParaRPr lang="en-US"/>
          </a:p>
          <a:p>
            <a:pPr>
              <a:buNone/>
            </a:pPr>
            <a:r>
              <a:rPr lang="en-US">
                <a:ea typeface="+mn-lt"/>
                <a:cs typeface="+mn-lt"/>
              </a:rPr>
              <a:t>using namespace std;</a:t>
            </a:r>
            <a:endParaRPr lang="en-US"/>
          </a:p>
          <a:p>
            <a:pPr>
              <a:buNone/>
            </a:pPr>
            <a:endParaRPr lang="en-US"/>
          </a:p>
          <a:p>
            <a:pPr>
              <a:buNone/>
            </a:pPr>
            <a:r>
              <a:rPr lang="en-US">
                <a:ea typeface="+mn-lt"/>
                <a:cs typeface="+mn-lt"/>
              </a:rPr>
              <a:t>int main() {</a:t>
            </a:r>
            <a:endParaRPr lang="en-US"/>
          </a:p>
          <a:p>
            <a:pPr>
              <a:buNone/>
            </a:pPr>
            <a:r>
              <a:rPr lang="en-US">
                <a:ea typeface="+mn-lt"/>
                <a:cs typeface="+mn-lt"/>
              </a:rPr>
              <a:t>  int grade = 90;</a:t>
            </a:r>
            <a:endParaRPr lang="en-US"/>
          </a:p>
          <a:p>
            <a:pPr>
              <a:buNone/>
            </a:pPr>
            <a:r>
              <a:rPr lang="en-US">
                <a:ea typeface="+mn-lt"/>
                <a:cs typeface="+mn-lt"/>
              </a:rPr>
              <a:t>  if (grade &gt; 60) {</a:t>
            </a:r>
            <a:endParaRPr lang="en-US"/>
          </a:p>
          <a:p>
            <a:pPr>
              <a:buNone/>
            </a:pPr>
            <a:r>
              <a:rPr lang="en-US">
                <a:ea typeface="+mn-lt"/>
                <a:cs typeface="+mn-lt"/>
              </a:rPr>
              <a:t>    </a:t>
            </a:r>
            <a:r>
              <a:rPr lang="en-US" err="1">
                <a:ea typeface="+mn-lt"/>
                <a:cs typeface="+mn-lt"/>
              </a:rPr>
              <a:t>cout</a:t>
            </a:r>
            <a:r>
              <a:rPr lang="en-US">
                <a:ea typeface="+mn-lt"/>
                <a:cs typeface="+mn-lt"/>
              </a:rPr>
              <a:t> &lt;&lt; "Pass\n";</a:t>
            </a:r>
            <a:endParaRPr lang="en-US"/>
          </a:p>
          <a:p>
            <a:pPr>
              <a:buNone/>
            </a:pPr>
            <a:r>
              <a:rPr lang="en-US">
                <a:ea typeface="+mn-lt"/>
                <a:cs typeface="+mn-lt"/>
              </a:rPr>
              <a:t>  }</a:t>
            </a:r>
            <a:endParaRPr lang="en-US"/>
          </a:p>
          <a:p>
            <a:pPr marL="0" indent="0">
              <a:buNone/>
            </a:pPr>
            <a:r>
              <a:rPr lang="en-US">
                <a:ea typeface="+mn-lt"/>
                <a:cs typeface="+mn-lt"/>
              </a:rPr>
              <a:t>}</a:t>
            </a:r>
            <a:endParaRPr lang="en-US"/>
          </a:p>
        </p:txBody>
      </p:sp>
    </p:spTree>
    <p:extLst>
      <p:ext uri="{BB962C8B-B14F-4D97-AF65-F5344CB8AC3E}">
        <p14:creationId xmlns:p14="http://schemas.microsoft.com/office/powerpoint/2010/main" val="1260292793"/>
      </p:ext>
    </p:extLst>
  </p:cSld>
  <p:clrMapOvr>
    <a:masterClrMapping/>
  </p:clrMapOvr>
  <p:extLst>
    <p:ext uri="{6950BFC3-D8DA-4A85-94F7-54DA5524770B}">
      <p188:commentRel xmlns:p188="http://schemas.microsoft.com/office/powerpoint/2018/8/main" r:id="rId2"/>
    </p:ext>
  </p:extLs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5B435-0DD9-5225-B243-DB4502C37074}"/>
              </a:ext>
            </a:extLst>
          </p:cNvPr>
          <p:cNvSpPr>
            <a:spLocks noGrp="1"/>
          </p:cNvSpPr>
          <p:nvPr>
            <p:ph type="title"/>
          </p:nvPr>
        </p:nvSpPr>
        <p:spPr>
          <a:xfrm>
            <a:off x="838200" y="80523"/>
            <a:ext cx="10515600" cy="600286"/>
          </a:xfrm>
        </p:spPr>
        <p:txBody>
          <a:bodyPr/>
          <a:lstStyle/>
          <a:p>
            <a:r>
              <a:rPr lang="en-US" sz="3600" err="1">
                <a:latin typeface="Calibri"/>
                <a:ea typeface="Calibri"/>
                <a:cs typeface="Calibri"/>
              </a:rPr>
              <a:t>Saraksti</a:t>
            </a:r>
            <a:r>
              <a:rPr lang="en-US" sz="3600">
                <a:latin typeface="Calibri"/>
                <a:ea typeface="Calibri"/>
                <a:cs typeface="Calibri"/>
              </a:rPr>
              <a:t> / </a:t>
            </a:r>
            <a:r>
              <a:rPr lang="en-US" sz="3600" err="1">
                <a:latin typeface="Calibri"/>
                <a:ea typeface="Calibri"/>
                <a:cs typeface="Calibri"/>
              </a:rPr>
              <a:t>Masīvi</a:t>
            </a:r>
            <a:r>
              <a:rPr lang="en-US" sz="3600">
                <a:latin typeface="Calibri"/>
                <a:ea typeface="Calibri"/>
                <a:cs typeface="Calibri"/>
              </a:rPr>
              <a:t> (list)</a:t>
            </a:r>
          </a:p>
        </p:txBody>
      </p:sp>
      <p:sp>
        <p:nvSpPr>
          <p:cNvPr id="3" name="Content Placeholder 2">
            <a:extLst>
              <a:ext uri="{FF2B5EF4-FFF2-40B4-BE49-F238E27FC236}">
                <a16:creationId xmlns:a16="http://schemas.microsoft.com/office/drawing/2014/main" id="{4B445E5F-B436-E0A0-3AE8-6661856ECAF9}"/>
              </a:ext>
            </a:extLst>
          </p:cNvPr>
          <p:cNvSpPr>
            <a:spLocks noGrp="1"/>
          </p:cNvSpPr>
          <p:nvPr>
            <p:ph idx="1"/>
          </p:nvPr>
        </p:nvSpPr>
        <p:spPr>
          <a:xfrm>
            <a:off x="838200" y="760662"/>
            <a:ext cx="10515600" cy="5416301"/>
          </a:xfrm>
        </p:spPr>
        <p:txBody>
          <a:bodyPr vert="horz" lIns="91440" tIns="45720" rIns="91440" bIns="45720" rtlCol="0" anchor="t">
            <a:normAutofit/>
          </a:bodyPr>
          <a:lstStyle/>
          <a:p>
            <a:pPr marL="0" indent="0">
              <a:buNone/>
            </a:pPr>
            <a:r>
              <a:rPr lang="en-US" sz="2000" b="1" err="1">
                <a:ea typeface="+mn-lt"/>
                <a:cs typeface="+mn-lt"/>
              </a:rPr>
              <a:t>Sakārtotas</a:t>
            </a:r>
            <a:r>
              <a:rPr lang="en-US" sz="2000" b="1">
                <a:ea typeface="+mn-lt"/>
                <a:cs typeface="+mn-lt"/>
              </a:rPr>
              <a:t>, </a:t>
            </a:r>
            <a:r>
              <a:rPr lang="en-US" sz="2000" b="1" err="1">
                <a:ea typeface="+mn-lt"/>
                <a:cs typeface="+mn-lt"/>
              </a:rPr>
              <a:t>maināmas</a:t>
            </a:r>
            <a:r>
              <a:rPr lang="en-US" sz="2000" b="1">
                <a:ea typeface="+mn-lt"/>
                <a:cs typeface="+mn-lt"/>
              </a:rPr>
              <a:t> </a:t>
            </a:r>
            <a:r>
              <a:rPr lang="en-US" sz="2000" b="1" err="1">
                <a:ea typeface="+mn-lt"/>
                <a:cs typeface="+mn-lt"/>
              </a:rPr>
              <a:t>vērtību</a:t>
            </a:r>
            <a:r>
              <a:rPr lang="en-US" sz="2000" b="1">
                <a:ea typeface="+mn-lt"/>
                <a:cs typeface="+mn-lt"/>
              </a:rPr>
              <a:t> </a:t>
            </a:r>
            <a:r>
              <a:rPr lang="en-US" sz="2000" b="1" err="1">
                <a:ea typeface="+mn-lt"/>
                <a:cs typeface="+mn-lt"/>
              </a:rPr>
              <a:t>kolekcijas</a:t>
            </a:r>
            <a:r>
              <a:rPr lang="en-US" sz="2000" b="1">
                <a:ea typeface="+mn-lt"/>
                <a:cs typeface="+mn-lt"/>
              </a:rPr>
              <a:t>:</a:t>
            </a:r>
            <a:r>
              <a:rPr lang="en-US" sz="2000">
                <a:ea typeface="+mn-lt"/>
                <a:cs typeface="+mn-lt"/>
              </a:rPr>
              <a:t> </a:t>
            </a:r>
            <a:r>
              <a:rPr lang="en-US" sz="2000" err="1">
                <a:ea typeface="+mn-lt"/>
                <a:cs typeface="+mn-lt"/>
              </a:rPr>
              <a:t>Saraksti</a:t>
            </a:r>
            <a:r>
              <a:rPr lang="en-US" sz="2000">
                <a:ea typeface="+mn-lt"/>
                <a:cs typeface="+mn-lt"/>
              </a:rPr>
              <a:t> </a:t>
            </a:r>
            <a:r>
              <a:rPr lang="en-US" sz="2000" err="1">
                <a:ea typeface="+mn-lt"/>
                <a:cs typeface="+mn-lt"/>
              </a:rPr>
              <a:t>ir</a:t>
            </a:r>
            <a:r>
              <a:rPr lang="en-US" sz="2000">
                <a:ea typeface="+mn-lt"/>
                <a:cs typeface="+mn-lt"/>
              </a:rPr>
              <a:t> </a:t>
            </a:r>
            <a:r>
              <a:rPr lang="en-US" sz="2000" err="1">
                <a:ea typeface="+mn-lt"/>
                <a:cs typeface="+mn-lt"/>
              </a:rPr>
              <a:t>secīgi</a:t>
            </a:r>
            <a:r>
              <a:rPr lang="en-US" sz="2000">
                <a:ea typeface="+mn-lt"/>
                <a:cs typeface="+mn-lt"/>
              </a:rPr>
              <a:t> datu tipi, kas var </a:t>
            </a:r>
            <a:r>
              <a:rPr lang="en-US" sz="2000" err="1">
                <a:ea typeface="+mn-lt"/>
                <a:cs typeface="+mn-lt"/>
              </a:rPr>
              <a:t>saturēt</a:t>
            </a:r>
            <a:r>
              <a:rPr lang="en-US" sz="2000">
                <a:ea typeface="+mn-lt"/>
                <a:cs typeface="+mn-lt"/>
              </a:rPr>
              <a:t> </a:t>
            </a:r>
            <a:r>
              <a:rPr lang="en-US" sz="2000" err="1">
                <a:ea typeface="+mn-lt"/>
                <a:cs typeface="+mn-lt"/>
              </a:rPr>
              <a:t>dažāda</a:t>
            </a:r>
            <a:r>
              <a:rPr lang="en-US" sz="2000">
                <a:ea typeface="+mn-lt"/>
                <a:cs typeface="+mn-lt"/>
              </a:rPr>
              <a:t> </a:t>
            </a:r>
            <a:r>
              <a:rPr lang="en-US" sz="2000" err="1">
                <a:ea typeface="+mn-lt"/>
                <a:cs typeface="+mn-lt"/>
              </a:rPr>
              <a:t>tipa</a:t>
            </a:r>
            <a:r>
              <a:rPr lang="en-US" sz="2000">
                <a:ea typeface="+mn-lt"/>
                <a:cs typeface="+mn-lt"/>
              </a:rPr>
              <a:t> </a:t>
            </a:r>
            <a:r>
              <a:rPr lang="en-US" sz="2000" err="1">
                <a:ea typeface="+mn-lt"/>
                <a:cs typeface="+mn-lt"/>
              </a:rPr>
              <a:t>elementus</a:t>
            </a:r>
            <a:r>
              <a:rPr lang="en-US" sz="2000">
                <a:ea typeface="+mn-lt"/>
                <a:cs typeface="+mn-lt"/>
              </a:rPr>
              <a:t>. Tie </a:t>
            </a:r>
            <a:r>
              <a:rPr lang="en-US" sz="2000" err="1">
                <a:ea typeface="+mn-lt"/>
                <a:cs typeface="+mn-lt"/>
              </a:rPr>
              <a:t>ir</a:t>
            </a:r>
            <a:r>
              <a:rPr lang="en-US" sz="2000">
                <a:ea typeface="+mn-lt"/>
                <a:cs typeface="+mn-lt"/>
              </a:rPr>
              <a:t> </a:t>
            </a:r>
            <a:r>
              <a:rPr lang="en-US" sz="2000" b="1" err="1">
                <a:ea typeface="+mn-lt"/>
                <a:cs typeface="+mn-lt"/>
              </a:rPr>
              <a:t>maināmi</a:t>
            </a:r>
            <a:r>
              <a:rPr lang="en-US" sz="2000">
                <a:ea typeface="+mn-lt"/>
                <a:cs typeface="+mn-lt"/>
              </a:rPr>
              <a:t>, kas </a:t>
            </a:r>
            <a:r>
              <a:rPr lang="en-US" sz="2000" err="1">
                <a:ea typeface="+mn-lt"/>
                <a:cs typeface="+mn-lt"/>
              </a:rPr>
              <a:t>nozīmē</a:t>
            </a:r>
            <a:r>
              <a:rPr lang="en-US" sz="2000">
                <a:ea typeface="+mn-lt"/>
                <a:cs typeface="+mn-lt"/>
              </a:rPr>
              <a:t>, ka </a:t>
            </a:r>
            <a:r>
              <a:rPr lang="en-US" sz="2000" err="1">
                <a:ea typeface="+mn-lt"/>
                <a:cs typeface="+mn-lt"/>
              </a:rPr>
              <a:t>pēc</a:t>
            </a:r>
            <a:r>
              <a:rPr lang="en-US" sz="2000">
                <a:ea typeface="+mn-lt"/>
                <a:cs typeface="+mn-lt"/>
              </a:rPr>
              <a:t> </a:t>
            </a:r>
            <a:r>
              <a:rPr lang="en-US" sz="2000" err="1">
                <a:ea typeface="+mn-lt"/>
                <a:cs typeface="+mn-lt"/>
              </a:rPr>
              <a:t>saraksta</a:t>
            </a:r>
            <a:r>
              <a:rPr lang="en-US" sz="2000">
                <a:ea typeface="+mn-lt"/>
                <a:cs typeface="+mn-lt"/>
              </a:rPr>
              <a:t> </a:t>
            </a:r>
            <a:r>
              <a:rPr lang="en-US" sz="2000" err="1">
                <a:ea typeface="+mn-lt"/>
                <a:cs typeface="+mn-lt"/>
              </a:rPr>
              <a:t>izveides</a:t>
            </a:r>
            <a:r>
              <a:rPr lang="en-US" sz="2000">
                <a:ea typeface="+mn-lt"/>
                <a:cs typeface="+mn-lt"/>
              </a:rPr>
              <a:t> var </a:t>
            </a:r>
            <a:r>
              <a:rPr lang="en-US" sz="2000" err="1">
                <a:ea typeface="+mn-lt"/>
                <a:cs typeface="+mn-lt"/>
              </a:rPr>
              <a:t>pievienot</a:t>
            </a:r>
            <a:r>
              <a:rPr lang="en-US" sz="2000">
                <a:ea typeface="+mn-lt"/>
                <a:cs typeface="+mn-lt"/>
              </a:rPr>
              <a:t>, </a:t>
            </a:r>
            <a:r>
              <a:rPr lang="en-US" sz="2000" err="1">
                <a:ea typeface="+mn-lt"/>
                <a:cs typeface="+mn-lt"/>
              </a:rPr>
              <a:t>noņemt</a:t>
            </a:r>
            <a:r>
              <a:rPr lang="en-US" sz="2000">
                <a:ea typeface="+mn-lt"/>
                <a:cs typeface="+mn-lt"/>
              </a:rPr>
              <a:t> </a:t>
            </a:r>
            <a:r>
              <a:rPr lang="en-US" sz="2000" err="1">
                <a:ea typeface="+mn-lt"/>
                <a:cs typeface="+mn-lt"/>
              </a:rPr>
              <a:t>vai</a:t>
            </a:r>
            <a:r>
              <a:rPr lang="en-US" sz="2000">
                <a:ea typeface="+mn-lt"/>
                <a:cs typeface="+mn-lt"/>
              </a:rPr>
              <a:t> </a:t>
            </a:r>
            <a:r>
              <a:rPr lang="en-US" sz="2000" err="1">
                <a:ea typeface="+mn-lt"/>
                <a:cs typeface="+mn-lt"/>
              </a:rPr>
              <a:t>mainīt</a:t>
            </a:r>
            <a:r>
              <a:rPr lang="en-US" sz="2000">
                <a:ea typeface="+mn-lt"/>
                <a:cs typeface="+mn-lt"/>
              </a:rPr>
              <a:t> </a:t>
            </a:r>
            <a:r>
              <a:rPr lang="en-US" sz="2000" err="1">
                <a:ea typeface="+mn-lt"/>
                <a:cs typeface="+mn-lt"/>
              </a:rPr>
              <a:t>tā</a:t>
            </a:r>
            <a:r>
              <a:rPr lang="en-US" sz="2000">
                <a:ea typeface="+mn-lt"/>
                <a:cs typeface="+mn-lt"/>
              </a:rPr>
              <a:t> </a:t>
            </a:r>
            <a:r>
              <a:rPr lang="en-US" sz="2000" err="1">
                <a:ea typeface="+mn-lt"/>
                <a:cs typeface="+mn-lt"/>
              </a:rPr>
              <a:t>elementus</a:t>
            </a:r>
            <a:r>
              <a:rPr lang="en-US" sz="2000">
                <a:ea typeface="+mn-lt"/>
                <a:cs typeface="+mn-lt"/>
              </a:rPr>
              <a:t>. </a:t>
            </a:r>
            <a:r>
              <a:rPr lang="en-US" sz="2000" err="1">
                <a:ea typeface="+mn-lt"/>
                <a:cs typeface="+mn-lt"/>
              </a:rPr>
              <a:t>Saraksti</a:t>
            </a:r>
            <a:r>
              <a:rPr lang="en-US" sz="2000">
                <a:ea typeface="+mn-lt"/>
                <a:cs typeface="+mn-lt"/>
              </a:rPr>
              <a:t> </a:t>
            </a:r>
            <a:r>
              <a:rPr lang="en-US" sz="2000" err="1">
                <a:ea typeface="+mn-lt"/>
                <a:cs typeface="+mn-lt"/>
              </a:rPr>
              <a:t>tiek</a:t>
            </a:r>
            <a:r>
              <a:rPr lang="en-US" sz="2000">
                <a:ea typeface="+mn-lt"/>
                <a:cs typeface="+mn-lt"/>
              </a:rPr>
              <a:t> </a:t>
            </a:r>
            <a:r>
              <a:rPr lang="en-US" sz="2000" err="1">
                <a:ea typeface="+mn-lt"/>
                <a:cs typeface="+mn-lt"/>
              </a:rPr>
              <a:t>definēti</a:t>
            </a:r>
            <a:r>
              <a:rPr lang="en-US" sz="2000">
                <a:ea typeface="+mn-lt"/>
                <a:cs typeface="+mn-lt"/>
              </a:rPr>
              <a:t>, </a:t>
            </a:r>
            <a:r>
              <a:rPr lang="en-US" sz="2000" err="1">
                <a:ea typeface="+mn-lt"/>
                <a:cs typeface="+mn-lt"/>
              </a:rPr>
              <a:t>iekļaujot</a:t>
            </a:r>
            <a:r>
              <a:rPr lang="en-US" sz="2000">
                <a:ea typeface="+mn-lt"/>
                <a:cs typeface="+mn-lt"/>
              </a:rPr>
              <a:t> </a:t>
            </a:r>
            <a:r>
              <a:rPr lang="en-US" sz="2000" err="1">
                <a:ea typeface="+mn-lt"/>
                <a:cs typeface="+mn-lt"/>
              </a:rPr>
              <a:t>elementus</a:t>
            </a:r>
            <a:r>
              <a:rPr lang="en-US" sz="2000">
                <a:ea typeface="+mn-lt"/>
                <a:cs typeface="+mn-lt"/>
              </a:rPr>
              <a:t> </a:t>
            </a:r>
            <a:r>
              <a:rPr lang="en-US" sz="2000" err="1">
                <a:ea typeface="+mn-lt"/>
                <a:cs typeface="+mn-lt"/>
              </a:rPr>
              <a:t>kvadrātiekavās</a:t>
            </a:r>
            <a:r>
              <a:rPr lang="en-US" sz="2000">
                <a:ea typeface="+mn-lt"/>
                <a:cs typeface="+mn-lt"/>
              </a:rPr>
              <a:t> </a:t>
            </a:r>
            <a:r>
              <a:rPr lang="en-US" sz="2000">
                <a:latin typeface="DM Mono"/>
                <a:ea typeface="Calibri" panose="020F0502020204030204"/>
                <a:cs typeface="Calibri" panose="020F0502020204030204"/>
              </a:rPr>
              <a:t>[]</a:t>
            </a:r>
            <a:r>
              <a:rPr lang="en-US" sz="2000">
                <a:ea typeface="+mn-lt"/>
                <a:cs typeface="+mn-lt"/>
              </a:rPr>
              <a:t>, </a:t>
            </a:r>
            <a:r>
              <a:rPr lang="en-US" sz="2000" err="1">
                <a:ea typeface="+mn-lt"/>
                <a:cs typeface="+mn-lt"/>
              </a:rPr>
              <a:t>atdalot</a:t>
            </a:r>
            <a:r>
              <a:rPr lang="en-US" sz="2000">
                <a:ea typeface="+mn-lt"/>
                <a:cs typeface="+mn-lt"/>
              </a:rPr>
              <a:t> </a:t>
            </a:r>
            <a:r>
              <a:rPr lang="en-US" sz="2000" err="1">
                <a:ea typeface="+mn-lt"/>
                <a:cs typeface="+mn-lt"/>
              </a:rPr>
              <a:t>tos</a:t>
            </a:r>
            <a:r>
              <a:rPr lang="en-US" sz="2000">
                <a:ea typeface="+mn-lt"/>
                <a:cs typeface="+mn-lt"/>
              </a:rPr>
              <a:t> </a:t>
            </a:r>
            <a:r>
              <a:rPr lang="en-US" sz="2000" err="1">
                <a:ea typeface="+mn-lt"/>
                <a:cs typeface="+mn-lt"/>
              </a:rPr>
              <a:t>ar</a:t>
            </a:r>
            <a:r>
              <a:rPr lang="en-US" sz="2000">
                <a:ea typeface="+mn-lt"/>
                <a:cs typeface="+mn-lt"/>
              </a:rPr>
              <a:t> </a:t>
            </a:r>
            <a:r>
              <a:rPr lang="en-US" sz="2000" err="1">
                <a:ea typeface="+mn-lt"/>
                <a:cs typeface="+mn-lt"/>
              </a:rPr>
              <a:t>komatiem</a:t>
            </a:r>
            <a:r>
              <a:rPr lang="en-US" sz="2000">
                <a:ea typeface="+mn-lt"/>
                <a:cs typeface="+mn-lt"/>
              </a:rPr>
              <a:t>.</a:t>
            </a:r>
          </a:p>
          <a:p>
            <a:pPr marL="0" indent="0">
              <a:buNone/>
            </a:pPr>
            <a:endParaRPr lang="en-US" sz="2000">
              <a:ea typeface="Calibri"/>
              <a:cs typeface="Calibri"/>
            </a:endParaRPr>
          </a:p>
          <a:p>
            <a:pPr marL="0" indent="0">
              <a:buNone/>
            </a:pPr>
            <a:endParaRPr lang="en-US" sz="2000">
              <a:ea typeface="Calibri"/>
              <a:cs typeface="Calibri"/>
            </a:endParaRPr>
          </a:p>
          <a:p>
            <a:pPr marL="0" indent="0">
              <a:buNone/>
            </a:pPr>
            <a:endParaRPr lang="en-US" sz="2000">
              <a:ea typeface="Calibri"/>
              <a:cs typeface="Calibri"/>
            </a:endParaRPr>
          </a:p>
          <a:p>
            <a:pPr>
              <a:buNone/>
            </a:pPr>
            <a:r>
              <a:rPr lang="en-US" sz="2000" b="1" err="1">
                <a:ea typeface="+mn-lt"/>
                <a:cs typeface="+mn-lt"/>
              </a:rPr>
              <a:t>Elementu</a:t>
            </a:r>
            <a:r>
              <a:rPr lang="en-US" sz="2000" b="1">
                <a:ea typeface="+mn-lt"/>
                <a:cs typeface="+mn-lt"/>
              </a:rPr>
              <a:t> </a:t>
            </a:r>
            <a:r>
              <a:rPr lang="en-US" sz="2000" b="1" err="1">
                <a:ea typeface="+mn-lt"/>
                <a:cs typeface="+mn-lt"/>
              </a:rPr>
              <a:t>pievienošana</a:t>
            </a:r>
            <a:r>
              <a:rPr lang="en-US" sz="2000" b="1">
                <a:ea typeface="+mn-lt"/>
                <a:cs typeface="+mn-lt"/>
              </a:rPr>
              <a:t>, </a:t>
            </a:r>
            <a:r>
              <a:rPr lang="en-US" sz="2000" b="1" err="1">
                <a:ea typeface="+mn-lt"/>
                <a:cs typeface="+mn-lt"/>
              </a:rPr>
              <a:t>noņemšana</a:t>
            </a:r>
            <a:r>
              <a:rPr lang="en-US" sz="2000" b="1">
                <a:ea typeface="+mn-lt"/>
                <a:cs typeface="+mn-lt"/>
              </a:rPr>
              <a:t>, </a:t>
            </a:r>
            <a:r>
              <a:rPr lang="en-US" sz="2000" b="1" err="1">
                <a:ea typeface="+mn-lt"/>
                <a:cs typeface="+mn-lt"/>
              </a:rPr>
              <a:t>piekļuve</a:t>
            </a:r>
            <a:r>
              <a:rPr lang="en-US" sz="2000" b="1">
                <a:ea typeface="+mn-lt"/>
                <a:cs typeface="+mn-lt"/>
              </a:rPr>
              <a:t> </a:t>
            </a:r>
            <a:r>
              <a:rPr lang="en-US" sz="2000" b="1" err="1">
                <a:ea typeface="+mn-lt"/>
                <a:cs typeface="+mn-lt"/>
              </a:rPr>
              <a:t>pēc</a:t>
            </a:r>
            <a:r>
              <a:rPr lang="en-US" sz="2000" b="1">
                <a:ea typeface="+mn-lt"/>
                <a:cs typeface="+mn-lt"/>
              </a:rPr>
              <a:t> </a:t>
            </a:r>
            <a:r>
              <a:rPr lang="en-US" sz="2000" b="1" err="1">
                <a:ea typeface="+mn-lt"/>
                <a:cs typeface="+mn-lt"/>
              </a:rPr>
              <a:t>indeksa</a:t>
            </a:r>
            <a:r>
              <a:rPr lang="en-US" sz="2000" b="1">
                <a:ea typeface="+mn-lt"/>
                <a:cs typeface="+mn-lt"/>
              </a:rPr>
              <a:t>:</a:t>
            </a:r>
            <a:endParaRPr lang="en-US" sz="2000">
              <a:ea typeface="Calibri"/>
              <a:cs typeface="Calibri"/>
            </a:endParaRPr>
          </a:p>
          <a:p>
            <a:pPr>
              <a:buFont typeface="Arial"/>
              <a:buChar char="•"/>
            </a:pPr>
            <a:r>
              <a:rPr lang="en-US" sz="2000" b="1" err="1">
                <a:ea typeface="+mn-lt"/>
                <a:cs typeface="+mn-lt"/>
              </a:rPr>
              <a:t>Pievienošana</a:t>
            </a:r>
            <a:r>
              <a:rPr lang="en-US" sz="2000" b="1">
                <a:ea typeface="+mn-lt"/>
                <a:cs typeface="+mn-lt"/>
              </a:rPr>
              <a:t>:</a:t>
            </a:r>
            <a:endParaRPr lang="en-US" sz="2000">
              <a:ea typeface="Calibri"/>
              <a:cs typeface="Calibri"/>
            </a:endParaRPr>
          </a:p>
          <a:p>
            <a:pPr marL="971550" lvl="1" indent="-285750">
              <a:buFont typeface="Arial"/>
              <a:buChar char="•"/>
            </a:pPr>
            <a:r>
              <a:rPr lang="en-US" sz="2000">
                <a:latin typeface="DM Mono"/>
                <a:ea typeface="Calibri"/>
                <a:cs typeface="Calibri"/>
              </a:rPr>
              <a:t>append()</a:t>
            </a:r>
            <a:r>
              <a:rPr lang="en-US" sz="2000">
                <a:ea typeface="+mn-lt"/>
                <a:cs typeface="+mn-lt"/>
              </a:rPr>
              <a:t>: </a:t>
            </a:r>
            <a:r>
              <a:rPr lang="en-US" sz="2000" err="1">
                <a:ea typeface="+mn-lt"/>
                <a:cs typeface="+mn-lt"/>
              </a:rPr>
              <a:t>Pievieno</a:t>
            </a:r>
            <a:r>
              <a:rPr lang="en-US" sz="2000">
                <a:ea typeface="+mn-lt"/>
                <a:cs typeface="+mn-lt"/>
              </a:rPr>
              <a:t> </a:t>
            </a:r>
            <a:r>
              <a:rPr lang="en-US" sz="2000" err="1">
                <a:ea typeface="+mn-lt"/>
                <a:cs typeface="+mn-lt"/>
              </a:rPr>
              <a:t>elementu</a:t>
            </a:r>
            <a:r>
              <a:rPr lang="en-US" sz="2000">
                <a:ea typeface="+mn-lt"/>
                <a:cs typeface="+mn-lt"/>
              </a:rPr>
              <a:t> </a:t>
            </a:r>
            <a:r>
              <a:rPr lang="en-US" sz="2000" err="1">
                <a:ea typeface="+mn-lt"/>
                <a:cs typeface="+mn-lt"/>
              </a:rPr>
              <a:t>saraksta</a:t>
            </a:r>
            <a:r>
              <a:rPr lang="en-US" sz="2000">
                <a:ea typeface="+mn-lt"/>
                <a:cs typeface="+mn-lt"/>
              </a:rPr>
              <a:t> </a:t>
            </a:r>
            <a:r>
              <a:rPr lang="en-US" sz="2000" err="1">
                <a:ea typeface="+mn-lt"/>
                <a:cs typeface="+mn-lt"/>
              </a:rPr>
              <a:t>beigās</a:t>
            </a:r>
            <a:r>
              <a:rPr lang="en-US" sz="2000">
                <a:ea typeface="+mn-lt"/>
                <a:cs typeface="+mn-lt"/>
              </a:rPr>
              <a:t>.</a:t>
            </a:r>
            <a:endParaRPr lang="en-US" sz="2000">
              <a:ea typeface="Calibri"/>
              <a:cs typeface="Calibri"/>
            </a:endParaRPr>
          </a:p>
          <a:p>
            <a:pPr marL="971550" lvl="1" indent="-285750">
              <a:buFont typeface="Arial"/>
              <a:buChar char="•"/>
            </a:pPr>
            <a:r>
              <a:rPr lang="en-US" sz="2000">
                <a:latin typeface="DM Mono"/>
                <a:ea typeface="Calibri"/>
                <a:cs typeface="Calibri"/>
              </a:rPr>
              <a:t>insert(</a:t>
            </a:r>
            <a:r>
              <a:rPr lang="en-US" sz="2000" err="1">
                <a:latin typeface="DM Mono"/>
                <a:ea typeface="Calibri"/>
                <a:cs typeface="Calibri"/>
              </a:rPr>
              <a:t>indekss</a:t>
            </a:r>
            <a:r>
              <a:rPr lang="en-US" sz="2000">
                <a:latin typeface="DM Mono"/>
                <a:ea typeface="Calibri"/>
                <a:cs typeface="Calibri"/>
              </a:rPr>
              <a:t>, elements)</a:t>
            </a:r>
            <a:r>
              <a:rPr lang="en-US" sz="2000">
                <a:ea typeface="+mn-lt"/>
                <a:cs typeface="+mn-lt"/>
              </a:rPr>
              <a:t>: </a:t>
            </a:r>
            <a:r>
              <a:rPr lang="en-US" sz="2000" err="1">
                <a:ea typeface="+mn-lt"/>
                <a:cs typeface="+mn-lt"/>
              </a:rPr>
              <a:t>Pievieno</a:t>
            </a:r>
            <a:r>
              <a:rPr lang="en-US" sz="2000">
                <a:ea typeface="+mn-lt"/>
                <a:cs typeface="+mn-lt"/>
              </a:rPr>
              <a:t> </a:t>
            </a:r>
            <a:r>
              <a:rPr lang="en-US" sz="2000" err="1">
                <a:ea typeface="+mn-lt"/>
                <a:cs typeface="+mn-lt"/>
              </a:rPr>
              <a:t>elementu</a:t>
            </a:r>
            <a:r>
              <a:rPr lang="en-US" sz="2000">
                <a:ea typeface="+mn-lt"/>
                <a:cs typeface="+mn-lt"/>
              </a:rPr>
              <a:t> </a:t>
            </a:r>
            <a:r>
              <a:rPr lang="en-US" sz="2000" err="1">
                <a:ea typeface="+mn-lt"/>
                <a:cs typeface="+mn-lt"/>
              </a:rPr>
              <a:t>norādītajā</a:t>
            </a:r>
            <a:r>
              <a:rPr lang="en-US" sz="2000">
                <a:ea typeface="+mn-lt"/>
                <a:cs typeface="+mn-lt"/>
              </a:rPr>
              <a:t> </a:t>
            </a:r>
            <a:r>
              <a:rPr lang="en-US" sz="2000" err="1">
                <a:ea typeface="+mn-lt"/>
                <a:cs typeface="+mn-lt"/>
              </a:rPr>
              <a:t>indeksā</a:t>
            </a:r>
            <a:r>
              <a:rPr lang="en-US" sz="2000">
                <a:ea typeface="+mn-lt"/>
                <a:cs typeface="+mn-lt"/>
              </a:rPr>
              <a:t>.</a:t>
            </a:r>
            <a:endParaRPr lang="en-US" sz="2000">
              <a:ea typeface="Calibri"/>
              <a:cs typeface="Calibri"/>
            </a:endParaRPr>
          </a:p>
          <a:p>
            <a:pPr>
              <a:buFont typeface="Arial"/>
              <a:buChar char="•"/>
            </a:pPr>
            <a:r>
              <a:rPr lang="en-US" sz="2000" b="1" err="1">
                <a:ea typeface="+mn-lt"/>
                <a:cs typeface="+mn-lt"/>
              </a:rPr>
              <a:t>Noņemšana</a:t>
            </a:r>
            <a:r>
              <a:rPr lang="en-US" sz="2000" b="1">
                <a:ea typeface="+mn-lt"/>
                <a:cs typeface="+mn-lt"/>
              </a:rPr>
              <a:t>:</a:t>
            </a:r>
            <a:endParaRPr lang="en-US" sz="2000">
              <a:ea typeface="Calibri"/>
              <a:cs typeface="Calibri"/>
            </a:endParaRPr>
          </a:p>
          <a:p>
            <a:pPr marL="971550" lvl="1" indent="-285750">
              <a:buFont typeface="Arial"/>
              <a:buChar char="•"/>
            </a:pPr>
            <a:r>
              <a:rPr lang="en-US" sz="2000">
                <a:latin typeface="DM Mono"/>
                <a:ea typeface="Calibri"/>
                <a:cs typeface="Calibri"/>
              </a:rPr>
              <a:t>remove(</a:t>
            </a:r>
            <a:r>
              <a:rPr lang="en-US" sz="2000" err="1">
                <a:latin typeface="DM Mono"/>
                <a:ea typeface="Calibri"/>
                <a:cs typeface="Calibri"/>
              </a:rPr>
              <a:t>vērtība</a:t>
            </a:r>
            <a:r>
              <a:rPr lang="en-US" sz="2000">
                <a:latin typeface="DM Mono"/>
                <a:ea typeface="Calibri"/>
                <a:cs typeface="Calibri"/>
              </a:rPr>
              <a:t>)</a:t>
            </a:r>
            <a:r>
              <a:rPr lang="en-US" sz="2000">
                <a:ea typeface="+mn-lt"/>
                <a:cs typeface="+mn-lt"/>
              </a:rPr>
              <a:t>: </a:t>
            </a:r>
            <a:r>
              <a:rPr lang="en-US" sz="2000" err="1">
                <a:ea typeface="+mn-lt"/>
                <a:cs typeface="+mn-lt"/>
              </a:rPr>
              <a:t>Noņem</a:t>
            </a:r>
            <a:r>
              <a:rPr lang="en-US" sz="2000">
                <a:ea typeface="+mn-lt"/>
                <a:cs typeface="+mn-lt"/>
              </a:rPr>
              <a:t> </a:t>
            </a:r>
            <a:r>
              <a:rPr lang="en-US" sz="2000" err="1">
                <a:ea typeface="+mn-lt"/>
                <a:cs typeface="+mn-lt"/>
              </a:rPr>
              <a:t>pirmo</a:t>
            </a:r>
            <a:r>
              <a:rPr lang="en-US" sz="2000">
                <a:ea typeface="+mn-lt"/>
                <a:cs typeface="+mn-lt"/>
              </a:rPr>
              <a:t> </a:t>
            </a:r>
            <a:r>
              <a:rPr lang="en-US" sz="2000" err="1">
                <a:ea typeface="+mn-lt"/>
                <a:cs typeface="+mn-lt"/>
              </a:rPr>
              <a:t>elementu</a:t>
            </a:r>
            <a:r>
              <a:rPr lang="en-US" sz="2000">
                <a:ea typeface="+mn-lt"/>
                <a:cs typeface="+mn-lt"/>
              </a:rPr>
              <a:t> </a:t>
            </a:r>
            <a:r>
              <a:rPr lang="en-US" sz="2000" err="1">
                <a:ea typeface="+mn-lt"/>
                <a:cs typeface="+mn-lt"/>
              </a:rPr>
              <a:t>ar</a:t>
            </a:r>
            <a:r>
              <a:rPr lang="en-US" sz="2000">
                <a:ea typeface="+mn-lt"/>
                <a:cs typeface="+mn-lt"/>
              </a:rPr>
              <a:t> </a:t>
            </a:r>
            <a:r>
              <a:rPr lang="en-US" sz="2000" err="1">
                <a:ea typeface="+mn-lt"/>
                <a:cs typeface="+mn-lt"/>
              </a:rPr>
              <a:t>norādīto</a:t>
            </a:r>
            <a:r>
              <a:rPr lang="en-US" sz="2000">
                <a:ea typeface="+mn-lt"/>
                <a:cs typeface="+mn-lt"/>
              </a:rPr>
              <a:t> </a:t>
            </a:r>
            <a:r>
              <a:rPr lang="en-US" sz="2000" err="1">
                <a:ea typeface="+mn-lt"/>
                <a:cs typeface="+mn-lt"/>
              </a:rPr>
              <a:t>vērtību</a:t>
            </a:r>
            <a:r>
              <a:rPr lang="en-US" sz="2000">
                <a:ea typeface="+mn-lt"/>
                <a:cs typeface="+mn-lt"/>
              </a:rPr>
              <a:t>.</a:t>
            </a:r>
            <a:endParaRPr lang="en-US" sz="2000">
              <a:ea typeface="Calibri"/>
              <a:cs typeface="Calibri"/>
            </a:endParaRPr>
          </a:p>
          <a:p>
            <a:pPr marL="971550" lvl="1" indent="-285750">
              <a:buFont typeface="Arial"/>
              <a:buChar char="•"/>
            </a:pPr>
            <a:r>
              <a:rPr lang="en-US" sz="2000">
                <a:latin typeface="DM Mono"/>
                <a:ea typeface="Calibri"/>
                <a:cs typeface="Calibri"/>
              </a:rPr>
              <a:t>pop(</a:t>
            </a:r>
            <a:r>
              <a:rPr lang="en-US" sz="2000" err="1">
                <a:latin typeface="DM Mono"/>
                <a:ea typeface="Calibri"/>
                <a:cs typeface="Calibri"/>
              </a:rPr>
              <a:t>indekss</a:t>
            </a:r>
            <a:r>
              <a:rPr lang="en-US" sz="2000">
                <a:latin typeface="DM Mono"/>
                <a:ea typeface="Calibri"/>
                <a:cs typeface="Calibri"/>
              </a:rPr>
              <a:t>)</a:t>
            </a:r>
            <a:r>
              <a:rPr lang="en-US" sz="2000">
                <a:ea typeface="+mn-lt"/>
                <a:cs typeface="+mn-lt"/>
              </a:rPr>
              <a:t>: </a:t>
            </a:r>
            <a:r>
              <a:rPr lang="en-US" sz="2000" err="1">
                <a:ea typeface="+mn-lt"/>
                <a:cs typeface="+mn-lt"/>
              </a:rPr>
              <a:t>Noņem</a:t>
            </a:r>
            <a:r>
              <a:rPr lang="en-US" sz="2000">
                <a:ea typeface="+mn-lt"/>
                <a:cs typeface="+mn-lt"/>
              </a:rPr>
              <a:t> </a:t>
            </a:r>
            <a:r>
              <a:rPr lang="en-US" sz="2000" err="1">
                <a:ea typeface="+mn-lt"/>
                <a:cs typeface="+mn-lt"/>
              </a:rPr>
              <a:t>elementu</a:t>
            </a:r>
            <a:r>
              <a:rPr lang="en-US" sz="2000">
                <a:ea typeface="+mn-lt"/>
                <a:cs typeface="+mn-lt"/>
              </a:rPr>
              <a:t> </a:t>
            </a:r>
            <a:r>
              <a:rPr lang="en-US" sz="2000" err="1">
                <a:ea typeface="+mn-lt"/>
                <a:cs typeface="+mn-lt"/>
              </a:rPr>
              <a:t>norādītajā</a:t>
            </a:r>
            <a:r>
              <a:rPr lang="en-US" sz="2000">
                <a:ea typeface="+mn-lt"/>
                <a:cs typeface="+mn-lt"/>
              </a:rPr>
              <a:t> </a:t>
            </a:r>
            <a:r>
              <a:rPr lang="en-US" sz="2000" err="1">
                <a:ea typeface="+mn-lt"/>
                <a:cs typeface="+mn-lt"/>
              </a:rPr>
              <a:t>indeksā</a:t>
            </a:r>
            <a:r>
              <a:rPr lang="en-US" sz="2000">
                <a:ea typeface="+mn-lt"/>
                <a:cs typeface="+mn-lt"/>
              </a:rPr>
              <a:t> (ja </a:t>
            </a:r>
            <a:r>
              <a:rPr lang="en-US" sz="2000" err="1">
                <a:ea typeface="+mn-lt"/>
                <a:cs typeface="+mn-lt"/>
              </a:rPr>
              <a:t>indekss</a:t>
            </a:r>
            <a:r>
              <a:rPr lang="en-US" sz="2000">
                <a:ea typeface="+mn-lt"/>
                <a:cs typeface="+mn-lt"/>
              </a:rPr>
              <a:t> nav </a:t>
            </a:r>
            <a:r>
              <a:rPr lang="en-US" sz="2000" err="1">
                <a:ea typeface="+mn-lt"/>
                <a:cs typeface="+mn-lt"/>
              </a:rPr>
              <a:t>norādīts</a:t>
            </a:r>
            <a:r>
              <a:rPr lang="en-US" sz="2000">
                <a:ea typeface="+mn-lt"/>
                <a:cs typeface="+mn-lt"/>
              </a:rPr>
              <a:t>, </a:t>
            </a:r>
            <a:r>
              <a:rPr lang="en-US" sz="2000" err="1">
                <a:ea typeface="+mn-lt"/>
                <a:cs typeface="+mn-lt"/>
              </a:rPr>
              <a:t>noņem</a:t>
            </a:r>
            <a:r>
              <a:rPr lang="en-US" sz="2000">
                <a:ea typeface="+mn-lt"/>
                <a:cs typeface="+mn-lt"/>
              </a:rPr>
              <a:t> </a:t>
            </a:r>
            <a:r>
              <a:rPr lang="en-US" sz="2000" err="1">
                <a:ea typeface="+mn-lt"/>
                <a:cs typeface="+mn-lt"/>
              </a:rPr>
              <a:t>pēdējo</a:t>
            </a:r>
            <a:r>
              <a:rPr lang="en-US" sz="2000">
                <a:ea typeface="+mn-lt"/>
                <a:cs typeface="+mn-lt"/>
              </a:rPr>
              <a:t> </a:t>
            </a:r>
            <a:r>
              <a:rPr lang="en-US" sz="2000" err="1">
                <a:ea typeface="+mn-lt"/>
                <a:cs typeface="+mn-lt"/>
              </a:rPr>
              <a:t>elementu</a:t>
            </a:r>
            <a:r>
              <a:rPr lang="en-US" sz="2000">
                <a:ea typeface="+mn-lt"/>
                <a:cs typeface="+mn-lt"/>
              </a:rPr>
              <a:t>) un </a:t>
            </a:r>
            <a:r>
              <a:rPr lang="en-US" sz="2000" err="1">
                <a:ea typeface="+mn-lt"/>
                <a:cs typeface="+mn-lt"/>
              </a:rPr>
              <a:t>atgriež</a:t>
            </a:r>
            <a:r>
              <a:rPr lang="en-US" sz="2000">
                <a:ea typeface="+mn-lt"/>
                <a:cs typeface="+mn-lt"/>
              </a:rPr>
              <a:t> to.</a:t>
            </a:r>
            <a:endParaRPr lang="en-US" sz="2000">
              <a:ea typeface="Calibri"/>
              <a:cs typeface="Calibri"/>
            </a:endParaRPr>
          </a:p>
          <a:p>
            <a:pPr marL="971550" lvl="1" indent="-285750">
              <a:buFont typeface="Arial"/>
              <a:buChar char="•"/>
            </a:pPr>
            <a:r>
              <a:rPr lang="en-US" sz="2000">
                <a:latin typeface="DM Mono"/>
                <a:ea typeface="Calibri"/>
                <a:cs typeface="Calibri"/>
              </a:rPr>
              <a:t>del </a:t>
            </a:r>
            <a:r>
              <a:rPr lang="en-US" sz="2000" err="1">
                <a:latin typeface="DM Mono"/>
                <a:ea typeface="Calibri"/>
                <a:cs typeface="Calibri"/>
              </a:rPr>
              <a:t>saraksts</a:t>
            </a:r>
            <a:r>
              <a:rPr lang="en-US" sz="2000">
                <a:latin typeface="DM Mono"/>
                <a:ea typeface="Calibri"/>
                <a:cs typeface="Calibri"/>
              </a:rPr>
              <a:t>[</a:t>
            </a:r>
            <a:r>
              <a:rPr lang="en-US" sz="2000" err="1">
                <a:latin typeface="DM Mono"/>
                <a:ea typeface="Calibri"/>
                <a:cs typeface="Calibri"/>
              </a:rPr>
              <a:t>indekss</a:t>
            </a:r>
            <a:r>
              <a:rPr lang="en-US" sz="2000">
                <a:latin typeface="DM Mono"/>
                <a:ea typeface="Calibri"/>
                <a:cs typeface="Calibri"/>
              </a:rPr>
              <a:t>]</a:t>
            </a:r>
            <a:r>
              <a:rPr lang="en-US" sz="2000">
                <a:ea typeface="+mn-lt"/>
                <a:cs typeface="+mn-lt"/>
              </a:rPr>
              <a:t>: </a:t>
            </a:r>
            <a:r>
              <a:rPr lang="en-US" sz="2000" err="1">
                <a:ea typeface="+mn-lt"/>
                <a:cs typeface="+mn-lt"/>
              </a:rPr>
              <a:t>Noņem</a:t>
            </a:r>
            <a:r>
              <a:rPr lang="en-US" sz="2000">
                <a:ea typeface="+mn-lt"/>
                <a:cs typeface="+mn-lt"/>
              </a:rPr>
              <a:t> </a:t>
            </a:r>
            <a:r>
              <a:rPr lang="en-US" sz="2000" err="1">
                <a:ea typeface="+mn-lt"/>
                <a:cs typeface="+mn-lt"/>
              </a:rPr>
              <a:t>elementu</a:t>
            </a:r>
            <a:r>
              <a:rPr lang="en-US" sz="2000">
                <a:ea typeface="+mn-lt"/>
                <a:cs typeface="+mn-lt"/>
              </a:rPr>
              <a:t> </a:t>
            </a:r>
            <a:r>
              <a:rPr lang="en-US" sz="2000" err="1">
                <a:ea typeface="+mn-lt"/>
                <a:cs typeface="+mn-lt"/>
              </a:rPr>
              <a:t>norādītajā</a:t>
            </a:r>
            <a:r>
              <a:rPr lang="en-US" sz="2000">
                <a:ea typeface="+mn-lt"/>
                <a:cs typeface="+mn-lt"/>
              </a:rPr>
              <a:t> </a:t>
            </a:r>
            <a:r>
              <a:rPr lang="en-US" sz="2000" err="1">
                <a:ea typeface="+mn-lt"/>
                <a:cs typeface="+mn-lt"/>
              </a:rPr>
              <a:t>indeksā</a:t>
            </a:r>
            <a:r>
              <a:rPr lang="en-US" sz="2000">
                <a:ea typeface="+mn-lt"/>
                <a:cs typeface="+mn-lt"/>
              </a:rPr>
              <a:t>.</a:t>
            </a:r>
            <a:endParaRPr lang="en-US" sz="2000">
              <a:ea typeface="Calibri"/>
              <a:cs typeface="Calibri"/>
            </a:endParaRPr>
          </a:p>
          <a:p>
            <a:pPr lvl="1" indent="0">
              <a:buNone/>
            </a:pPr>
            <a:endParaRPr lang="en-US" sz="2000">
              <a:ea typeface="Calibri"/>
              <a:cs typeface="Calibri"/>
            </a:endParaRPr>
          </a:p>
          <a:p>
            <a:pPr marL="0" indent="0">
              <a:buNone/>
            </a:pPr>
            <a:endParaRPr lang="en-US" sz="2000">
              <a:ea typeface="Calibri"/>
              <a:cs typeface="Calibri"/>
            </a:endParaRPr>
          </a:p>
        </p:txBody>
      </p:sp>
      <p:pic>
        <p:nvPicPr>
          <p:cNvPr id="4" name="Picture 3" descr="A close up of text&#10;&#10;Description automatically generated">
            <a:extLst>
              <a:ext uri="{FF2B5EF4-FFF2-40B4-BE49-F238E27FC236}">
                <a16:creationId xmlns:a16="http://schemas.microsoft.com/office/drawing/2014/main" id="{7B3F97A5-61AC-75B8-5E44-6CDD3F7F6EE6}"/>
              </a:ext>
            </a:extLst>
          </p:cNvPr>
          <p:cNvPicPr>
            <a:picLocks noChangeAspect="1"/>
          </p:cNvPicPr>
          <p:nvPr/>
        </p:nvPicPr>
        <p:blipFill>
          <a:blip r:embed="rId2"/>
          <a:stretch>
            <a:fillRect/>
          </a:stretch>
        </p:blipFill>
        <p:spPr>
          <a:xfrm>
            <a:off x="1069325" y="1712779"/>
            <a:ext cx="6023013" cy="852659"/>
          </a:xfrm>
          <a:prstGeom prst="rect">
            <a:avLst/>
          </a:prstGeom>
        </p:spPr>
      </p:pic>
    </p:spTree>
    <p:extLst>
      <p:ext uri="{BB962C8B-B14F-4D97-AF65-F5344CB8AC3E}">
        <p14:creationId xmlns:p14="http://schemas.microsoft.com/office/powerpoint/2010/main" val="372934442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41C272-D59C-28DC-C0E2-AC90B763BA0D}"/>
              </a:ext>
            </a:extLst>
          </p:cNvPr>
          <p:cNvSpPr>
            <a:spLocks noGrp="1"/>
          </p:cNvSpPr>
          <p:nvPr>
            <p:ph idx="1"/>
          </p:nvPr>
        </p:nvSpPr>
        <p:spPr>
          <a:xfrm>
            <a:off x="838200" y="319987"/>
            <a:ext cx="10515600" cy="6288469"/>
          </a:xfrm>
        </p:spPr>
        <p:txBody>
          <a:bodyPr vert="horz" lIns="91440" tIns="45720" rIns="91440" bIns="45720" rtlCol="0" anchor="t">
            <a:normAutofit fontScale="92500" lnSpcReduction="10000"/>
          </a:bodyPr>
          <a:lstStyle/>
          <a:p>
            <a:pPr marL="0" indent="0">
              <a:buNone/>
            </a:pPr>
            <a:r>
              <a:rPr lang="en-US" sz="2000" b="1" err="1">
                <a:ea typeface="+mn-lt"/>
                <a:cs typeface="+mn-lt"/>
              </a:rPr>
              <a:t>Piekļuve</a:t>
            </a:r>
            <a:r>
              <a:rPr lang="en-US" sz="2000" b="1">
                <a:ea typeface="+mn-lt"/>
                <a:cs typeface="+mn-lt"/>
              </a:rPr>
              <a:t> </a:t>
            </a:r>
            <a:r>
              <a:rPr lang="en-US" sz="2000" b="1" err="1">
                <a:ea typeface="+mn-lt"/>
                <a:cs typeface="+mn-lt"/>
              </a:rPr>
              <a:t>pēc</a:t>
            </a:r>
            <a:r>
              <a:rPr lang="en-US" sz="2000" b="1">
                <a:ea typeface="+mn-lt"/>
                <a:cs typeface="+mn-lt"/>
              </a:rPr>
              <a:t> </a:t>
            </a:r>
            <a:r>
              <a:rPr lang="en-US" sz="2000" b="1" err="1">
                <a:ea typeface="+mn-lt"/>
                <a:cs typeface="+mn-lt"/>
              </a:rPr>
              <a:t>indeksa</a:t>
            </a:r>
            <a:r>
              <a:rPr lang="en-US" sz="2000" b="1">
                <a:ea typeface="+mn-lt"/>
                <a:cs typeface="+mn-lt"/>
              </a:rPr>
              <a:t>:</a:t>
            </a:r>
            <a:r>
              <a:rPr lang="en-US" sz="2000">
                <a:ea typeface="+mn-lt"/>
                <a:cs typeface="+mn-lt"/>
              </a:rPr>
              <a:t> </a:t>
            </a:r>
            <a:r>
              <a:rPr lang="en-US" sz="2000" err="1">
                <a:ea typeface="+mn-lt"/>
                <a:cs typeface="+mn-lt"/>
              </a:rPr>
              <a:t>Saraksta</a:t>
            </a:r>
            <a:r>
              <a:rPr lang="en-US" sz="2000">
                <a:ea typeface="+mn-lt"/>
                <a:cs typeface="+mn-lt"/>
              </a:rPr>
              <a:t> </a:t>
            </a:r>
            <a:r>
              <a:rPr lang="en-US" sz="2000" err="1">
                <a:ea typeface="+mn-lt"/>
                <a:cs typeface="+mn-lt"/>
              </a:rPr>
              <a:t>elementiem</a:t>
            </a:r>
            <a:r>
              <a:rPr lang="en-US" sz="2000">
                <a:ea typeface="+mn-lt"/>
                <a:cs typeface="+mn-lt"/>
              </a:rPr>
              <a:t> var </a:t>
            </a:r>
            <a:r>
              <a:rPr lang="en-US" sz="2000" err="1">
                <a:ea typeface="+mn-lt"/>
                <a:cs typeface="+mn-lt"/>
              </a:rPr>
              <a:t>piekļūt</a:t>
            </a:r>
            <a:r>
              <a:rPr lang="en-US" sz="2000">
                <a:ea typeface="+mn-lt"/>
                <a:cs typeface="+mn-lt"/>
              </a:rPr>
              <a:t>, </a:t>
            </a:r>
            <a:r>
              <a:rPr lang="en-US" sz="2000" err="1">
                <a:ea typeface="+mn-lt"/>
                <a:cs typeface="+mn-lt"/>
              </a:rPr>
              <a:t>izmantojot</a:t>
            </a:r>
            <a:r>
              <a:rPr lang="en-US" sz="2000">
                <a:ea typeface="+mn-lt"/>
                <a:cs typeface="+mn-lt"/>
              </a:rPr>
              <a:t> to </a:t>
            </a:r>
            <a:r>
              <a:rPr lang="en-US" sz="2000" err="1">
                <a:ea typeface="+mn-lt"/>
                <a:cs typeface="+mn-lt"/>
              </a:rPr>
              <a:t>indeksu</a:t>
            </a:r>
            <a:r>
              <a:rPr lang="en-US" sz="2000">
                <a:ea typeface="+mn-lt"/>
                <a:cs typeface="+mn-lt"/>
              </a:rPr>
              <a:t> (</a:t>
            </a:r>
            <a:r>
              <a:rPr lang="en-US" sz="2000" err="1">
                <a:ea typeface="+mn-lt"/>
                <a:cs typeface="+mn-lt"/>
              </a:rPr>
              <a:t>sākot</a:t>
            </a:r>
            <a:r>
              <a:rPr lang="en-US" sz="2000">
                <a:ea typeface="+mn-lt"/>
                <a:cs typeface="+mn-lt"/>
              </a:rPr>
              <a:t> no 0).</a:t>
            </a:r>
          </a:p>
          <a:p>
            <a:pPr marL="0" indent="0">
              <a:buNone/>
            </a:pPr>
            <a:endParaRPr lang="en-US" sz="2000">
              <a:ea typeface="Calibri" panose="020F0502020204030204"/>
              <a:cs typeface="Calibri" panose="020F0502020204030204"/>
            </a:endParaRPr>
          </a:p>
          <a:p>
            <a:pPr marL="0" indent="0">
              <a:buNone/>
            </a:pPr>
            <a:endParaRPr lang="en-US" sz="2000">
              <a:ea typeface="Calibri" panose="020F0502020204030204"/>
              <a:cs typeface="Calibri" panose="020F0502020204030204"/>
            </a:endParaRPr>
          </a:p>
          <a:p>
            <a:pPr marL="0" indent="0">
              <a:buNone/>
            </a:pPr>
            <a:endParaRPr lang="en-US" sz="2000">
              <a:ea typeface="Calibri" panose="020F0502020204030204"/>
              <a:cs typeface="Calibri" panose="020F0502020204030204"/>
            </a:endParaRPr>
          </a:p>
          <a:p>
            <a:pPr marL="0" indent="0">
              <a:buNone/>
            </a:pPr>
            <a:endParaRPr lang="en-US" sz="2000">
              <a:ea typeface="Calibri" panose="020F0502020204030204"/>
              <a:cs typeface="Calibri" panose="020F0502020204030204"/>
            </a:endParaRPr>
          </a:p>
          <a:p>
            <a:pPr marL="0" indent="0">
              <a:buNone/>
            </a:pPr>
            <a:endParaRPr lang="en-US" sz="2000">
              <a:ea typeface="Calibri" panose="020F0502020204030204"/>
              <a:cs typeface="Calibri" panose="020F0502020204030204"/>
            </a:endParaRPr>
          </a:p>
          <a:p>
            <a:pPr marL="0" indent="0">
              <a:buNone/>
            </a:pPr>
            <a:endParaRPr lang="en-US" sz="2000">
              <a:ea typeface="Calibri" panose="020F0502020204030204"/>
              <a:cs typeface="Calibri" panose="020F0502020204030204"/>
            </a:endParaRPr>
          </a:p>
          <a:p>
            <a:pPr marL="0" indent="0">
              <a:buNone/>
            </a:pPr>
            <a:endParaRPr lang="en-US" sz="2000">
              <a:ea typeface="Calibri" panose="020F0502020204030204"/>
              <a:cs typeface="Calibri" panose="020F0502020204030204"/>
            </a:endParaRPr>
          </a:p>
          <a:p>
            <a:pPr marL="0" indent="0">
              <a:buNone/>
            </a:pPr>
            <a:endParaRPr lang="en-US" sz="2000">
              <a:ea typeface="Calibri" panose="020F0502020204030204"/>
              <a:cs typeface="Calibri" panose="020F0502020204030204"/>
            </a:endParaRPr>
          </a:p>
          <a:p>
            <a:pPr marL="0" indent="0">
              <a:buNone/>
            </a:pPr>
            <a:endParaRPr lang="en-US" sz="2000">
              <a:ea typeface="Calibri" panose="020F0502020204030204"/>
              <a:cs typeface="Calibri" panose="020F0502020204030204"/>
            </a:endParaRPr>
          </a:p>
          <a:p>
            <a:pPr marL="0" indent="0">
              <a:buNone/>
            </a:pPr>
            <a:r>
              <a:rPr lang="en-US" sz="2000" b="1" err="1">
                <a:ea typeface="+mn-lt"/>
                <a:cs typeface="+mn-lt"/>
              </a:rPr>
              <a:t>Salīdzinājums</a:t>
            </a:r>
            <a:r>
              <a:rPr lang="en-US" sz="2000" b="1">
                <a:ea typeface="+mn-lt"/>
                <a:cs typeface="+mn-lt"/>
              </a:rPr>
              <a:t> </a:t>
            </a:r>
            <a:r>
              <a:rPr lang="en-US" sz="2000" b="1" err="1">
                <a:ea typeface="+mn-lt"/>
                <a:cs typeface="+mn-lt"/>
              </a:rPr>
              <a:t>ar</a:t>
            </a:r>
            <a:r>
              <a:rPr lang="en-US" sz="2000" b="1">
                <a:ea typeface="+mn-lt"/>
                <a:cs typeface="+mn-lt"/>
              </a:rPr>
              <a:t> C++ </a:t>
            </a:r>
            <a:r>
              <a:rPr lang="en-US" sz="2000" b="1" err="1">
                <a:ea typeface="+mn-lt"/>
                <a:cs typeface="+mn-lt"/>
              </a:rPr>
              <a:t>masīviem</a:t>
            </a:r>
            <a:r>
              <a:rPr lang="en-US" sz="2000" b="1">
                <a:ea typeface="+mn-lt"/>
                <a:cs typeface="+mn-lt"/>
              </a:rPr>
              <a:t> un </a:t>
            </a:r>
            <a:r>
              <a:rPr lang="en-US" sz="2000" b="1">
                <a:latin typeface="DM Mono"/>
                <a:ea typeface="Calibri" panose="020F0502020204030204"/>
                <a:cs typeface="Calibri" panose="020F0502020204030204"/>
              </a:rPr>
              <a:t>std::vector</a:t>
            </a:r>
            <a:r>
              <a:rPr lang="en-US" sz="2000" b="1">
                <a:ea typeface="+mn-lt"/>
                <a:cs typeface="+mn-lt"/>
              </a:rPr>
              <a:t>:</a:t>
            </a:r>
            <a:endParaRPr lang="en-US" sz="2000">
              <a:ea typeface="Calibri"/>
              <a:cs typeface="Calibri"/>
            </a:endParaRPr>
          </a:p>
          <a:p>
            <a:pPr marL="971550" lvl="1" indent="-285750">
              <a:buFont typeface="Arial"/>
              <a:buChar char="•"/>
            </a:pPr>
            <a:r>
              <a:rPr lang="en-US" sz="2000" b="1">
                <a:ea typeface="+mn-lt"/>
                <a:cs typeface="+mn-lt"/>
              </a:rPr>
              <a:t>C++ </a:t>
            </a:r>
            <a:r>
              <a:rPr lang="en-US" sz="2000" b="1" err="1">
                <a:ea typeface="+mn-lt"/>
                <a:cs typeface="+mn-lt"/>
              </a:rPr>
              <a:t>masīvi</a:t>
            </a:r>
            <a:r>
              <a:rPr lang="en-US" sz="2000" b="1">
                <a:ea typeface="+mn-lt"/>
                <a:cs typeface="+mn-lt"/>
              </a:rPr>
              <a:t>:</a:t>
            </a:r>
            <a:r>
              <a:rPr lang="en-US" sz="2000">
                <a:ea typeface="+mn-lt"/>
                <a:cs typeface="+mn-lt"/>
              </a:rPr>
              <a:t> </a:t>
            </a:r>
            <a:r>
              <a:rPr lang="en-US" sz="2000" err="1">
                <a:ea typeface="+mn-lt"/>
                <a:cs typeface="+mn-lt"/>
              </a:rPr>
              <a:t>Fiksēta</a:t>
            </a:r>
            <a:r>
              <a:rPr lang="en-US" sz="2000">
                <a:ea typeface="+mn-lt"/>
                <a:cs typeface="+mn-lt"/>
              </a:rPr>
              <a:t> </a:t>
            </a:r>
            <a:r>
              <a:rPr lang="en-US" sz="2000" err="1">
                <a:ea typeface="+mn-lt"/>
                <a:cs typeface="+mn-lt"/>
              </a:rPr>
              <a:t>izmēra</a:t>
            </a:r>
            <a:r>
              <a:rPr lang="en-US" sz="2000">
                <a:ea typeface="+mn-lt"/>
                <a:cs typeface="+mn-lt"/>
              </a:rPr>
              <a:t>, var </a:t>
            </a:r>
            <a:r>
              <a:rPr lang="en-US" sz="2000" err="1">
                <a:ea typeface="+mn-lt"/>
                <a:cs typeface="+mn-lt"/>
              </a:rPr>
              <a:t>saturēt</a:t>
            </a:r>
            <a:r>
              <a:rPr lang="en-US" sz="2000">
                <a:ea typeface="+mn-lt"/>
                <a:cs typeface="+mn-lt"/>
              </a:rPr>
              <a:t> </a:t>
            </a:r>
            <a:r>
              <a:rPr lang="en-US" sz="2000" err="1">
                <a:ea typeface="+mn-lt"/>
                <a:cs typeface="+mn-lt"/>
              </a:rPr>
              <a:t>tikai</a:t>
            </a:r>
            <a:r>
              <a:rPr lang="en-US" sz="2000">
                <a:ea typeface="+mn-lt"/>
                <a:cs typeface="+mn-lt"/>
              </a:rPr>
              <a:t> </a:t>
            </a:r>
            <a:r>
              <a:rPr lang="en-US" sz="2000" err="1">
                <a:ea typeface="+mn-lt"/>
                <a:cs typeface="+mn-lt"/>
              </a:rPr>
              <a:t>viena</a:t>
            </a:r>
            <a:r>
              <a:rPr lang="en-US" sz="2000">
                <a:ea typeface="+mn-lt"/>
                <a:cs typeface="+mn-lt"/>
              </a:rPr>
              <a:t> datu </a:t>
            </a:r>
            <a:r>
              <a:rPr lang="en-US" sz="2000" err="1">
                <a:ea typeface="+mn-lt"/>
                <a:cs typeface="+mn-lt"/>
              </a:rPr>
              <a:t>tipa</a:t>
            </a:r>
            <a:r>
              <a:rPr lang="en-US" sz="2000">
                <a:ea typeface="+mn-lt"/>
                <a:cs typeface="+mn-lt"/>
              </a:rPr>
              <a:t> </a:t>
            </a:r>
            <a:r>
              <a:rPr lang="en-US" sz="2000" err="1">
                <a:ea typeface="+mn-lt"/>
                <a:cs typeface="+mn-lt"/>
              </a:rPr>
              <a:t>elementus</a:t>
            </a:r>
            <a:r>
              <a:rPr lang="en-US" sz="2000">
                <a:ea typeface="+mn-lt"/>
                <a:cs typeface="+mn-lt"/>
              </a:rPr>
              <a:t> (ja </a:t>
            </a:r>
            <a:r>
              <a:rPr lang="en-US" sz="2000" err="1">
                <a:ea typeface="+mn-lt"/>
                <a:cs typeface="+mn-lt"/>
              </a:rPr>
              <a:t>vien</a:t>
            </a:r>
            <a:r>
              <a:rPr lang="en-US" sz="2000">
                <a:ea typeface="+mn-lt"/>
                <a:cs typeface="+mn-lt"/>
              </a:rPr>
              <a:t> nav </a:t>
            </a:r>
            <a:r>
              <a:rPr lang="en-US" sz="2000" err="1">
                <a:ea typeface="+mn-lt"/>
                <a:cs typeface="+mn-lt"/>
              </a:rPr>
              <a:t>izmantoti</a:t>
            </a:r>
            <a:r>
              <a:rPr lang="en-US" sz="2000">
                <a:ea typeface="+mn-lt"/>
                <a:cs typeface="+mn-lt"/>
              </a:rPr>
              <a:t> </a:t>
            </a:r>
            <a:r>
              <a:rPr lang="en-US" sz="2000" err="1">
                <a:ea typeface="+mn-lt"/>
                <a:cs typeface="+mn-lt"/>
              </a:rPr>
              <a:t>šabloni</a:t>
            </a:r>
            <a:r>
              <a:rPr lang="en-US" sz="2000">
                <a:ea typeface="+mn-lt"/>
                <a:cs typeface="+mn-lt"/>
              </a:rPr>
              <a:t>). </a:t>
            </a:r>
            <a:r>
              <a:rPr lang="en-US" sz="2000" err="1">
                <a:ea typeface="+mn-lt"/>
                <a:cs typeface="+mn-lt"/>
              </a:rPr>
              <a:t>Izmērs</a:t>
            </a:r>
            <a:r>
              <a:rPr lang="en-US" sz="2000">
                <a:ea typeface="+mn-lt"/>
                <a:cs typeface="+mn-lt"/>
              </a:rPr>
              <a:t> </a:t>
            </a:r>
            <a:r>
              <a:rPr lang="en-US" sz="2000" err="1">
                <a:ea typeface="+mn-lt"/>
                <a:cs typeface="+mn-lt"/>
              </a:rPr>
              <a:t>ir</a:t>
            </a:r>
            <a:r>
              <a:rPr lang="en-US" sz="2000">
                <a:ea typeface="+mn-lt"/>
                <a:cs typeface="+mn-lt"/>
              </a:rPr>
              <a:t> </a:t>
            </a:r>
            <a:r>
              <a:rPr lang="en-US" sz="2000" err="1">
                <a:ea typeface="+mn-lt"/>
                <a:cs typeface="+mn-lt"/>
              </a:rPr>
              <a:t>jānorāda</a:t>
            </a:r>
            <a:r>
              <a:rPr lang="en-US" sz="2000">
                <a:ea typeface="+mn-lt"/>
                <a:cs typeface="+mn-lt"/>
              </a:rPr>
              <a:t>, </a:t>
            </a:r>
            <a:r>
              <a:rPr lang="en-US" sz="2000" err="1">
                <a:ea typeface="+mn-lt"/>
                <a:cs typeface="+mn-lt"/>
              </a:rPr>
              <a:t>deklarējot</a:t>
            </a:r>
            <a:r>
              <a:rPr lang="en-US" sz="2000">
                <a:ea typeface="+mn-lt"/>
                <a:cs typeface="+mn-lt"/>
              </a:rPr>
              <a:t> </a:t>
            </a:r>
            <a:r>
              <a:rPr lang="en-US" sz="2000" err="1">
                <a:ea typeface="+mn-lt"/>
                <a:cs typeface="+mn-lt"/>
              </a:rPr>
              <a:t>masīvu</a:t>
            </a:r>
            <a:r>
              <a:rPr lang="en-US" sz="2000">
                <a:ea typeface="+mn-lt"/>
                <a:cs typeface="+mn-lt"/>
              </a:rPr>
              <a:t>.</a:t>
            </a:r>
            <a:endParaRPr lang="en-US" sz="2000">
              <a:ea typeface="Calibri"/>
              <a:cs typeface="Calibri"/>
            </a:endParaRPr>
          </a:p>
          <a:p>
            <a:pPr marL="971550" lvl="1" indent="-285750">
              <a:buFont typeface="Arial"/>
              <a:buChar char="•"/>
            </a:pPr>
            <a:r>
              <a:rPr lang="en-US" sz="2000" b="1">
                <a:ea typeface="+mn-lt"/>
                <a:cs typeface="+mn-lt"/>
              </a:rPr>
              <a:t>C++ </a:t>
            </a:r>
            <a:r>
              <a:rPr lang="en-US" sz="2000" b="1">
                <a:latin typeface="DM Mono"/>
                <a:ea typeface="Calibri" panose="020F0502020204030204"/>
                <a:cs typeface="Calibri" panose="020F0502020204030204"/>
              </a:rPr>
              <a:t>std::vector</a:t>
            </a:r>
            <a:r>
              <a:rPr lang="en-US" sz="2000" b="1">
                <a:ea typeface="+mn-lt"/>
                <a:cs typeface="+mn-lt"/>
              </a:rPr>
              <a:t>:</a:t>
            </a:r>
            <a:r>
              <a:rPr lang="en-US" sz="2000">
                <a:ea typeface="+mn-lt"/>
                <a:cs typeface="+mn-lt"/>
              </a:rPr>
              <a:t> </a:t>
            </a:r>
            <a:r>
              <a:rPr lang="en-US" sz="2000" err="1">
                <a:ea typeface="+mn-lt"/>
                <a:cs typeface="+mn-lt"/>
              </a:rPr>
              <a:t>Līdzīgi</a:t>
            </a:r>
            <a:r>
              <a:rPr lang="en-US" sz="2000">
                <a:ea typeface="+mn-lt"/>
                <a:cs typeface="+mn-lt"/>
              </a:rPr>
              <a:t> </a:t>
            </a:r>
            <a:r>
              <a:rPr lang="en-US" sz="2000" err="1">
                <a:ea typeface="+mn-lt"/>
                <a:cs typeface="+mn-lt"/>
              </a:rPr>
              <a:t>kā</a:t>
            </a:r>
            <a:r>
              <a:rPr lang="en-US" sz="2000">
                <a:ea typeface="+mn-lt"/>
                <a:cs typeface="+mn-lt"/>
              </a:rPr>
              <a:t> Python </a:t>
            </a:r>
            <a:r>
              <a:rPr lang="en-US" sz="2000" err="1">
                <a:ea typeface="+mn-lt"/>
                <a:cs typeface="+mn-lt"/>
              </a:rPr>
              <a:t>saraksti</a:t>
            </a:r>
            <a:r>
              <a:rPr lang="en-US" sz="2000">
                <a:ea typeface="+mn-lt"/>
                <a:cs typeface="+mn-lt"/>
              </a:rPr>
              <a:t>, </a:t>
            </a:r>
            <a:r>
              <a:rPr lang="en-US" sz="2000">
                <a:latin typeface="DM Mono"/>
                <a:ea typeface="Calibri" panose="020F0502020204030204"/>
                <a:cs typeface="Calibri" panose="020F0502020204030204"/>
              </a:rPr>
              <a:t>std::vector</a:t>
            </a:r>
            <a:r>
              <a:rPr lang="en-US" sz="2000">
                <a:ea typeface="+mn-lt"/>
                <a:cs typeface="+mn-lt"/>
              </a:rPr>
              <a:t> </a:t>
            </a:r>
            <a:r>
              <a:rPr lang="en-US" sz="2000" err="1">
                <a:ea typeface="+mn-lt"/>
                <a:cs typeface="+mn-lt"/>
              </a:rPr>
              <a:t>ir</a:t>
            </a:r>
            <a:r>
              <a:rPr lang="en-US" sz="2000">
                <a:ea typeface="+mn-lt"/>
                <a:cs typeface="+mn-lt"/>
              </a:rPr>
              <a:t> </a:t>
            </a:r>
            <a:r>
              <a:rPr lang="en-US" sz="2000" err="1">
                <a:ea typeface="+mn-lt"/>
                <a:cs typeface="+mn-lt"/>
              </a:rPr>
              <a:t>dinamiska</a:t>
            </a:r>
            <a:r>
              <a:rPr lang="en-US" sz="2000">
                <a:ea typeface="+mn-lt"/>
                <a:cs typeface="+mn-lt"/>
              </a:rPr>
              <a:t> </a:t>
            </a:r>
            <a:r>
              <a:rPr lang="en-US" sz="2000" err="1">
                <a:ea typeface="+mn-lt"/>
                <a:cs typeface="+mn-lt"/>
              </a:rPr>
              <a:t>izmēra</a:t>
            </a:r>
            <a:r>
              <a:rPr lang="en-US" sz="2000">
                <a:ea typeface="+mn-lt"/>
                <a:cs typeface="+mn-lt"/>
              </a:rPr>
              <a:t> </a:t>
            </a:r>
            <a:r>
              <a:rPr lang="en-US" sz="2000" err="1">
                <a:ea typeface="+mn-lt"/>
                <a:cs typeface="+mn-lt"/>
              </a:rPr>
              <a:t>konteiners</a:t>
            </a:r>
            <a:r>
              <a:rPr lang="en-US" sz="2000">
                <a:ea typeface="+mn-lt"/>
                <a:cs typeface="+mn-lt"/>
              </a:rPr>
              <a:t>, kas var </a:t>
            </a:r>
            <a:r>
              <a:rPr lang="en-US" sz="2000" err="1">
                <a:ea typeface="+mn-lt"/>
                <a:cs typeface="+mn-lt"/>
              </a:rPr>
              <a:t>mainīties</a:t>
            </a:r>
            <a:r>
              <a:rPr lang="en-US" sz="2000">
                <a:ea typeface="+mn-lt"/>
                <a:cs typeface="+mn-lt"/>
              </a:rPr>
              <a:t> </a:t>
            </a:r>
            <a:r>
              <a:rPr lang="en-US" sz="2000" err="1">
                <a:ea typeface="+mn-lt"/>
                <a:cs typeface="+mn-lt"/>
              </a:rPr>
              <a:t>izpildes</a:t>
            </a:r>
            <a:r>
              <a:rPr lang="en-US" sz="2000">
                <a:ea typeface="+mn-lt"/>
                <a:cs typeface="+mn-lt"/>
              </a:rPr>
              <a:t> </a:t>
            </a:r>
            <a:r>
              <a:rPr lang="en-US" sz="2000" err="1">
                <a:ea typeface="+mn-lt"/>
                <a:cs typeface="+mn-lt"/>
              </a:rPr>
              <a:t>laikā</a:t>
            </a:r>
            <a:r>
              <a:rPr lang="en-US" sz="2000">
                <a:ea typeface="+mn-lt"/>
                <a:cs typeface="+mn-lt"/>
              </a:rPr>
              <a:t>. </a:t>
            </a:r>
            <a:r>
              <a:rPr lang="en-US" sz="2000" err="1">
                <a:ea typeface="+mn-lt"/>
                <a:cs typeface="+mn-lt"/>
              </a:rPr>
              <a:t>Tomēr</a:t>
            </a:r>
            <a:r>
              <a:rPr lang="en-US" sz="2000">
                <a:ea typeface="+mn-lt"/>
                <a:cs typeface="+mn-lt"/>
              </a:rPr>
              <a:t> </a:t>
            </a:r>
            <a:r>
              <a:rPr lang="en-US" sz="2000">
                <a:latin typeface="DM Mono"/>
                <a:ea typeface="Calibri" panose="020F0502020204030204"/>
                <a:cs typeface="Calibri" panose="020F0502020204030204"/>
              </a:rPr>
              <a:t>std::vector</a:t>
            </a:r>
            <a:r>
              <a:rPr lang="en-US" sz="2000">
                <a:ea typeface="+mn-lt"/>
                <a:cs typeface="+mn-lt"/>
              </a:rPr>
              <a:t> </a:t>
            </a:r>
            <a:r>
              <a:rPr lang="en-US" sz="2000" err="1">
                <a:ea typeface="+mn-lt"/>
                <a:cs typeface="+mn-lt"/>
              </a:rPr>
              <a:t>parasti</a:t>
            </a:r>
            <a:r>
              <a:rPr lang="en-US" sz="2000">
                <a:ea typeface="+mn-lt"/>
                <a:cs typeface="+mn-lt"/>
              </a:rPr>
              <a:t> </a:t>
            </a:r>
            <a:r>
              <a:rPr lang="en-US" sz="2000" err="1">
                <a:ea typeface="+mn-lt"/>
                <a:cs typeface="+mn-lt"/>
              </a:rPr>
              <a:t>satur</a:t>
            </a:r>
            <a:r>
              <a:rPr lang="en-US" sz="2000">
                <a:ea typeface="+mn-lt"/>
                <a:cs typeface="+mn-lt"/>
              </a:rPr>
              <a:t> </a:t>
            </a:r>
            <a:r>
              <a:rPr lang="en-US" sz="2000" err="1">
                <a:ea typeface="+mn-lt"/>
                <a:cs typeface="+mn-lt"/>
              </a:rPr>
              <a:t>viena</a:t>
            </a:r>
            <a:r>
              <a:rPr lang="en-US" sz="2000">
                <a:ea typeface="+mn-lt"/>
                <a:cs typeface="+mn-lt"/>
              </a:rPr>
              <a:t> datu </a:t>
            </a:r>
            <a:r>
              <a:rPr lang="en-US" sz="2000" err="1">
                <a:ea typeface="+mn-lt"/>
                <a:cs typeface="+mn-lt"/>
              </a:rPr>
              <a:t>tipa</a:t>
            </a:r>
            <a:r>
              <a:rPr lang="en-US" sz="2000">
                <a:ea typeface="+mn-lt"/>
                <a:cs typeface="+mn-lt"/>
              </a:rPr>
              <a:t> </a:t>
            </a:r>
            <a:r>
              <a:rPr lang="en-US" sz="2000" err="1">
                <a:ea typeface="+mn-lt"/>
                <a:cs typeface="+mn-lt"/>
              </a:rPr>
              <a:t>elementus</a:t>
            </a:r>
            <a:r>
              <a:rPr lang="en-US" sz="2000">
                <a:ea typeface="+mn-lt"/>
                <a:cs typeface="+mn-lt"/>
              </a:rPr>
              <a:t> (</a:t>
            </a:r>
            <a:r>
              <a:rPr lang="en-US" sz="2000" err="1">
                <a:ea typeface="+mn-lt"/>
                <a:cs typeface="+mn-lt"/>
              </a:rPr>
              <a:t>ar</a:t>
            </a:r>
            <a:r>
              <a:rPr lang="en-US" sz="2000">
                <a:ea typeface="+mn-lt"/>
                <a:cs typeface="+mn-lt"/>
              </a:rPr>
              <a:t> </a:t>
            </a:r>
            <a:r>
              <a:rPr lang="en-US" sz="2000" err="1">
                <a:ea typeface="+mn-lt"/>
                <a:cs typeface="+mn-lt"/>
              </a:rPr>
              <a:t>šablonu</a:t>
            </a:r>
            <a:r>
              <a:rPr lang="en-US" sz="2000">
                <a:ea typeface="+mn-lt"/>
                <a:cs typeface="+mn-lt"/>
              </a:rPr>
              <a:t> </a:t>
            </a:r>
            <a:r>
              <a:rPr lang="en-US" sz="2000" err="1">
                <a:ea typeface="+mn-lt"/>
                <a:cs typeface="+mn-lt"/>
              </a:rPr>
              <a:t>palīdzību</a:t>
            </a:r>
            <a:r>
              <a:rPr lang="en-US" sz="2000">
                <a:ea typeface="+mn-lt"/>
                <a:cs typeface="+mn-lt"/>
              </a:rPr>
              <a:t>).</a:t>
            </a:r>
            <a:endParaRPr lang="en-US" sz="2000">
              <a:ea typeface="Calibri"/>
              <a:cs typeface="Calibri"/>
            </a:endParaRPr>
          </a:p>
          <a:p>
            <a:pPr marL="971550" lvl="1" indent="-285750">
              <a:buFont typeface="Arial"/>
              <a:buChar char="•"/>
            </a:pPr>
            <a:r>
              <a:rPr lang="en-US" sz="2000" b="1">
                <a:ea typeface="+mn-lt"/>
                <a:cs typeface="+mn-lt"/>
              </a:rPr>
              <a:t>Python </a:t>
            </a:r>
            <a:r>
              <a:rPr lang="en-US" sz="2000" b="1" err="1">
                <a:ea typeface="+mn-lt"/>
                <a:cs typeface="+mn-lt"/>
              </a:rPr>
              <a:t>saraksti</a:t>
            </a:r>
            <a:r>
              <a:rPr lang="en-US" sz="2000" b="1">
                <a:ea typeface="+mn-lt"/>
                <a:cs typeface="+mn-lt"/>
              </a:rPr>
              <a:t>:</a:t>
            </a:r>
            <a:r>
              <a:rPr lang="en-US" sz="2000">
                <a:ea typeface="+mn-lt"/>
                <a:cs typeface="+mn-lt"/>
              </a:rPr>
              <a:t> </a:t>
            </a:r>
            <a:r>
              <a:rPr lang="en-US" sz="2000" err="1">
                <a:ea typeface="+mn-lt"/>
                <a:cs typeface="+mn-lt"/>
              </a:rPr>
              <a:t>Ir</a:t>
            </a:r>
            <a:r>
              <a:rPr lang="en-US" sz="2000">
                <a:ea typeface="+mn-lt"/>
                <a:cs typeface="+mn-lt"/>
              </a:rPr>
              <a:t> </a:t>
            </a:r>
            <a:r>
              <a:rPr lang="en-US" sz="2000" err="1">
                <a:ea typeface="+mn-lt"/>
                <a:cs typeface="+mn-lt"/>
              </a:rPr>
              <a:t>dinamiski</a:t>
            </a:r>
            <a:r>
              <a:rPr lang="en-US" sz="2000">
                <a:ea typeface="+mn-lt"/>
                <a:cs typeface="+mn-lt"/>
              </a:rPr>
              <a:t> (</a:t>
            </a:r>
            <a:r>
              <a:rPr lang="en-US" sz="2000" err="1">
                <a:ea typeface="+mn-lt"/>
                <a:cs typeface="+mn-lt"/>
              </a:rPr>
              <a:t>izmērs</a:t>
            </a:r>
            <a:r>
              <a:rPr lang="en-US" sz="2000">
                <a:ea typeface="+mn-lt"/>
                <a:cs typeface="+mn-lt"/>
              </a:rPr>
              <a:t> var </a:t>
            </a:r>
            <a:r>
              <a:rPr lang="en-US" sz="2000" err="1">
                <a:ea typeface="+mn-lt"/>
                <a:cs typeface="+mn-lt"/>
              </a:rPr>
              <a:t>mainīties</a:t>
            </a:r>
            <a:r>
              <a:rPr lang="en-US" sz="2000">
                <a:ea typeface="+mn-lt"/>
                <a:cs typeface="+mn-lt"/>
              </a:rPr>
              <a:t>), var </a:t>
            </a:r>
            <a:r>
              <a:rPr lang="en-US" sz="2000" err="1">
                <a:ea typeface="+mn-lt"/>
                <a:cs typeface="+mn-lt"/>
              </a:rPr>
              <a:t>saturēt</a:t>
            </a:r>
            <a:r>
              <a:rPr lang="en-US" sz="2000">
                <a:ea typeface="+mn-lt"/>
                <a:cs typeface="+mn-lt"/>
              </a:rPr>
              <a:t> </a:t>
            </a:r>
            <a:r>
              <a:rPr lang="en-US" sz="2000" err="1">
                <a:ea typeface="+mn-lt"/>
                <a:cs typeface="+mn-lt"/>
              </a:rPr>
              <a:t>dažāda</a:t>
            </a:r>
            <a:r>
              <a:rPr lang="en-US" sz="2000">
                <a:ea typeface="+mn-lt"/>
                <a:cs typeface="+mn-lt"/>
              </a:rPr>
              <a:t> </a:t>
            </a:r>
            <a:r>
              <a:rPr lang="en-US" sz="2000" err="1">
                <a:ea typeface="+mn-lt"/>
                <a:cs typeface="+mn-lt"/>
              </a:rPr>
              <a:t>tipa</a:t>
            </a:r>
            <a:r>
              <a:rPr lang="en-US" sz="2000">
                <a:ea typeface="+mn-lt"/>
                <a:cs typeface="+mn-lt"/>
              </a:rPr>
              <a:t> </a:t>
            </a:r>
            <a:r>
              <a:rPr lang="en-US" sz="2000" err="1">
                <a:ea typeface="+mn-lt"/>
                <a:cs typeface="+mn-lt"/>
              </a:rPr>
              <a:t>elementus</a:t>
            </a:r>
            <a:r>
              <a:rPr lang="en-US" sz="2000">
                <a:ea typeface="+mn-lt"/>
                <a:cs typeface="+mn-lt"/>
              </a:rPr>
              <a:t>. </a:t>
            </a:r>
            <a:r>
              <a:rPr lang="en-US" sz="2000" err="1">
                <a:ea typeface="+mn-lt"/>
                <a:cs typeface="+mn-lt"/>
              </a:rPr>
              <a:t>Nodrošina</a:t>
            </a:r>
            <a:r>
              <a:rPr lang="en-US" sz="2000">
                <a:ea typeface="+mn-lt"/>
                <a:cs typeface="+mn-lt"/>
              </a:rPr>
              <a:t> </a:t>
            </a:r>
            <a:r>
              <a:rPr lang="en-US" sz="2000" err="1">
                <a:ea typeface="+mn-lt"/>
                <a:cs typeface="+mn-lt"/>
              </a:rPr>
              <a:t>augstāka</a:t>
            </a:r>
            <a:r>
              <a:rPr lang="en-US" sz="2000">
                <a:ea typeface="+mn-lt"/>
                <a:cs typeface="+mn-lt"/>
              </a:rPr>
              <a:t> </a:t>
            </a:r>
            <a:r>
              <a:rPr lang="en-US" sz="2000" err="1">
                <a:ea typeface="+mn-lt"/>
                <a:cs typeface="+mn-lt"/>
              </a:rPr>
              <a:t>līmeņa</a:t>
            </a:r>
            <a:r>
              <a:rPr lang="en-US" sz="2000">
                <a:ea typeface="+mn-lt"/>
                <a:cs typeface="+mn-lt"/>
              </a:rPr>
              <a:t> </a:t>
            </a:r>
            <a:r>
              <a:rPr lang="en-US" sz="2000" err="1">
                <a:ea typeface="+mn-lt"/>
                <a:cs typeface="+mn-lt"/>
              </a:rPr>
              <a:t>funkcionalitāti</a:t>
            </a:r>
            <a:r>
              <a:rPr lang="en-US" sz="2000">
                <a:ea typeface="+mn-lt"/>
                <a:cs typeface="+mn-lt"/>
              </a:rPr>
              <a:t>, </a:t>
            </a:r>
            <a:r>
              <a:rPr lang="en-US" sz="2000" err="1">
                <a:ea typeface="+mn-lt"/>
                <a:cs typeface="+mn-lt"/>
              </a:rPr>
              <a:t>piemēram</a:t>
            </a:r>
            <a:r>
              <a:rPr lang="en-US" sz="2000">
                <a:ea typeface="+mn-lt"/>
                <a:cs typeface="+mn-lt"/>
              </a:rPr>
              <a:t>, </a:t>
            </a:r>
            <a:r>
              <a:rPr lang="en-US" sz="2000" err="1">
                <a:ea typeface="+mn-lt"/>
                <a:cs typeface="+mn-lt"/>
              </a:rPr>
              <a:t>iebūvētās</a:t>
            </a:r>
            <a:r>
              <a:rPr lang="en-US" sz="2000">
                <a:ea typeface="+mn-lt"/>
                <a:cs typeface="+mn-lt"/>
              </a:rPr>
              <a:t> </a:t>
            </a:r>
            <a:r>
              <a:rPr lang="en-US" sz="2000" err="1">
                <a:ea typeface="+mn-lt"/>
                <a:cs typeface="+mn-lt"/>
              </a:rPr>
              <a:t>metodes</a:t>
            </a:r>
            <a:r>
              <a:rPr lang="en-US" sz="2000">
                <a:ea typeface="+mn-lt"/>
                <a:cs typeface="+mn-lt"/>
              </a:rPr>
              <a:t> </a:t>
            </a:r>
            <a:r>
              <a:rPr lang="en-US" sz="2000" err="1">
                <a:ea typeface="+mn-lt"/>
                <a:cs typeface="+mn-lt"/>
              </a:rPr>
              <a:t>pievienošanai</a:t>
            </a:r>
            <a:r>
              <a:rPr lang="en-US" sz="2000">
                <a:ea typeface="+mn-lt"/>
                <a:cs typeface="+mn-lt"/>
              </a:rPr>
              <a:t>, </a:t>
            </a:r>
            <a:r>
              <a:rPr lang="en-US" sz="2000" err="1">
                <a:ea typeface="+mn-lt"/>
                <a:cs typeface="+mn-lt"/>
              </a:rPr>
              <a:t>noņemšanai</a:t>
            </a:r>
            <a:r>
              <a:rPr lang="en-US" sz="2000">
                <a:ea typeface="+mn-lt"/>
                <a:cs typeface="+mn-lt"/>
              </a:rPr>
              <a:t> </a:t>
            </a:r>
            <a:r>
              <a:rPr lang="en-US" sz="2000" err="1">
                <a:ea typeface="+mn-lt"/>
                <a:cs typeface="+mn-lt"/>
              </a:rPr>
              <a:t>utt</a:t>
            </a:r>
            <a:r>
              <a:rPr lang="en-US" sz="2000">
                <a:ea typeface="+mn-lt"/>
                <a:cs typeface="+mn-lt"/>
              </a:rPr>
              <a:t>.</a:t>
            </a:r>
            <a:endParaRPr lang="en-US" sz="2000"/>
          </a:p>
          <a:p>
            <a:pPr marL="0" indent="0">
              <a:buNone/>
            </a:pPr>
            <a:endParaRPr lang="en-US" sz="2000">
              <a:ea typeface="Calibri" panose="020F0502020204030204"/>
              <a:cs typeface="Calibri" panose="020F0502020204030204"/>
            </a:endParaRPr>
          </a:p>
        </p:txBody>
      </p:sp>
      <p:pic>
        <p:nvPicPr>
          <p:cNvPr id="4" name="Picture 3" descr="A screen shot of a computer program&#10;&#10;Description automatically generated">
            <a:extLst>
              <a:ext uri="{FF2B5EF4-FFF2-40B4-BE49-F238E27FC236}">
                <a16:creationId xmlns:a16="http://schemas.microsoft.com/office/drawing/2014/main" id="{57A9E9B1-0A36-CB11-96CE-4C0982527458}"/>
              </a:ext>
            </a:extLst>
          </p:cNvPr>
          <p:cNvPicPr>
            <a:picLocks noChangeAspect="1"/>
          </p:cNvPicPr>
          <p:nvPr/>
        </p:nvPicPr>
        <p:blipFill>
          <a:blip r:embed="rId2"/>
          <a:stretch>
            <a:fillRect/>
          </a:stretch>
        </p:blipFill>
        <p:spPr>
          <a:xfrm>
            <a:off x="1034609" y="763722"/>
            <a:ext cx="4605164" cy="2916026"/>
          </a:xfrm>
          <a:prstGeom prst="rect">
            <a:avLst/>
          </a:prstGeom>
        </p:spPr>
      </p:pic>
    </p:spTree>
    <p:extLst>
      <p:ext uri="{BB962C8B-B14F-4D97-AF65-F5344CB8AC3E}">
        <p14:creationId xmlns:p14="http://schemas.microsoft.com/office/powerpoint/2010/main" val="183412435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FC712-5A55-65DC-3F50-A59348352922}"/>
              </a:ext>
            </a:extLst>
          </p:cNvPr>
          <p:cNvSpPr>
            <a:spLocks noGrp="1"/>
          </p:cNvSpPr>
          <p:nvPr>
            <p:ph type="title"/>
          </p:nvPr>
        </p:nvSpPr>
        <p:spPr/>
        <p:txBody>
          <a:bodyPr/>
          <a:lstStyle/>
          <a:p>
            <a:r>
              <a:rPr lang="en-US">
                <a:ea typeface="Calibri Light"/>
                <a:cs typeface="Calibri Light"/>
              </a:rPr>
              <a:t>Praktiskais uzdevums</a:t>
            </a:r>
            <a:endParaRPr lang="en-US"/>
          </a:p>
        </p:txBody>
      </p:sp>
      <p:sp>
        <p:nvSpPr>
          <p:cNvPr id="3" name="Content Placeholder 2">
            <a:extLst>
              <a:ext uri="{FF2B5EF4-FFF2-40B4-BE49-F238E27FC236}">
                <a16:creationId xmlns:a16="http://schemas.microsoft.com/office/drawing/2014/main" id="{1DA4DE32-191D-F307-A594-9E8FC1D5A654}"/>
              </a:ext>
            </a:extLst>
          </p:cNvPr>
          <p:cNvSpPr>
            <a:spLocks noGrp="1"/>
          </p:cNvSpPr>
          <p:nvPr>
            <p:ph idx="1"/>
          </p:nvPr>
        </p:nvSpPr>
        <p:spPr/>
        <p:txBody>
          <a:bodyPr vert="horz" lIns="91440" tIns="45720" rIns="91440" bIns="45720" rtlCol="0" anchor="t">
            <a:normAutofit/>
          </a:bodyPr>
          <a:lstStyle/>
          <a:p>
            <a:pPr>
              <a:buNone/>
            </a:pPr>
            <a:r>
              <a:rPr lang="en-US" sz="2000" b="1">
                <a:ea typeface="+mn-lt"/>
                <a:cs typeface="+mn-lt"/>
              </a:rPr>
              <a:t>Saraksti:</a:t>
            </a:r>
            <a:endParaRPr lang="en-US" sz="2000">
              <a:ea typeface="Calibri"/>
              <a:cs typeface="Calibri"/>
            </a:endParaRPr>
          </a:p>
          <a:p>
            <a:pPr>
              <a:buFont typeface="Arial"/>
              <a:buChar char="•"/>
            </a:pPr>
            <a:r>
              <a:rPr lang="en-US" sz="2000">
                <a:ea typeface="+mn-lt"/>
                <a:cs typeface="+mn-lt"/>
              </a:rPr>
              <a:t>Izveidojiet sarakstu ar saviem trim mīļākajiem augļiem.</a:t>
            </a:r>
            <a:endParaRPr lang="en-US" sz="2000">
              <a:ea typeface="Calibri"/>
              <a:cs typeface="Calibri"/>
            </a:endParaRPr>
          </a:p>
          <a:p>
            <a:pPr>
              <a:buFont typeface="Arial"/>
              <a:buChar char="•"/>
            </a:pPr>
            <a:r>
              <a:rPr lang="en-US" sz="2000">
                <a:ea typeface="+mn-lt"/>
                <a:cs typeface="+mn-lt"/>
              </a:rPr>
              <a:t>Pievienojiet šim sarakstam vēl vienu augli, izmantojot </a:t>
            </a:r>
            <a:r>
              <a:rPr lang="en-US" sz="2000">
                <a:latin typeface="DM Mono"/>
                <a:ea typeface="Calibri" panose="020F0502020204030204"/>
                <a:cs typeface="Calibri" panose="020F0502020204030204"/>
              </a:rPr>
              <a:t>append()</a:t>
            </a:r>
            <a:r>
              <a:rPr lang="en-US" sz="2000">
                <a:ea typeface="+mn-lt"/>
                <a:cs typeface="+mn-lt"/>
              </a:rPr>
              <a:t>.</a:t>
            </a:r>
            <a:endParaRPr lang="en-US" sz="2000">
              <a:ea typeface="Calibri"/>
              <a:cs typeface="Calibri"/>
            </a:endParaRPr>
          </a:p>
          <a:p>
            <a:pPr>
              <a:buFont typeface="Arial"/>
              <a:buChar char="•"/>
            </a:pPr>
            <a:r>
              <a:rPr lang="en-US" sz="2000">
                <a:ea typeface="+mn-lt"/>
                <a:cs typeface="+mn-lt"/>
              </a:rPr>
              <a:t>Ievietojiet vēl vienu augli saraksta sākumā, izmantojot </a:t>
            </a:r>
            <a:r>
              <a:rPr lang="en-US" sz="2000">
                <a:latin typeface="DM Mono"/>
                <a:ea typeface="Calibri" panose="020F0502020204030204"/>
                <a:cs typeface="Calibri" panose="020F0502020204030204"/>
              </a:rPr>
              <a:t>insert()</a:t>
            </a:r>
            <a:r>
              <a:rPr lang="en-US" sz="2000">
                <a:ea typeface="+mn-lt"/>
                <a:cs typeface="+mn-lt"/>
              </a:rPr>
              <a:t>.</a:t>
            </a:r>
            <a:endParaRPr lang="en-US" sz="2000">
              <a:ea typeface="Calibri"/>
              <a:cs typeface="Calibri"/>
            </a:endParaRPr>
          </a:p>
          <a:p>
            <a:pPr>
              <a:buFont typeface="Arial"/>
              <a:buChar char="•"/>
            </a:pPr>
            <a:r>
              <a:rPr lang="en-US" sz="2000">
                <a:ea typeface="+mn-lt"/>
                <a:cs typeface="+mn-lt"/>
              </a:rPr>
              <a:t>Izņemiet otru augli no saraksta, izmantojot </a:t>
            </a:r>
            <a:r>
              <a:rPr lang="en-US" sz="2000">
                <a:latin typeface="DM Mono"/>
                <a:ea typeface="Calibri" panose="020F0502020204030204"/>
                <a:cs typeface="Calibri" panose="020F0502020204030204"/>
              </a:rPr>
              <a:t>pop()</a:t>
            </a:r>
            <a:r>
              <a:rPr lang="en-US" sz="2000">
                <a:ea typeface="+mn-lt"/>
                <a:cs typeface="+mn-lt"/>
              </a:rPr>
              <a:t>.</a:t>
            </a:r>
            <a:endParaRPr lang="en-US" sz="2000">
              <a:ea typeface="Calibri"/>
              <a:cs typeface="Calibri"/>
            </a:endParaRPr>
          </a:p>
          <a:p>
            <a:pPr>
              <a:buFont typeface="Arial"/>
              <a:buChar char="•"/>
            </a:pPr>
            <a:r>
              <a:rPr lang="en-US" sz="2000">
                <a:ea typeface="+mn-lt"/>
                <a:cs typeface="+mn-lt"/>
              </a:rPr>
              <a:t>Izņemiet konkrētu augli no saraksta, izmantojot </a:t>
            </a:r>
            <a:r>
              <a:rPr lang="en-US" sz="2000">
                <a:latin typeface="DM Mono"/>
                <a:ea typeface="Calibri" panose="020F0502020204030204"/>
                <a:cs typeface="Calibri" panose="020F0502020204030204"/>
              </a:rPr>
              <a:t>remove()</a:t>
            </a:r>
            <a:r>
              <a:rPr lang="en-US" sz="2000">
                <a:ea typeface="+mn-lt"/>
                <a:cs typeface="+mn-lt"/>
              </a:rPr>
              <a:t>.</a:t>
            </a:r>
            <a:endParaRPr lang="en-US" sz="2000">
              <a:ea typeface="Calibri"/>
              <a:cs typeface="Calibri"/>
            </a:endParaRPr>
          </a:p>
          <a:p>
            <a:pPr>
              <a:buFont typeface="Arial"/>
              <a:buChar char="•"/>
            </a:pPr>
            <a:r>
              <a:rPr lang="en-US" sz="2000">
                <a:ea typeface="+mn-lt"/>
                <a:cs typeface="+mn-lt"/>
              </a:rPr>
              <a:t>Izmantojiet </a:t>
            </a:r>
            <a:r>
              <a:rPr lang="en-US" sz="2000">
                <a:latin typeface="DM Mono"/>
                <a:ea typeface="Calibri" panose="020F0502020204030204"/>
                <a:cs typeface="Calibri" panose="020F0502020204030204"/>
              </a:rPr>
              <a:t>print()</a:t>
            </a:r>
            <a:r>
              <a:rPr lang="en-US" sz="2000">
                <a:ea typeface="+mn-lt"/>
                <a:cs typeface="+mn-lt"/>
              </a:rPr>
              <a:t> katrā no šīm darbībām, lai redzētu, kā mainās saraksts.</a:t>
            </a:r>
            <a:endParaRPr lang="en-US" sz="2000"/>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27485057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CD031-7FE5-87D5-B765-ABF39211959F}"/>
              </a:ext>
            </a:extLst>
          </p:cNvPr>
          <p:cNvSpPr>
            <a:spLocks noGrp="1"/>
          </p:cNvSpPr>
          <p:nvPr>
            <p:ph type="title"/>
          </p:nvPr>
        </p:nvSpPr>
        <p:spPr>
          <a:xfrm>
            <a:off x="838200" y="181511"/>
            <a:ext cx="10515600" cy="811443"/>
          </a:xfrm>
        </p:spPr>
        <p:txBody>
          <a:bodyPr/>
          <a:lstStyle/>
          <a:p>
            <a:r>
              <a:rPr lang="en-US" err="1">
                <a:ea typeface="Calibri Light"/>
                <a:cs typeface="Calibri Light"/>
              </a:rPr>
              <a:t>Korteži</a:t>
            </a:r>
            <a:r>
              <a:rPr lang="en-US">
                <a:ea typeface="Calibri Light"/>
                <a:cs typeface="Calibri Light"/>
              </a:rPr>
              <a:t> (tuple)</a:t>
            </a:r>
            <a:endParaRPr lang="en-US"/>
          </a:p>
        </p:txBody>
      </p:sp>
      <p:sp>
        <p:nvSpPr>
          <p:cNvPr id="3" name="Content Placeholder 2">
            <a:extLst>
              <a:ext uri="{FF2B5EF4-FFF2-40B4-BE49-F238E27FC236}">
                <a16:creationId xmlns:a16="http://schemas.microsoft.com/office/drawing/2014/main" id="{3D3825C4-DE71-D116-DC6F-2AB85036278C}"/>
              </a:ext>
            </a:extLst>
          </p:cNvPr>
          <p:cNvSpPr>
            <a:spLocks noGrp="1"/>
          </p:cNvSpPr>
          <p:nvPr>
            <p:ph idx="1"/>
          </p:nvPr>
        </p:nvSpPr>
        <p:spPr>
          <a:xfrm>
            <a:off x="838200" y="1247240"/>
            <a:ext cx="10515600" cy="4929723"/>
          </a:xfrm>
        </p:spPr>
        <p:txBody>
          <a:bodyPr vert="horz" lIns="91440" tIns="45720" rIns="91440" bIns="45720" rtlCol="0" anchor="t">
            <a:normAutofit lnSpcReduction="10000"/>
          </a:bodyPr>
          <a:lstStyle/>
          <a:p>
            <a:pPr marL="0" indent="0">
              <a:buNone/>
            </a:pPr>
            <a:r>
              <a:rPr lang="en-US" sz="2000" b="1" err="1">
                <a:ea typeface="+mn-lt"/>
                <a:cs typeface="+mn-lt"/>
              </a:rPr>
              <a:t>Sakārtotas</a:t>
            </a:r>
            <a:r>
              <a:rPr lang="en-US" sz="2000" b="1">
                <a:ea typeface="+mn-lt"/>
                <a:cs typeface="+mn-lt"/>
              </a:rPr>
              <a:t>, </a:t>
            </a:r>
            <a:r>
              <a:rPr lang="en-US" sz="2000" b="1" err="1">
                <a:ea typeface="+mn-lt"/>
                <a:cs typeface="+mn-lt"/>
              </a:rPr>
              <a:t>nemaināmas</a:t>
            </a:r>
            <a:r>
              <a:rPr lang="en-US" sz="2000" b="1">
                <a:ea typeface="+mn-lt"/>
                <a:cs typeface="+mn-lt"/>
              </a:rPr>
              <a:t> </a:t>
            </a:r>
            <a:r>
              <a:rPr lang="en-US" sz="2000" b="1" err="1">
                <a:ea typeface="+mn-lt"/>
                <a:cs typeface="+mn-lt"/>
              </a:rPr>
              <a:t>vērtību</a:t>
            </a:r>
            <a:r>
              <a:rPr lang="en-US" sz="2000" b="1">
                <a:ea typeface="+mn-lt"/>
                <a:cs typeface="+mn-lt"/>
              </a:rPr>
              <a:t> </a:t>
            </a:r>
            <a:r>
              <a:rPr lang="en-US" sz="2000" b="1" err="1">
                <a:ea typeface="+mn-lt"/>
                <a:cs typeface="+mn-lt"/>
              </a:rPr>
              <a:t>kolekcijas</a:t>
            </a:r>
            <a:r>
              <a:rPr lang="en-US" sz="2000" b="1">
                <a:ea typeface="+mn-lt"/>
                <a:cs typeface="+mn-lt"/>
              </a:rPr>
              <a:t>:</a:t>
            </a:r>
            <a:r>
              <a:rPr lang="en-US" sz="2000">
                <a:ea typeface="+mn-lt"/>
                <a:cs typeface="+mn-lt"/>
              </a:rPr>
              <a:t> </a:t>
            </a:r>
            <a:r>
              <a:rPr lang="en-US" sz="2000" err="1">
                <a:ea typeface="+mn-lt"/>
                <a:cs typeface="+mn-lt"/>
              </a:rPr>
              <a:t>Korteži</a:t>
            </a:r>
            <a:r>
              <a:rPr lang="en-US" sz="2000">
                <a:ea typeface="+mn-lt"/>
                <a:cs typeface="+mn-lt"/>
              </a:rPr>
              <a:t> </a:t>
            </a:r>
            <a:r>
              <a:rPr lang="en-US" sz="2000" err="1">
                <a:ea typeface="+mn-lt"/>
                <a:cs typeface="+mn-lt"/>
              </a:rPr>
              <a:t>ir</a:t>
            </a:r>
            <a:r>
              <a:rPr lang="en-US" sz="2000">
                <a:ea typeface="+mn-lt"/>
                <a:cs typeface="+mn-lt"/>
              </a:rPr>
              <a:t> </a:t>
            </a:r>
            <a:r>
              <a:rPr lang="en-US" sz="2000" err="1">
                <a:ea typeface="+mn-lt"/>
                <a:cs typeface="+mn-lt"/>
              </a:rPr>
              <a:t>līdzīgi</a:t>
            </a:r>
            <a:r>
              <a:rPr lang="en-US" sz="2000">
                <a:ea typeface="+mn-lt"/>
                <a:cs typeface="+mn-lt"/>
              </a:rPr>
              <a:t> </a:t>
            </a:r>
            <a:r>
              <a:rPr lang="en-US" sz="2000" err="1">
                <a:ea typeface="+mn-lt"/>
                <a:cs typeface="+mn-lt"/>
              </a:rPr>
              <a:t>sarakstiem</a:t>
            </a:r>
            <a:r>
              <a:rPr lang="en-US" sz="2000">
                <a:ea typeface="+mn-lt"/>
                <a:cs typeface="+mn-lt"/>
              </a:rPr>
              <a:t>, </a:t>
            </a:r>
            <a:r>
              <a:rPr lang="en-US" sz="2000" err="1">
                <a:ea typeface="+mn-lt"/>
                <a:cs typeface="+mn-lt"/>
              </a:rPr>
              <a:t>taču</a:t>
            </a:r>
            <a:r>
              <a:rPr lang="en-US" sz="2000">
                <a:ea typeface="+mn-lt"/>
                <a:cs typeface="+mn-lt"/>
              </a:rPr>
              <a:t> tie </a:t>
            </a:r>
            <a:r>
              <a:rPr lang="en-US" sz="2000" err="1">
                <a:ea typeface="+mn-lt"/>
                <a:cs typeface="+mn-lt"/>
              </a:rPr>
              <a:t>ir</a:t>
            </a:r>
            <a:r>
              <a:rPr lang="en-US" sz="2000">
                <a:ea typeface="+mn-lt"/>
                <a:cs typeface="+mn-lt"/>
              </a:rPr>
              <a:t> </a:t>
            </a:r>
            <a:r>
              <a:rPr lang="en-US" sz="2000" b="1" err="1">
                <a:ea typeface="+mn-lt"/>
                <a:cs typeface="+mn-lt"/>
              </a:rPr>
              <a:t>nemaināmi</a:t>
            </a:r>
            <a:r>
              <a:rPr lang="en-US" sz="2000">
                <a:ea typeface="+mn-lt"/>
                <a:cs typeface="+mn-lt"/>
              </a:rPr>
              <a:t>. </a:t>
            </a:r>
            <a:r>
              <a:rPr lang="en-US" sz="2000" err="1">
                <a:ea typeface="+mn-lt"/>
                <a:cs typeface="+mn-lt"/>
              </a:rPr>
              <a:t>Pēc</a:t>
            </a:r>
            <a:r>
              <a:rPr lang="en-US" sz="2000">
                <a:ea typeface="+mn-lt"/>
                <a:cs typeface="+mn-lt"/>
              </a:rPr>
              <a:t> </a:t>
            </a:r>
            <a:r>
              <a:rPr lang="en-US" sz="2000" err="1">
                <a:ea typeface="+mn-lt"/>
                <a:cs typeface="+mn-lt"/>
              </a:rPr>
              <a:t>korteža</a:t>
            </a:r>
            <a:r>
              <a:rPr lang="en-US" sz="2000">
                <a:ea typeface="+mn-lt"/>
                <a:cs typeface="+mn-lt"/>
              </a:rPr>
              <a:t> </a:t>
            </a:r>
            <a:r>
              <a:rPr lang="en-US" sz="2000" err="1">
                <a:ea typeface="+mn-lt"/>
                <a:cs typeface="+mn-lt"/>
              </a:rPr>
              <a:t>izveides</a:t>
            </a:r>
            <a:r>
              <a:rPr lang="en-US" sz="2000">
                <a:ea typeface="+mn-lt"/>
                <a:cs typeface="+mn-lt"/>
              </a:rPr>
              <a:t> </a:t>
            </a:r>
            <a:r>
              <a:rPr lang="en-US" sz="2000" err="1">
                <a:ea typeface="+mn-lt"/>
                <a:cs typeface="+mn-lt"/>
              </a:rPr>
              <a:t>tā</a:t>
            </a:r>
            <a:r>
              <a:rPr lang="en-US" sz="2000">
                <a:ea typeface="+mn-lt"/>
                <a:cs typeface="+mn-lt"/>
              </a:rPr>
              <a:t> </a:t>
            </a:r>
            <a:r>
              <a:rPr lang="en-US" sz="2000" err="1">
                <a:ea typeface="+mn-lt"/>
                <a:cs typeface="+mn-lt"/>
              </a:rPr>
              <a:t>elementus</a:t>
            </a:r>
            <a:r>
              <a:rPr lang="en-US" sz="2000">
                <a:ea typeface="+mn-lt"/>
                <a:cs typeface="+mn-lt"/>
              </a:rPr>
              <a:t> </a:t>
            </a:r>
            <a:r>
              <a:rPr lang="en-US" sz="2000" err="1">
                <a:ea typeface="+mn-lt"/>
                <a:cs typeface="+mn-lt"/>
              </a:rPr>
              <a:t>nevar</a:t>
            </a:r>
            <a:r>
              <a:rPr lang="en-US" sz="2000">
                <a:ea typeface="+mn-lt"/>
                <a:cs typeface="+mn-lt"/>
              </a:rPr>
              <a:t> </a:t>
            </a:r>
            <a:r>
              <a:rPr lang="en-US" sz="2000" err="1">
                <a:ea typeface="+mn-lt"/>
                <a:cs typeface="+mn-lt"/>
              </a:rPr>
              <a:t>mainīt</a:t>
            </a:r>
            <a:r>
              <a:rPr lang="en-US" sz="2000">
                <a:ea typeface="+mn-lt"/>
                <a:cs typeface="+mn-lt"/>
              </a:rPr>
              <a:t>, </a:t>
            </a:r>
            <a:r>
              <a:rPr lang="en-US" sz="2000" err="1">
                <a:ea typeface="+mn-lt"/>
                <a:cs typeface="+mn-lt"/>
              </a:rPr>
              <a:t>pievienot</a:t>
            </a:r>
            <a:r>
              <a:rPr lang="en-US" sz="2000">
                <a:ea typeface="+mn-lt"/>
                <a:cs typeface="+mn-lt"/>
              </a:rPr>
              <a:t> </a:t>
            </a:r>
            <a:r>
              <a:rPr lang="en-US" sz="2000" err="1">
                <a:ea typeface="+mn-lt"/>
                <a:cs typeface="+mn-lt"/>
              </a:rPr>
              <a:t>vai</a:t>
            </a:r>
            <a:r>
              <a:rPr lang="en-US" sz="2000">
                <a:ea typeface="+mn-lt"/>
                <a:cs typeface="+mn-lt"/>
              </a:rPr>
              <a:t> </a:t>
            </a:r>
            <a:r>
              <a:rPr lang="en-US" sz="2000" err="1">
                <a:ea typeface="+mn-lt"/>
                <a:cs typeface="+mn-lt"/>
              </a:rPr>
              <a:t>noņemt</a:t>
            </a:r>
            <a:r>
              <a:rPr lang="en-US" sz="2000">
                <a:ea typeface="+mn-lt"/>
                <a:cs typeface="+mn-lt"/>
              </a:rPr>
              <a:t>. </a:t>
            </a:r>
            <a:r>
              <a:rPr lang="en-US" sz="2000" err="1">
                <a:ea typeface="+mn-lt"/>
                <a:cs typeface="+mn-lt"/>
              </a:rPr>
              <a:t>Korteži</a:t>
            </a:r>
            <a:r>
              <a:rPr lang="en-US" sz="2000">
                <a:ea typeface="+mn-lt"/>
                <a:cs typeface="+mn-lt"/>
              </a:rPr>
              <a:t> </a:t>
            </a:r>
            <a:r>
              <a:rPr lang="en-US" sz="2000" err="1">
                <a:ea typeface="+mn-lt"/>
                <a:cs typeface="+mn-lt"/>
              </a:rPr>
              <a:t>tiek</a:t>
            </a:r>
            <a:r>
              <a:rPr lang="en-US" sz="2000">
                <a:ea typeface="+mn-lt"/>
                <a:cs typeface="+mn-lt"/>
              </a:rPr>
              <a:t> </a:t>
            </a:r>
            <a:r>
              <a:rPr lang="en-US" sz="2000" err="1">
                <a:ea typeface="+mn-lt"/>
                <a:cs typeface="+mn-lt"/>
              </a:rPr>
              <a:t>definēti</a:t>
            </a:r>
            <a:r>
              <a:rPr lang="en-US" sz="2000">
                <a:ea typeface="+mn-lt"/>
                <a:cs typeface="+mn-lt"/>
              </a:rPr>
              <a:t>, </a:t>
            </a:r>
            <a:r>
              <a:rPr lang="en-US" sz="2000" err="1">
                <a:ea typeface="+mn-lt"/>
                <a:cs typeface="+mn-lt"/>
              </a:rPr>
              <a:t>iekļaujot</a:t>
            </a:r>
            <a:r>
              <a:rPr lang="en-US" sz="2000">
                <a:ea typeface="+mn-lt"/>
                <a:cs typeface="+mn-lt"/>
              </a:rPr>
              <a:t> </a:t>
            </a:r>
            <a:r>
              <a:rPr lang="en-US" sz="2000" err="1">
                <a:ea typeface="+mn-lt"/>
                <a:cs typeface="+mn-lt"/>
              </a:rPr>
              <a:t>elementus</a:t>
            </a:r>
            <a:r>
              <a:rPr lang="en-US" sz="2000">
                <a:ea typeface="+mn-lt"/>
                <a:cs typeface="+mn-lt"/>
              </a:rPr>
              <a:t> </a:t>
            </a:r>
            <a:r>
              <a:rPr lang="en-US" sz="2000" err="1">
                <a:ea typeface="+mn-lt"/>
                <a:cs typeface="+mn-lt"/>
              </a:rPr>
              <a:t>apaļajās</a:t>
            </a:r>
            <a:r>
              <a:rPr lang="en-US" sz="2000">
                <a:ea typeface="+mn-lt"/>
                <a:cs typeface="+mn-lt"/>
              </a:rPr>
              <a:t> </a:t>
            </a:r>
            <a:r>
              <a:rPr lang="en-US" sz="2000" err="1">
                <a:ea typeface="+mn-lt"/>
                <a:cs typeface="+mn-lt"/>
              </a:rPr>
              <a:t>iekavās</a:t>
            </a:r>
            <a:r>
              <a:rPr lang="en-US" sz="2000">
                <a:ea typeface="+mn-lt"/>
                <a:cs typeface="+mn-lt"/>
              </a:rPr>
              <a:t> </a:t>
            </a:r>
            <a:r>
              <a:rPr lang="en-US" sz="2000">
                <a:latin typeface="DM Mono"/>
                <a:ea typeface="Calibri" panose="020F0502020204030204"/>
                <a:cs typeface="Calibri" panose="020F0502020204030204"/>
              </a:rPr>
              <a:t>()</a:t>
            </a:r>
            <a:r>
              <a:rPr lang="en-US" sz="2000">
                <a:ea typeface="+mn-lt"/>
                <a:cs typeface="+mn-lt"/>
              </a:rPr>
              <a:t>, </a:t>
            </a:r>
            <a:r>
              <a:rPr lang="en-US" sz="2000" err="1">
                <a:ea typeface="+mn-lt"/>
                <a:cs typeface="+mn-lt"/>
              </a:rPr>
              <a:t>atdalot</a:t>
            </a:r>
            <a:r>
              <a:rPr lang="en-US" sz="2000">
                <a:ea typeface="+mn-lt"/>
                <a:cs typeface="+mn-lt"/>
              </a:rPr>
              <a:t> </a:t>
            </a:r>
            <a:r>
              <a:rPr lang="en-US" sz="2000" err="1">
                <a:ea typeface="+mn-lt"/>
                <a:cs typeface="+mn-lt"/>
              </a:rPr>
              <a:t>tos</a:t>
            </a:r>
            <a:r>
              <a:rPr lang="en-US" sz="2000">
                <a:ea typeface="+mn-lt"/>
                <a:cs typeface="+mn-lt"/>
              </a:rPr>
              <a:t> </a:t>
            </a:r>
            <a:r>
              <a:rPr lang="en-US" sz="2000" err="1">
                <a:ea typeface="+mn-lt"/>
                <a:cs typeface="+mn-lt"/>
              </a:rPr>
              <a:t>ar</a:t>
            </a:r>
            <a:r>
              <a:rPr lang="en-US" sz="2000">
                <a:ea typeface="+mn-lt"/>
                <a:cs typeface="+mn-lt"/>
              </a:rPr>
              <a:t> </a:t>
            </a:r>
            <a:r>
              <a:rPr lang="en-US" sz="2000" err="1">
                <a:ea typeface="+mn-lt"/>
                <a:cs typeface="+mn-lt"/>
              </a:rPr>
              <a:t>komatiem</a:t>
            </a:r>
            <a:r>
              <a:rPr lang="en-US" sz="2000">
                <a:ea typeface="+mn-lt"/>
                <a:cs typeface="+mn-lt"/>
              </a:rPr>
              <a:t>.</a:t>
            </a:r>
          </a:p>
          <a:p>
            <a:pPr marL="0" indent="0">
              <a:buNone/>
            </a:pPr>
            <a:endParaRPr lang="en-US" sz="2000">
              <a:ea typeface="Calibri"/>
              <a:cs typeface="Calibri"/>
            </a:endParaRPr>
          </a:p>
          <a:p>
            <a:pPr marL="0" indent="0">
              <a:buNone/>
            </a:pPr>
            <a:endParaRPr lang="en-US" sz="2000">
              <a:ea typeface="Calibri"/>
              <a:cs typeface="Calibri"/>
            </a:endParaRPr>
          </a:p>
          <a:p>
            <a:pPr marL="0" indent="0">
              <a:buNone/>
            </a:pPr>
            <a:endParaRPr lang="en-US" sz="2000">
              <a:ea typeface="Calibri"/>
              <a:cs typeface="Calibri"/>
            </a:endParaRPr>
          </a:p>
          <a:p>
            <a:pPr marL="0" indent="0">
              <a:buNone/>
            </a:pPr>
            <a:endParaRPr lang="en-US" sz="2000">
              <a:ea typeface="Calibri"/>
              <a:cs typeface="Calibri"/>
            </a:endParaRPr>
          </a:p>
          <a:p>
            <a:pPr marL="0" indent="0">
              <a:buNone/>
            </a:pPr>
            <a:endParaRPr lang="en-US" sz="2000">
              <a:ea typeface="Calibri"/>
              <a:cs typeface="Calibri"/>
            </a:endParaRPr>
          </a:p>
          <a:p>
            <a:pPr marL="0" indent="0">
              <a:buNone/>
            </a:pPr>
            <a:r>
              <a:rPr lang="en-US" sz="2000" b="1" err="1">
                <a:ea typeface="+mn-lt"/>
                <a:cs typeface="+mn-lt"/>
              </a:rPr>
              <a:t>Atšķirības</a:t>
            </a:r>
            <a:r>
              <a:rPr lang="en-US" sz="2000" b="1">
                <a:ea typeface="+mn-lt"/>
                <a:cs typeface="+mn-lt"/>
              </a:rPr>
              <a:t> no </a:t>
            </a:r>
            <a:r>
              <a:rPr lang="en-US" sz="2000" b="1" err="1">
                <a:ea typeface="+mn-lt"/>
                <a:cs typeface="+mn-lt"/>
              </a:rPr>
              <a:t>sarakstiem</a:t>
            </a:r>
            <a:r>
              <a:rPr lang="en-US" sz="2000" b="1">
                <a:ea typeface="+mn-lt"/>
                <a:cs typeface="+mn-lt"/>
              </a:rPr>
              <a:t> un to </a:t>
            </a:r>
            <a:r>
              <a:rPr lang="en-US" sz="2000" b="1" err="1">
                <a:ea typeface="+mn-lt"/>
                <a:cs typeface="+mn-lt"/>
              </a:rPr>
              <a:t>pielietojums</a:t>
            </a:r>
            <a:r>
              <a:rPr lang="en-US" sz="2000" b="1">
                <a:ea typeface="+mn-lt"/>
                <a:cs typeface="+mn-lt"/>
              </a:rPr>
              <a:t>:</a:t>
            </a:r>
            <a:endParaRPr lang="en-US" sz="2000">
              <a:ea typeface="Calibri"/>
              <a:cs typeface="Calibri"/>
            </a:endParaRPr>
          </a:p>
          <a:p>
            <a:pPr marL="971550" lvl="1" indent="-285750">
              <a:buFont typeface="Arial"/>
              <a:buChar char="•"/>
            </a:pPr>
            <a:r>
              <a:rPr lang="en-US" sz="2000" b="1" err="1">
                <a:ea typeface="+mn-lt"/>
                <a:cs typeface="+mn-lt"/>
              </a:rPr>
              <a:t>Maināmība</a:t>
            </a:r>
            <a:r>
              <a:rPr lang="en-US" sz="2000" b="1">
                <a:ea typeface="+mn-lt"/>
                <a:cs typeface="+mn-lt"/>
              </a:rPr>
              <a:t>:</a:t>
            </a:r>
            <a:r>
              <a:rPr lang="en-US" sz="2000">
                <a:ea typeface="+mn-lt"/>
                <a:cs typeface="+mn-lt"/>
              </a:rPr>
              <a:t> </a:t>
            </a:r>
            <a:r>
              <a:rPr lang="en-US" sz="2000" err="1">
                <a:ea typeface="+mn-lt"/>
                <a:cs typeface="+mn-lt"/>
              </a:rPr>
              <a:t>Galvenā</a:t>
            </a:r>
            <a:r>
              <a:rPr lang="en-US" sz="2000">
                <a:ea typeface="+mn-lt"/>
                <a:cs typeface="+mn-lt"/>
              </a:rPr>
              <a:t> </a:t>
            </a:r>
            <a:r>
              <a:rPr lang="en-US" sz="2000" err="1">
                <a:ea typeface="+mn-lt"/>
                <a:cs typeface="+mn-lt"/>
              </a:rPr>
              <a:t>atšķirība</a:t>
            </a:r>
            <a:r>
              <a:rPr lang="en-US" sz="2000">
                <a:ea typeface="+mn-lt"/>
                <a:cs typeface="+mn-lt"/>
              </a:rPr>
              <a:t> </a:t>
            </a:r>
            <a:r>
              <a:rPr lang="en-US" sz="2000" err="1">
                <a:ea typeface="+mn-lt"/>
                <a:cs typeface="+mn-lt"/>
              </a:rPr>
              <a:t>ir</a:t>
            </a:r>
            <a:r>
              <a:rPr lang="en-US" sz="2000">
                <a:ea typeface="+mn-lt"/>
                <a:cs typeface="+mn-lt"/>
              </a:rPr>
              <a:t> </a:t>
            </a:r>
            <a:r>
              <a:rPr lang="en-US" sz="2000" err="1">
                <a:ea typeface="+mn-lt"/>
                <a:cs typeface="+mn-lt"/>
              </a:rPr>
              <a:t>tā</a:t>
            </a:r>
            <a:r>
              <a:rPr lang="en-US" sz="2000">
                <a:ea typeface="+mn-lt"/>
                <a:cs typeface="+mn-lt"/>
              </a:rPr>
              <a:t>, ka </a:t>
            </a:r>
            <a:r>
              <a:rPr lang="en-US" sz="2000" err="1">
                <a:ea typeface="+mn-lt"/>
                <a:cs typeface="+mn-lt"/>
              </a:rPr>
              <a:t>saraksti</a:t>
            </a:r>
            <a:r>
              <a:rPr lang="en-US" sz="2000">
                <a:ea typeface="+mn-lt"/>
                <a:cs typeface="+mn-lt"/>
              </a:rPr>
              <a:t> </a:t>
            </a:r>
            <a:r>
              <a:rPr lang="en-US" sz="2000" err="1">
                <a:ea typeface="+mn-lt"/>
                <a:cs typeface="+mn-lt"/>
              </a:rPr>
              <a:t>ir</a:t>
            </a:r>
            <a:r>
              <a:rPr lang="en-US" sz="2000">
                <a:ea typeface="+mn-lt"/>
                <a:cs typeface="+mn-lt"/>
              </a:rPr>
              <a:t> </a:t>
            </a:r>
            <a:r>
              <a:rPr lang="en-US" sz="2000" err="1">
                <a:ea typeface="+mn-lt"/>
                <a:cs typeface="+mn-lt"/>
              </a:rPr>
              <a:t>maināmi</a:t>
            </a:r>
            <a:r>
              <a:rPr lang="en-US" sz="2000">
                <a:ea typeface="+mn-lt"/>
                <a:cs typeface="+mn-lt"/>
              </a:rPr>
              <a:t>, bet </a:t>
            </a:r>
            <a:r>
              <a:rPr lang="en-US" sz="2000" err="1">
                <a:ea typeface="+mn-lt"/>
                <a:cs typeface="+mn-lt"/>
              </a:rPr>
              <a:t>korteži</a:t>
            </a:r>
            <a:r>
              <a:rPr lang="en-US" sz="2000">
                <a:ea typeface="+mn-lt"/>
                <a:cs typeface="+mn-lt"/>
              </a:rPr>
              <a:t> nav.</a:t>
            </a:r>
            <a:endParaRPr lang="en-US" sz="2000">
              <a:ea typeface="Calibri"/>
              <a:cs typeface="Calibri"/>
            </a:endParaRPr>
          </a:p>
          <a:p>
            <a:pPr marL="971550" lvl="1" indent="-285750">
              <a:buFont typeface="Arial"/>
              <a:buChar char="•"/>
            </a:pPr>
            <a:r>
              <a:rPr lang="en-US" sz="2000" b="1" err="1">
                <a:ea typeface="+mn-lt"/>
                <a:cs typeface="+mn-lt"/>
              </a:rPr>
              <a:t>Sintakse</a:t>
            </a:r>
            <a:r>
              <a:rPr lang="en-US" sz="2000" b="1">
                <a:ea typeface="+mn-lt"/>
                <a:cs typeface="+mn-lt"/>
              </a:rPr>
              <a:t>:</a:t>
            </a:r>
            <a:r>
              <a:rPr lang="en-US" sz="2000">
                <a:ea typeface="+mn-lt"/>
                <a:cs typeface="+mn-lt"/>
              </a:rPr>
              <a:t> </a:t>
            </a:r>
            <a:r>
              <a:rPr lang="en-US" sz="2000" err="1">
                <a:ea typeface="+mn-lt"/>
                <a:cs typeface="+mn-lt"/>
              </a:rPr>
              <a:t>Saraksti</a:t>
            </a:r>
            <a:r>
              <a:rPr lang="en-US" sz="2000">
                <a:ea typeface="+mn-lt"/>
                <a:cs typeface="+mn-lt"/>
              </a:rPr>
              <a:t> </a:t>
            </a:r>
            <a:r>
              <a:rPr lang="en-US" sz="2000" err="1">
                <a:ea typeface="+mn-lt"/>
                <a:cs typeface="+mn-lt"/>
              </a:rPr>
              <a:t>izmanto</a:t>
            </a:r>
            <a:r>
              <a:rPr lang="en-US" sz="2000">
                <a:ea typeface="+mn-lt"/>
                <a:cs typeface="+mn-lt"/>
              </a:rPr>
              <a:t> </a:t>
            </a:r>
            <a:r>
              <a:rPr lang="en-US" sz="2000" err="1">
                <a:ea typeface="+mn-lt"/>
                <a:cs typeface="+mn-lt"/>
              </a:rPr>
              <a:t>kvadrātiekavas</a:t>
            </a:r>
            <a:r>
              <a:rPr lang="en-US" sz="2000">
                <a:ea typeface="+mn-lt"/>
                <a:cs typeface="+mn-lt"/>
              </a:rPr>
              <a:t> </a:t>
            </a:r>
            <a:r>
              <a:rPr lang="en-US" sz="2000">
                <a:latin typeface="DM Mono"/>
                <a:ea typeface="Calibri"/>
                <a:cs typeface="Calibri"/>
              </a:rPr>
              <a:t>[]</a:t>
            </a:r>
            <a:r>
              <a:rPr lang="en-US" sz="2000">
                <a:ea typeface="+mn-lt"/>
                <a:cs typeface="+mn-lt"/>
              </a:rPr>
              <a:t>, bet </a:t>
            </a:r>
            <a:r>
              <a:rPr lang="en-US" sz="2000" err="1">
                <a:ea typeface="+mn-lt"/>
                <a:cs typeface="+mn-lt"/>
              </a:rPr>
              <a:t>korteži</a:t>
            </a:r>
            <a:r>
              <a:rPr lang="en-US" sz="2000">
                <a:ea typeface="+mn-lt"/>
                <a:cs typeface="+mn-lt"/>
              </a:rPr>
              <a:t> - </a:t>
            </a:r>
            <a:r>
              <a:rPr lang="en-US" sz="2000" err="1">
                <a:ea typeface="+mn-lt"/>
                <a:cs typeface="+mn-lt"/>
              </a:rPr>
              <a:t>apaļās</a:t>
            </a:r>
            <a:r>
              <a:rPr lang="en-US" sz="2000">
                <a:ea typeface="+mn-lt"/>
                <a:cs typeface="+mn-lt"/>
              </a:rPr>
              <a:t> </a:t>
            </a:r>
            <a:r>
              <a:rPr lang="en-US" sz="2000" err="1">
                <a:ea typeface="+mn-lt"/>
                <a:cs typeface="+mn-lt"/>
              </a:rPr>
              <a:t>iekavas</a:t>
            </a:r>
            <a:r>
              <a:rPr lang="en-US" sz="2000">
                <a:ea typeface="+mn-lt"/>
                <a:cs typeface="+mn-lt"/>
              </a:rPr>
              <a:t> </a:t>
            </a:r>
            <a:r>
              <a:rPr lang="en-US" sz="2000">
                <a:latin typeface="DM Mono"/>
                <a:ea typeface="Calibri"/>
                <a:cs typeface="Calibri"/>
              </a:rPr>
              <a:t>()</a:t>
            </a:r>
            <a:r>
              <a:rPr lang="en-US" sz="2000">
                <a:ea typeface="+mn-lt"/>
                <a:cs typeface="+mn-lt"/>
              </a:rPr>
              <a:t>.</a:t>
            </a:r>
            <a:endParaRPr lang="en-US" sz="2000">
              <a:ea typeface="Calibri"/>
              <a:cs typeface="Calibri"/>
            </a:endParaRPr>
          </a:p>
          <a:p>
            <a:pPr marL="971550" lvl="1" indent="-285750">
              <a:buFont typeface="Arial"/>
              <a:buChar char="•"/>
            </a:pPr>
            <a:r>
              <a:rPr lang="en-US" sz="2000" b="1" err="1">
                <a:ea typeface="+mn-lt"/>
                <a:cs typeface="+mn-lt"/>
              </a:rPr>
              <a:t>Pielietojums</a:t>
            </a:r>
            <a:r>
              <a:rPr lang="en-US" sz="2000" b="1">
                <a:ea typeface="+mn-lt"/>
                <a:cs typeface="+mn-lt"/>
              </a:rPr>
              <a:t>:</a:t>
            </a:r>
            <a:r>
              <a:rPr lang="en-US" sz="2000">
                <a:ea typeface="+mn-lt"/>
                <a:cs typeface="+mn-lt"/>
              </a:rPr>
              <a:t> </a:t>
            </a:r>
            <a:r>
              <a:rPr lang="en-US" sz="2000" err="1">
                <a:ea typeface="+mn-lt"/>
                <a:cs typeface="+mn-lt"/>
              </a:rPr>
              <a:t>Kortežus</a:t>
            </a:r>
            <a:r>
              <a:rPr lang="en-US" sz="2000">
                <a:ea typeface="+mn-lt"/>
                <a:cs typeface="+mn-lt"/>
              </a:rPr>
              <a:t> </a:t>
            </a:r>
            <a:r>
              <a:rPr lang="en-US" sz="2000" err="1">
                <a:ea typeface="+mn-lt"/>
                <a:cs typeface="+mn-lt"/>
              </a:rPr>
              <a:t>izmanto</a:t>
            </a:r>
            <a:r>
              <a:rPr lang="en-US" sz="2000">
                <a:ea typeface="+mn-lt"/>
                <a:cs typeface="+mn-lt"/>
              </a:rPr>
              <a:t>, ja </a:t>
            </a:r>
            <a:r>
              <a:rPr lang="en-US" sz="2000" err="1">
                <a:ea typeface="+mn-lt"/>
                <a:cs typeface="+mn-lt"/>
              </a:rPr>
              <a:t>datiem</a:t>
            </a:r>
            <a:r>
              <a:rPr lang="en-US" sz="2000">
                <a:ea typeface="+mn-lt"/>
                <a:cs typeface="+mn-lt"/>
              </a:rPr>
              <a:t> </a:t>
            </a:r>
            <a:r>
              <a:rPr lang="en-US" sz="2000" err="1">
                <a:ea typeface="+mn-lt"/>
                <a:cs typeface="+mn-lt"/>
              </a:rPr>
              <a:t>nevajadzētu</a:t>
            </a:r>
            <a:r>
              <a:rPr lang="en-US" sz="2000">
                <a:ea typeface="+mn-lt"/>
                <a:cs typeface="+mn-lt"/>
              </a:rPr>
              <a:t> </a:t>
            </a:r>
            <a:r>
              <a:rPr lang="en-US" sz="2000" err="1">
                <a:ea typeface="+mn-lt"/>
                <a:cs typeface="+mn-lt"/>
              </a:rPr>
              <a:t>tikt</a:t>
            </a:r>
            <a:r>
              <a:rPr lang="en-US" sz="2000">
                <a:ea typeface="+mn-lt"/>
                <a:cs typeface="+mn-lt"/>
              </a:rPr>
              <a:t> </a:t>
            </a:r>
            <a:r>
              <a:rPr lang="en-US" sz="2000" err="1">
                <a:ea typeface="+mn-lt"/>
                <a:cs typeface="+mn-lt"/>
              </a:rPr>
              <a:t>mainītiem</a:t>
            </a:r>
            <a:r>
              <a:rPr lang="en-US" sz="2000">
                <a:ea typeface="+mn-lt"/>
                <a:cs typeface="+mn-lt"/>
              </a:rPr>
              <a:t>, </a:t>
            </a:r>
            <a:r>
              <a:rPr lang="en-US" sz="2000" err="1">
                <a:ea typeface="+mn-lt"/>
                <a:cs typeface="+mn-lt"/>
              </a:rPr>
              <a:t>piemēram</a:t>
            </a:r>
            <a:r>
              <a:rPr lang="en-US" sz="2000">
                <a:ea typeface="+mn-lt"/>
                <a:cs typeface="+mn-lt"/>
              </a:rPr>
              <a:t>, </a:t>
            </a:r>
            <a:r>
              <a:rPr lang="en-US" sz="2000" err="1">
                <a:ea typeface="+mn-lt"/>
                <a:cs typeface="+mn-lt"/>
              </a:rPr>
              <a:t>konstantu</a:t>
            </a:r>
            <a:r>
              <a:rPr lang="en-US" sz="2000">
                <a:ea typeface="+mn-lt"/>
                <a:cs typeface="+mn-lt"/>
              </a:rPr>
              <a:t> </a:t>
            </a:r>
            <a:r>
              <a:rPr lang="en-US" sz="2000" err="1">
                <a:ea typeface="+mn-lt"/>
                <a:cs typeface="+mn-lt"/>
              </a:rPr>
              <a:t>vērtību</a:t>
            </a:r>
            <a:r>
              <a:rPr lang="en-US" sz="2000">
                <a:ea typeface="+mn-lt"/>
                <a:cs typeface="+mn-lt"/>
              </a:rPr>
              <a:t> </a:t>
            </a:r>
            <a:r>
              <a:rPr lang="en-US" sz="2000" err="1">
                <a:ea typeface="+mn-lt"/>
                <a:cs typeface="+mn-lt"/>
              </a:rPr>
              <a:t>attēlošanai</a:t>
            </a:r>
            <a:r>
              <a:rPr lang="en-US" sz="2000">
                <a:ea typeface="+mn-lt"/>
                <a:cs typeface="+mn-lt"/>
              </a:rPr>
              <a:t>, </a:t>
            </a:r>
            <a:r>
              <a:rPr lang="en-US" sz="2000" err="1">
                <a:ea typeface="+mn-lt"/>
                <a:cs typeface="+mn-lt"/>
              </a:rPr>
              <a:t>funkciju</a:t>
            </a:r>
            <a:r>
              <a:rPr lang="en-US" sz="2000">
                <a:ea typeface="+mn-lt"/>
                <a:cs typeface="+mn-lt"/>
              </a:rPr>
              <a:t> </a:t>
            </a:r>
            <a:r>
              <a:rPr lang="en-US" sz="2000" err="1">
                <a:ea typeface="+mn-lt"/>
                <a:cs typeface="+mn-lt"/>
              </a:rPr>
              <a:t>atgrieztajām</a:t>
            </a:r>
            <a:r>
              <a:rPr lang="en-US" sz="2000">
                <a:ea typeface="+mn-lt"/>
                <a:cs typeface="+mn-lt"/>
              </a:rPr>
              <a:t> </a:t>
            </a:r>
            <a:r>
              <a:rPr lang="en-US" sz="2000" err="1">
                <a:ea typeface="+mn-lt"/>
                <a:cs typeface="+mn-lt"/>
              </a:rPr>
              <a:t>vairākām</a:t>
            </a:r>
            <a:r>
              <a:rPr lang="en-US" sz="2000">
                <a:ea typeface="+mn-lt"/>
                <a:cs typeface="+mn-lt"/>
              </a:rPr>
              <a:t> </a:t>
            </a:r>
            <a:r>
              <a:rPr lang="en-US" sz="2000" err="1">
                <a:ea typeface="+mn-lt"/>
                <a:cs typeface="+mn-lt"/>
              </a:rPr>
              <a:t>vērtībām</a:t>
            </a:r>
            <a:r>
              <a:rPr lang="en-US" sz="2000">
                <a:ea typeface="+mn-lt"/>
                <a:cs typeface="+mn-lt"/>
              </a:rPr>
              <a:t>, </a:t>
            </a:r>
            <a:r>
              <a:rPr lang="en-US" sz="2000" err="1">
                <a:ea typeface="+mn-lt"/>
                <a:cs typeface="+mn-lt"/>
              </a:rPr>
              <a:t>vai</a:t>
            </a:r>
            <a:r>
              <a:rPr lang="en-US" sz="2000">
                <a:ea typeface="+mn-lt"/>
                <a:cs typeface="+mn-lt"/>
              </a:rPr>
              <a:t> </a:t>
            </a:r>
            <a:r>
              <a:rPr lang="en-US" sz="2000" err="1">
                <a:ea typeface="+mn-lt"/>
                <a:cs typeface="+mn-lt"/>
              </a:rPr>
              <a:t>kā</a:t>
            </a:r>
            <a:r>
              <a:rPr lang="en-US" sz="2000">
                <a:ea typeface="+mn-lt"/>
                <a:cs typeface="+mn-lt"/>
              </a:rPr>
              <a:t> </a:t>
            </a:r>
            <a:r>
              <a:rPr lang="en-US" sz="2000" err="1">
                <a:ea typeface="+mn-lt"/>
                <a:cs typeface="+mn-lt"/>
              </a:rPr>
              <a:t>atslēgas</a:t>
            </a:r>
            <a:r>
              <a:rPr lang="en-US" sz="2000">
                <a:ea typeface="+mn-lt"/>
                <a:cs typeface="+mn-lt"/>
              </a:rPr>
              <a:t> </a:t>
            </a:r>
            <a:r>
              <a:rPr lang="en-US" sz="2000" err="1">
                <a:ea typeface="+mn-lt"/>
                <a:cs typeface="+mn-lt"/>
              </a:rPr>
              <a:t>vārdnīcās</a:t>
            </a:r>
            <a:r>
              <a:rPr lang="en-US" sz="2000">
                <a:ea typeface="+mn-lt"/>
                <a:cs typeface="+mn-lt"/>
              </a:rPr>
              <a:t> (jo </a:t>
            </a:r>
            <a:r>
              <a:rPr lang="en-US" sz="2000" err="1">
                <a:ea typeface="+mn-lt"/>
                <a:cs typeface="+mn-lt"/>
              </a:rPr>
              <a:t>atslēgām</a:t>
            </a:r>
            <a:r>
              <a:rPr lang="en-US" sz="2000">
                <a:ea typeface="+mn-lt"/>
                <a:cs typeface="+mn-lt"/>
              </a:rPr>
              <a:t> </a:t>
            </a:r>
            <a:r>
              <a:rPr lang="en-US" sz="2000" err="1">
                <a:ea typeface="+mn-lt"/>
                <a:cs typeface="+mn-lt"/>
              </a:rPr>
              <a:t>ir</a:t>
            </a:r>
            <a:r>
              <a:rPr lang="en-US" sz="2000">
                <a:ea typeface="+mn-lt"/>
                <a:cs typeface="+mn-lt"/>
              </a:rPr>
              <a:t> </a:t>
            </a:r>
            <a:r>
              <a:rPr lang="en-US" sz="2000" err="1">
                <a:ea typeface="+mn-lt"/>
                <a:cs typeface="+mn-lt"/>
              </a:rPr>
              <a:t>jābūt</a:t>
            </a:r>
            <a:r>
              <a:rPr lang="en-US" sz="2000">
                <a:ea typeface="+mn-lt"/>
                <a:cs typeface="+mn-lt"/>
              </a:rPr>
              <a:t> </a:t>
            </a:r>
            <a:r>
              <a:rPr lang="en-US" sz="2000" err="1">
                <a:ea typeface="+mn-lt"/>
                <a:cs typeface="+mn-lt"/>
              </a:rPr>
              <a:t>nemaināmām</a:t>
            </a:r>
            <a:r>
              <a:rPr lang="en-US" sz="2000">
                <a:ea typeface="+mn-lt"/>
                <a:cs typeface="+mn-lt"/>
              </a:rPr>
              <a:t>). </a:t>
            </a:r>
            <a:r>
              <a:rPr lang="en-US" sz="2000" err="1">
                <a:ea typeface="+mn-lt"/>
                <a:cs typeface="+mn-lt"/>
              </a:rPr>
              <a:t>Korteži</a:t>
            </a:r>
            <a:r>
              <a:rPr lang="en-US" sz="2000">
                <a:ea typeface="+mn-lt"/>
                <a:cs typeface="+mn-lt"/>
              </a:rPr>
              <a:t> </a:t>
            </a:r>
            <a:r>
              <a:rPr lang="en-US" sz="2000" err="1">
                <a:ea typeface="+mn-lt"/>
                <a:cs typeface="+mn-lt"/>
              </a:rPr>
              <a:t>parasti</a:t>
            </a:r>
            <a:r>
              <a:rPr lang="en-US" sz="2000">
                <a:ea typeface="+mn-lt"/>
                <a:cs typeface="+mn-lt"/>
              </a:rPr>
              <a:t> </a:t>
            </a:r>
            <a:r>
              <a:rPr lang="en-US" sz="2000" err="1">
                <a:ea typeface="+mn-lt"/>
                <a:cs typeface="+mn-lt"/>
              </a:rPr>
              <a:t>ir</a:t>
            </a:r>
            <a:r>
              <a:rPr lang="en-US" sz="2000">
                <a:ea typeface="+mn-lt"/>
                <a:cs typeface="+mn-lt"/>
              </a:rPr>
              <a:t> </a:t>
            </a:r>
            <a:r>
              <a:rPr lang="en-US" sz="2000" err="1">
                <a:ea typeface="+mn-lt"/>
                <a:cs typeface="+mn-lt"/>
              </a:rPr>
              <a:t>nedaudz</a:t>
            </a:r>
            <a:r>
              <a:rPr lang="en-US" sz="2000">
                <a:ea typeface="+mn-lt"/>
                <a:cs typeface="+mn-lt"/>
              </a:rPr>
              <a:t> </a:t>
            </a:r>
            <a:r>
              <a:rPr lang="en-US" sz="2000" err="1">
                <a:ea typeface="+mn-lt"/>
                <a:cs typeface="+mn-lt"/>
              </a:rPr>
              <a:t>efektīvāki</a:t>
            </a:r>
            <a:r>
              <a:rPr lang="en-US" sz="2000">
                <a:ea typeface="+mn-lt"/>
                <a:cs typeface="+mn-lt"/>
              </a:rPr>
              <a:t> </a:t>
            </a:r>
            <a:r>
              <a:rPr lang="en-US" sz="2000" err="1">
                <a:ea typeface="+mn-lt"/>
                <a:cs typeface="+mn-lt"/>
              </a:rPr>
              <a:t>atmiņas</a:t>
            </a:r>
            <a:r>
              <a:rPr lang="en-US" sz="2000">
                <a:ea typeface="+mn-lt"/>
                <a:cs typeface="+mn-lt"/>
              </a:rPr>
              <a:t> </a:t>
            </a:r>
            <a:r>
              <a:rPr lang="en-US" sz="2000" err="1">
                <a:ea typeface="+mn-lt"/>
                <a:cs typeface="+mn-lt"/>
              </a:rPr>
              <a:t>ziņā</a:t>
            </a:r>
            <a:r>
              <a:rPr lang="en-US" sz="2000">
                <a:ea typeface="+mn-lt"/>
                <a:cs typeface="+mn-lt"/>
              </a:rPr>
              <a:t> un var </a:t>
            </a:r>
            <a:r>
              <a:rPr lang="en-US" sz="2000" err="1">
                <a:ea typeface="+mn-lt"/>
                <a:cs typeface="+mn-lt"/>
              </a:rPr>
              <a:t>nodrošināt</a:t>
            </a:r>
            <a:r>
              <a:rPr lang="en-US" sz="2000">
                <a:ea typeface="+mn-lt"/>
                <a:cs typeface="+mn-lt"/>
              </a:rPr>
              <a:t> </a:t>
            </a:r>
            <a:r>
              <a:rPr lang="en-US" sz="2000" err="1">
                <a:ea typeface="+mn-lt"/>
                <a:cs typeface="+mn-lt"/>
              </a:rPr>
              <a:t>zināmu</a:t>
            </a:r>
            <a:r>
              <a:rPr lang="en-US" sz="2000">
                <a:ea typeface="+mn-lt"/>
                <a:cs typeface="+mn-lt"/>
              </a:rPr>
              <a:t> </a:t>
            </a:r>
            <a:r>
              <a:rPr lang="en-US" sz="2000" err="1">
                <a:ea typeface="+mn-lt"/>
                <a:cs typeface="+mn-lt"/>
              </a:rPr>
              <a:t>aizsardzību</a:t>
            </a:r>
            <a:r>
              <a:rPr lang="en-US" sz="2000">
                <a:ea typeface="+mn-lt"/>
                <a:cs typeface="+mn-lt"/>
              </a:rPr>
              <a:t> </a:t>
            </a:r>
            <a:r>
              <a:rPr lang="en-US" sz="2000" err="1">
                <a:ea typeface="+mn-lt"/>
                <a:cs typeface="+mn-lt"/>
              </a:rPr>
              <a:t>pret</a:t>
            </a:r>
            <a:r>
              <a:rPr lang="en-US" sz="2000">
                <a:ea typeface="+mn-lt"/>
                <a:cs typeface="+mn-lt"/>
              </a:rPr>
              <a:t> </a:t>
            </a:r>
            <a:r>
              <a:rPr lang="en-US" sz="2000" err="1">
                <a:ea typeface="+mn-lt"/>
                <a:cs typeface="+mn-lt"/>
              </a:rPr>
              <a:t>nejaušām</a:t>
            </a:r>
            <a:r>
              <a:rPr lang="en-US" sz="2000">
                <a:ea typeface="+mn-lt"/>
                <a:cs typeface="+mn-lt"/>
              </a:rPr>
              <a:t> datu </a:t>
            </a:r>
            <a:r>
              <a:rPr lang="en-US" sz="2000" err="1">
                <a:ea typeface="+mn-lt"/>
                <a:cs typeface="+mn-lt"/>
              </a:rPr>
              <a:t>izmaiņām</a:t>
            </a:r>
            <a:r>
              <a:rPr lang="en-US" sz="2000">
                <a:ea typeface="+mn-lt"/>
                <a:cs typeface="+mn-lt"/>
              </a:rPr>
              <a:t>.</a:t>
            </a:r>
            <a:endParaRPr lang="en-US" sz="2000"/>
          </a:p>
          <a:p>
            <a:pPr marL="0" indent="0">
              <a:buNone/>
            </a:pPr>
            <a:endParaRPr lang="en-US" sz="2000">
              <a:ea typeface="Calibri"/>
              <a:cs typeface="Calibri"/>
            </a:endParaRPr>
          </a:p>
        </p:txBody>
      </p:sp>
      <p:pic>
        <p:nvPicPr>
          <p:cNvPr id="4" name="Picture 3" descr="A black background with white text&#10;&#10;Description automatically generated">
            <a:extLst>
              <a:ext uri="{FF2B5EF4-FFF2-40B4-BE49-F238E27FC236}">
                <a16:creationId xmlns:a16="http://schemas.microsoft.com/office/drawing/2014/main" id="{F7F9E111-3918-AAB2-AB9D-09BAE5DE8484}"/>
              </a:ext>
            </a:extLst>
          </p:cNvPr>
          <p:cNvPicPr>
            <a:picLocks noChangeAspect="1"/>
          </p:cNvPicPr>
          <p:nvPr/>
        </p:nvPicPr>
        <p:blipFill>
          <a:blip r:embed="rId2"/>
          <a:stretch>
            <a:fillRect/>
          </a:stretch>
        </p:blipFill>
        <p:spPr>
          <a:xfrm>
            <a:off x="924326" y="2231948"/>
            <a:ext cx="5936599" cy="1053717"/>
          </a:xfrm>
          <a:prstGeom prst="rect">
            <a:avLst/>
          </a:prstGeom>
        </p:spPr>
      </p:pic>
    </p:spTree>
    <p:extLst>
      <p:ext uri="{BB962C8B-B14F-4D97-AF65-F5344CB8AC3E}">
        <p14:creationId xmlns:p14="http://schemas.microsoft.com/office/powerpoint/2010/main" val="210504534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B9F1-5102-6EBD-B7BE-259414F2B69B}"/>
              </a:ext>
            </a:extLst>
          </p:cNvPr>
          <p:cNvSpPr>
            <a:spLocks noGrp="1"/>
          </p:cNvSpPr>
          <p:nvPr>
            <p:ph type="title"/>
          </p:nvPr>
        </p:nvSpPr>
        <p:spPr/>
        <p:txBody>
          <a:bodyPr/>
          <a:lstStyle/>
          <a:p>
            <a:r>
              <a:rPr lang="en-US">
                <a:ea typeface="Calibri Light"/>
                <a:cs typeface="Calibri Light"/>
              </a:rPr>
              <a:t>Praktiskais uzdevums</a:t>
            </a:r>
            <a:endParaRPr lang="en-US"/>
          </a:p>
        </p:txBody>
      </p:sp>
      <p:sp>
        <p:nvSpPr>
          <p:cNvPr id="3" name="Content Placeholder 2">
            <a:extLst>
              <a:ext uri="{FF2B5EF4-FFF2-40B4-BE49-F238E27FC236}">
                <a16:creationId xmlns:a16="http://schemas.microsoft.com/office/drawing/2014/main" id="{7035409F-30DA-5A0D-2443-64B8698ADE09}"/>
              </a:ext>
            </a:extLst>
          </p:cNvPr>
          <p:cNvSpPr>
            <a:spLocks noGrp="1"/>
          </p:cNvSpPr>
          <p:nvPr>
            <p:ph idx="1"/>
          </p:nvPr>
        </p:nvSpPr>
        <p:spPr/>
        <p:txBody>
          <a:bodyPr vert="horz" lIns="91440" tIns="45720" rIns="91440" bIns="45720" rtlCol="0" anchor="t">
            <a:normAutofit/>
          </a:bodyPr>
          <a:lstStyle/>
          <a:p>
            <a:pPr>
              <a:buNone/>
            </a:pPr>
            <a:r>
              <a:rPr lang="en-US" sz="2000" b="1">
                <a:ea typeface="+mn-lt"/>
                <a:cs typeface="+mn-lt"/>
              </a:rPr>
              <a:t>Korteži:</a:t>
            </a:r>
            <a:endParaRPr lang="en-US" sz="2000">
              <a:ea typeface="Calibri"/>
              <a:cs typeface="Calibri"/>
            </a:endParaRPr>
          </a:p>
          <a:p>
            <a:pPr>
              <a:buFont typeface="Arial"/>
              <a:buChar char="•"/>
            </a:pPr>
            <a:r>
              <a:rPr lang="en-US" sz="2000">
                <a:ea typeface="+mn-lt"/>
                <a:cs typeface="+mn-lt"/>
              </a:rPr>
              <a:t>Izveidojiet kortežu ar trim koordinātām (x, y, z).</a:t>
            </a:r>
            <a:endParaRPr lang="en-US" sz="2000">
              <a:ea typeface="Calibri"/>
              <a:cs typeface="Calibri"/>
            </a:endParaRPr>
          </a:p>
          <a:p>
            <a:pPr>
              <a:buFont typeface="Arial"/>
              <a:buChar char="•"/>
            </a:pPr>
            <a:r>
              <a:rPr lang="en-US" sz="2000">
                <a:ea typeface="+mn-lt"/>
                <a:cs typeface="+mn-lt"/>
              </a:rPr>
              <a:t>Mēģiniet nomainīt vienu no koordinātēm kortežā (šim jāizdod kļūda, jo korteži ir nemaināmi).</a:t>
            </a:r>
            <a:endParaRPr lang="en-US" sz="2000">
              <a:ea typeface="Calibri"/>
              <a:cs typeface="Calibri"/>
            </a:endParaRPr>
          </a:p>
          <a:p>
            <a:pPr>
              <a:buFont typeface="Arial"/>
              <a:buChar char="•"/>
            </a:pPr>
            <a:r>
              <a:rPr lang="en-US" sz="2000">
                <a:ea typeface="+mn-lt"/>
                <a:cs typeface="+mn-lt"/>
              </a:rPr>
              <a:t>Izmantojiet indeksēšanu, lai piekļūtu kādai no koordinātēm kortežā un izdrukājiet to.</a:t>
            </a:r>
            <a:endParaRPr lang="en-US" sz="2000"/>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131931179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4AAF-E192-E078-19EF-B61D22B36442}"/>
              </a:ext>
            </a:extLst>
          </p:cNvPr>
          <p:cNvSpPr>
            <a:spLocks noGrp="1"/>
          </p:cNvSpPr>
          <p:nvPr>
            <p:ph type="title"/>
          </p:nvPr>
        </p:nvSpPr>
        <p:spPr>
          <a:xfrm>
            <a:off x="838200" y="227414"/>
            <a:ext cx="10515600" cy="737997"/>
          </a:xfrm>
        </p:spPr>
        <p:txBody>
          <a:bodyPr/>
          <a:lstStyle/>
          <a:p>
            <a:r>
              <a:rPr lang="en-US" err="1">
                <a:ea typeface="Calibri Light"/>
                <a:cs typeface="Calibri Light"/>
              </a:rPr>
              <a:t>Vārdnīca</a:t>
            </a:r>
            <a:r>
              <a:rPr lang="en-US">
                <a:ea typeface="Calibri Light"/>
                <a:cs typeface="Calibri Light"/>
              </a:rPr>
              <a:t> (dictionary)</a:t>
            </a:r>
            <a:endParaRPr lang="en-US"/>
          </a:p>
        </p:txBody>
      </p:sp>
      <p:sp>
        <p:nvSpPr>
          <p:cNvPr id="3" name="Content Placeholder 2">
            <a:extLst>
              <a:ext uri="{FF2B5EF4-FFF2-40B4-BE49-F238E27FC236}">
                <a16:creationId xmlns:a16="http://schemas.microsoft.com/office/drawing/2014/main" id="{0B86CB4C-6BA1-A486-9758-1B404A309C48}"/>
              </a:ext>
            </a:extLst>
          </p:cNvPr>
          <p:cNvSpPr>
            <a:spLocks noGrp="1"/>
          </p:cNvSpPr>
          <p:nvPr>
            <p:ph idx="1"/>
          </p:nvPr>
        </p:nvSpPr>
        <p:spPr>
          <a:xfrm>
            <a:off x="838200" y="1256421"/>
            <a:ext cx="10515600" cy="4920542"/>
          </a:xfrm>
        </p:spPr>
        <p:txBody>
          <a:bodyPr vert="horz" lIns="91440" tIns="45720" rIns="91440" bIns="45720" rtlCol="0" anchor="t">
            <a:normAutofit/>
          </a:bodyPr>
          <a:lstStyle/>
          <a:p>
            <a:pPr marL="0" indent="0">
              <a:buNone/>
            </a:pPr>
            <a:r>
              <a:rPr lang="en-US" sz="2000" b="1">
                <a:ea typeface="+mn-lt"/>
                <a:cs typeface="+mn-lt"/>
              </a:rPr>
              <a:t>Atslēgu-vērtību pāri:</a:t>
            </a:r>
            <a:r>
              <a:rPr lang="en-US" sz="2000">
                <a:ea typeface="+mn-lt"/>
                <a:cs typeface="+mn-lt"/>
              </a:rPr>
              <a:t> Vārdnīcas ir nesakārtotas datu kolekcijas, kas satur </a:t>
            </a:r>
            <a:r>
              <a:rPr lang="en-US" sz="2000" b="1">
                <a:ea typeface="+mn-lt"/>
                <a:cs typeface="+mn-lt"/>
              </a:rPr>
              <a:t>atslēgu-vērtību pārus</a:t>
            </a:r>
            <a:r>
              <a:rPr lang="en-US" sz="2000">
                <a:ea typeface="+mn-lt"/>
                <a:cs typeface="+mn-lt"/>
              </a:rPr>
              <a:t>. Katra atslēga ir unikāla, un tā ir saistīta ar noteiktu vērtību. Vārdnīcas ir maināmas un tiek definētas, iekļaujot atslēgu-vērtību pārus cirtainajās iekavās </a:t>
            </a:r>
            <a:r>
              <a:rPr lang="en-US" sz="2000">
                <a:latin typeface="DM Mono"/>
                <a:ea typeface="Calibri" panose="020F0502020204030204"/>
                <a:cs typeface="Calibri" panose="020F0502020204030204"/>
              </a:rPr>
              <a:t>{}</a:t>
            </a:r>
            <a:r>
              <a:rPr lang="en-US" sz="2000">
                <a:ea typeface="+mn-lt"/>
                <a:cs typeface="+mn-lt"/>
              </a:rPr>
              <a:t>, kur atslēga un vērtība ir atdalītas ar kolu </a:t>
            </a:r>
            <a:r>
              <a:rPr lang="en-US" sz="2000">
                <a:latin typeface="DM Mono"/>
                <a:ea typeface="Calibri" panose="020F0502020204030204"/>
                <a:cs typeface="Calibri" panose="020F0502020204030204"/>
              </a:rPr>
              <a:t>:</a:t>
            </a:r>
            <a:r>
              <a:rPr lang="en-US" sz="2000">
                <a:ea typeface="+mn-lt"/>
                <a:cs typeface="+mn-lt"/>
              </a:rPr>
              <a:t>.</a:t>
            </a:r>
          </a:p>
          <a:p>
            <a:pPr marL="0" indent="0">
              <a:buNone/>
            </a:pPr>
            <a:endParaRPr lang="en-US" sz="2000">
              <a:ea typeface="Calibri"/>
              <a:cs typeface="Calibri"/>
            </a:endParaRPr>
          </a:p>
          <a:p>
            <a:pPr marL="0" indent="0">
              <a:buNone/>
            </a:pPr>
            <a:endParaRPr lang="en-US" sz="2000">
              <a:ea typeface="Calibri"/>
              <a:cs typeface="Calibri"/>
            </a:endParaRPr>
          </a:p>
          <a:p>
            <a:pPr marL="0" indent="0">
              <a:buNone/>
            </a:pPr>
            <a:endParaRPr lang="en-US" sz="2000">
              <a:ea typeface="Calibri"/>
              <a:cs typeface="Calibri"/>
            </a:endParaRPr>
          </a:p>
          <a:p>
            <a:pPr>
              <a:buNone/>
            </a:pPr>
            <a:r>
              <a:rPr lang="en-US" sz="2000" b="1">
                <a:ea typeface="+mn-lt"/>
                <a:cs typeface="+mn-lt"/>
              </a:rPr>
              <a:t>Elementu pievienošana, piekļuve pēc atslēgas:</a:t>
            </a:r>
            <a:endParaRPr lang="en-US" sz="2000">
              <a:ea typeface="Calibri"/>
              <a:cs typeface="Calibri"/>
            </a:endParaRPr>
          </a:p>
          <a:p>
            <a:pPr>
              <a:buFont typeface="Arial"/>
              <a:buChar char="•"/>
            </a:pPr>
            <a:r>
              <a:rPr lang="en-US" sz="2000" b="1">
                <a:ea typeface="+mn-lt"/>
                <a:cs typeface="+mn-lt"/>
              </a:rPr>
              <a:t>Pievienošana/Atjaunināšana:</a:t>
            </a:r>
            <a:r>
              <a:rPr lang="en-US" sz="2000">
                <a:ea typeface="+mn-lt"/>
                <a:cs typeface="+mn-lt"/>
              </a:rPr>
              <a:t> Ja atslēga vārdnīcā jau eksistē, tās vērtība tiek atjaunināta. Ja atslēga neeksistē, tiek pievienots jauns atslēgu-vērtību pāris.</a:t>
            </a:r>
            <a:endParaRPr lang="en-US" sz="2000">
              <a:ea typeface="Calibri"/>
              <a:cs typeface="Calibri"/>
            </a:endParaRPr>
          </a:p>
          <a:p>
            <a:pPr>
              <a:buFont typeface="Arial"/>
              <a:buChar char="•"/>
            </a:pPr>
            <a:r>
              <a:rPr lang="en-US" sz="2000" b="1">
                <a:ea typeface="+mn-lt"/>
                <a:cs typeface="+mn-lt"/>
              </a:rPr>
              <a:t>Piekļuve pēc atslēgas:</a:t>
            </a:r>
            <a:r>
              <a:rPr lang="en-US" sz="2000">
                <a:ea typeface="+mn-lt"/>
                <a:cs typeface="+mn-lt"/>
              </a:rPr>
              <a:t> Vērtībām var piekļūt, izmantojot atslēgu kvadrātiekavās.</a:t>
            </a:r>
            <a:endParaRPr lang="en-US" sz="2000"/>
          </a:p>
          <a:p>
            <a:pPr marL="0" indent="0">
              <a:buNone/>
            </a:pPr>
            <a:endParaRPr lang="en-US" sz="2000">
              <a:ea typeface="Calibri"/>
              <a:cs typeface="Calibri"/>
            </a:endParaRPr>
          </a:p>
        </p:txBody>
      </p:sp>
      <p:pic>
        <p:nvPicPr>
          <p:cNvPr id="4" name="Picture 3">
            <a:extLst>
              <a:ext uri="{FF2B5EF4-FFF2-40B4-BE49-F238E27FC236}">
                <a16:creationId xmlns:a16="http://schemas.microsoft.com/office/drawing/2014/main" id="{E1B447B7-F4DB-72E2-355A-29E635560DFA}"/>
              </a:ext>
            </a:extLst>
          </p:cNvPr>
          <p:cNvPicPr>
            <a:picLocks noChangeAspect="1"/>
          </p:cNvPicPr>
          <p:nvPr/>
        </p:nvPicPr>
        <p:blipFill>
          <a:blip r:embed="rId2"/>
          <a:stretch>
            <a:fillRect/>
          </a:stretch>
        </p:blipFill>
        <p:spPr>
          <a:xfrm>
            <a:off x="1402183" y="2287089"/>
            <a:ext cx="8827609" cy="796542"/>
          </a:xfrm>
          <a:prstGeom prst="rect">
            <a:avLst/>
          </a:prstGeom>
        </p:spPr>
      </p:pic>
      <p:pic>
        <p:nvPicPr>
          <p:cNvPr id="5" name="Picture 4" descr="A screenshot of a computer code&#10;&#10;Description automatically generated">
            <a:extLst>
              <a:ext uri="{FF2B5EF4-FFF2-40B4-BE49-F238E27FC236}">
                <a16:creationId xmlns:a16="http://schemas.microsoft.com/office/drawing/2014/main" id="{AC7B2CA4-9A2B-B90E-420A-0CCDD5EEA39D}"/>
              </a:ext>
            </a:extLst>
          </p:cNvPr>
          <p:cNvPicPr>
            <a:picLocks noChangeAspect="1"/>
          </p:cNvPicPr>
          <p:nvPr/>
        </p:nvPicPr>
        <p:blipFill>
          <a:blip r:embed="rId3"/>
          <a:stretch>
            <a:fillRect/>
          </a:stretch>
        </p:blipFill>
        <p:spPr>
          <a:xfrm>
            <a:off x="1577822" y="4904170"/>
            <a:ext cx="8467151" cy="1382961"/>
          </a:xfrm>
          <a:prstGeom prst="rect">
            <a:avLst/>
          </a:prstGeom>
        </p:spPr>
      </p:pic>
    </p:spTree>
    <p:extLst>
      <p:ext uri="{BB962C8B-B14F-4D97-AF65-F5344CB8AC3E}">
        <p14:creationId xmlns:p14="http://schemas.microsoft.com/office/powerpoint/2010/main" val="148329213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94E8A-1831-41E5-E1D9-1632463C75B6}"/>
              </a:ext>
            </a:extLst>
          </p:cNvPr>
          <p:cNvSpPr>
            <a:spLocks noGrp="1"/>
          </p:cNvSpPr>
          <p:nvPr>
            <p:ph type="title"/>
          </p:nvPr>
        </p:nvSpPr>
        <p:spPr>
          <a:xfrm>
            <a:off x="838200" y="209053"/>
            <a:ext cx="10515600" cy="921612"/>
          </a:xfrm>
        </p:spPr>
        <p:txBody>
          <a:bodyPr/>
          <a:lstStyle/>
          <a:p>
            <a:r>
              <a:rPr lang="en-US">
                <a:ea typeface="Calibri Light"/>
                <a:cs typeface="Calibri Light"/>
              </a:rPr>
              <a:t>Tipu pārveidošana (type casting)</a:t>
            </a:r>
            <a:endParaRPr lang="en-US"/>
          </a:p>
        </p:txBody>
      </p:sp>
      <p:sp>
        <p:nvSpPr>
          <p:cNvPr id="3" name="Content Placeholder 2">
            <a:extLst>
              <a:ext uri="{FF2B5EF4-FFF2-40B4-BE49-F238E27FC236}">
                <a16:creationId xmlns:a16="http://schemas.microsoft.com/office/drawing/2014/main" id="{8E634049-80CA-C284-C40B-9CC0222C6245}"/>
              </a:ext>
            </a:extLst>
          </p:cNvPr>
          <p:cNvSpPr>
            <a:spLocks noGrp="1"/>
          </p:cNvSpPr>
          <p:nvPr>
            <p:ph idx="1"/>
          </p:nvPr>
        </p:nvSpPr>
        <p:spPr>
          <a:xfrm>
            <a:off x="838200" y="1329866"/>
            <a:ext cx="10515600" cy="4847097"/>
          </a:xfrm>
        </p:spPr>
        <p:txBody>
          <a:bodyPr vert="horz" lIns="91440" tIns="45720" rIns="91440" bIns="45720" rtlCol="0" anchor="t">
            <a:normAutofit/>
          </a:bodyPr>
          <a:lstStyle/>
          <a:p>
            <a:pPr>
              <a:buNone/>
            </a:pPr>
            <a:r>
              <a:rPr lang="en-US" sz="2000">
                <a:ea typeface="+mn-lt"/>
                <a:cs typeface="+mn-lt"/>
              </a:rPr>
              <a:t>Python nodrošina funkcijas, lai pārveidotu vienu datu tipu citā, ja tas ir iespējams.</a:t>
            </a:r>
            <a:endParaRPr lang="en-US" sz="2000">
              <a:ea typeface="Calibri"/>
              <a:cs typeface="Calibri"/>
            </a:endParaRPr>
          </a:p>
          <a:p>
            <a:pPr>
              <a:buFont typeface="Arial"/>
              <a:buChar char="•"/>
            </a:pPr>
            <a:r>
              <a:rPr lang="en-US" sz="2000">
                <a:latin typeface="DM Mono"/>
                <a:ea typeface="Calibri" panose="020F0502020204030204"/>
                <a:cs typeface="Calibri" panose="020F0502020204030204"/>
              </a:rPr>
              <a:t>int()</a:t>
            </a:r>
            <a:r>
              <a:rPr lang="en-US" sz="2000">
                <a:ea typeface="+mn-lt"/>
                <a:cs typeface="+mn-lt"/>
              </a:rPr>
              <a:t>: Pārveido vērtību par veselu skaitli.</a:t>
            </a:r>
            <a:endParaRPr lang="en-US" sz="2000">
              <a:ea typeface="Calibri"/>
              <a:cs typeface="Calibri"/>
            </a:endParaRPr>
          </a:p>
          <a:p>
            <a:pPr>
              <a:buFont typeface="Arial"/>
              <a:buChar char="•"/>
            </a:pPr>
            <a:r>
              <a:rPr lang="en-US" sz="2000">
                <a:latin typeface="DM Mono"/>
                <a:ea typeface="Calibri" panose="020F0502020204030204"/>
                <a:cs typeface="Calibri" panose="020F0502020204030204"/>
              </a:rPr>
              <a:t>float()</a:t>
            </a:r>
            <a:r>
              <a:rPr lang="en-US" sz="2000">
                <a:ea typeface="+mn-lt"/>
                <a:cs typeface="+mn-lt"/>
              </a:rPr>
              <a:t>: Pārveido vērtību par peldošā punkta skaitli.</a:t>
            </a:r>
            <a:endParaRPr lang="en-US" sz="2000">
              <a:ea typeface="Calibri"/>
              <a:cs typeface="Calibri"/>
            </a:endParaRPr>
          </a:p>
          <a:p>
            <a:pPr>
              <a:buFont typeface="Arial"/>
              <a:buChar char="•"/>
            </a:pPr>
            <a:r>
              <a:rPr lang="en-US" sz="2000">
                <a:latin typeface="DM Mono"/>
                <a:ea typeface="Calibri" panose="020F0502020204030204"/>
                <a:cs typeface="Calibri" panose="020F0502020204030204"/>
              </a:rPr>
              <a:t>str()</a:t>
            </a:r>
            <a:r>
              <a:rPr lang="en-US" sz="2000">
                <a:ea typeface="+mn-lt"/>
                <a:cs typeface="+mn-lt"/>
              </a:rPr>
              <a:t>: Pārveido vērtību par virkni.</a:t>
            </a:r>
            <a:endParaRPr lang="en-US" sz="2000"/>
          </a:p>
          <a:p>
            <a:pPr marL="0" indent="0">
              <a:buNone/>
            </a:pPr>
            <a:endParaRPr lang="en-US">
              <a:ea typeface="Calibri" panose="020F0502020204030204"/>
              <a:cs typeface="Calibri" panose="020F0502020204030204"/>
            </a:endParaRPr>
          </a:p>
        </p:txBody>
      </p:sp>
      <p:pic>
        <p:nvPicPr>
          <p:cNvPr id="4" name="Picture 3" descr="A computer screen shot of a program code&#10;&#10;Description automatically generated">
            <a:extLst>
              <a:ext uri="{FF2B5EF4-FFF2-40B4-BE49-F238E27FC236}">
                <a16:creationId xmlns:a16="http://schemas.microsoft.com/office/drawing/2014/main" id="{44B29C5F-3983-ABCD-9261-BF0B109036AC}"/>
              </a:ext>
            </a:extLst>
          </p:cNvPr>
          <p:cNvPicPr>
            <a:picLocks noChangeAspect="1"/>
          </p:cNvPicPr>
          <p:nvPr/>
        </p:nvPicPr>
        <p:blipFill>
          <a:blip r:embed="rId2"/>
          <a:stretch>
            <a:fillRect/>
          </a:stretch>
        </p:blipFill>
        <p:spPr>
          <a:xfrm>
            <a:off x="5608619" y="2717437"/>
            <a:ext cx="4729678" cy="3341897"/>
          </a:xfrm>
          <a:prstGeom prst="rect">
            <a:avLst/>
          </a:prstGeom>
        </p:spPr>
      </p:pic>
    </p:spTree>
    <p:extLst>
      <p:ext uri="{BB962C8B-B14F-4D97-AF65-F5344CB8AC3E}">
        <p14:creationId xmlns:p14="http://schemas.microsoft.com/office/powerpoint/2010/main" val="81984675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4ECF9-D433-40D3-FCA9-B0A5B8B01B96}"/>
              </a:ext>
            </a:extLst>
          </p:cNvPr>
          <p:cNvSpPr>
            <a:spLocks noGrp="1"/>
          </p:cNvSpPr>
          <p:nvPr>
            <p:ph type="title"/>
          </p:nvPr>
        </p:nvSpPr>
        <p:spPr/>
        <p:txBody>
          <a:bodyPr/>
          <a:lstStyle/>
          <a:p>
            <a:r>
              <a:rPr lang="en-US">
                <a:ea typeface="Calibri Light"/>
                <a:cs typeface="Calibri Light"/>
              </a:rPr>
              <a:t>Praktiskais uzdevums</a:t>
            </a:r>
            <a:endParaRPr lang="en-US"/>
          </a:p>
        </p:txBody>
      </p:sp>
      <p:sp>
        <p:nvSpPr>
          <p:cNvPr id="3" name="Content Placeholder 2">
            <a:extLst>
              <a:ext uri="{FF2B5EF4-FFF2-40B4-BE49-F238E27FC236}">
                <a16:creationId xmlns:a16="http://schemas.microsoft.com/office/drawing/2014/main" id="{F2C62850-1F9C-9878-C3BB-EBA91FC38D8C}"/>
              </a:ext>
            </a:extLst>
          </p:cNvPr>
          <p:cNvSpPr>
            <a:spLocks noGrp="1"/>
          </p:cNvSpPr>
          <p:nvPr>
            <p:ph idx="1"/>
          </p:nvPr>
        </p:nvSpPr>
        <p:spPr/>
        <p:txBody>
          <a:bodyPr vert="horz" lIns="91440" tIns="45720" rIns="91440" bIns="45720" rtlCol="0" anchor="t">
            <a:normAutofit/>
          </a:bodyPr>
          <a:lstStyle/>
          <a:p>
            <a:pPr>
              <a:buNone/>
            </a:pPr>
            <a:r>
              <a:rPr lang="en-US" sz="2000" b="1">
                <a:ea typeface="+mn-lt"/>
                <a:cs typeface="+mn-lt"/>
              </a:rPr>
              <a:t>Tipu </a:t>
            </a:r>
            <a:r>
              <a:rPr lang="en-US" sz="2000" b="1" err="1">
                <a:ea typeface="+mn-lt"/>
                <a:cs typeface="+mn-lt"/>
              </a:rPr>
              <a:t>pārveidošana</a:t>
            </a:r>
            <a:r>
              <a:rPr lang="en-US" sz="2000" b="1">
                <a:ea typeface="+mn-lt"/>
                <a:cs typeface="+mn-lt"/>
              </a:rPr>
              <a:t> (casting):</a:t>
            </a:r>
            <a:endParaRPr lang="en-US" sz="2000">
              <a:ea typeface="Calibri"/>
              <a:cs typeface="Calibri"/>
            </a:endParaRPr>
          </a:p>
          <a:p>
            <a:pPr>
              <a:buFont typeface="Arial"/>
              <a:buChar char="•"/>
            </a:pPr>
            <a:r>
              <a:rPr lang="en-US" sz="2000" err="1">
                <a:ea typeface="+mn-lt"/>
                <a:cs typeface="+mn-lt"/>
              </a:rPr>
              <a:t>Izveidojiet</a:t>
            </a:r>
            <a:r>
              <a:rPr lang="en-US" sz="2000">
                <a:ea typeface="+mn-lt"/>
                <a:cs typeface="+mn-lt"/>
              </a:rPr>
              <a:t> </a:t>
            </a:r>
            <a:r>
              <a:rPr lang="en-US" sz="2000" err="1">
                <a:ea typeface="+mn-lt"/>
                <a:cs typeface="+mn-lt"/>
              </a:rPr>
              <a:t>simbolu</a:t>
            </a:r>
            <a:r>
              <a:rPr lang="en-US" sz="2000">
                <a:ea typeface="+mn-lt"/>
                <a:cs typeface="+mn-lt"/>
              </a:rPr>
              <a:t> </a:t>
            </a:r>
            <a:r>
              <a:rPr lang="en-US" sz="2000" err="1">
                <a:ea typeface="+mn-lt"/>
                <a:cs typeface="+mn-lt"/>
              </a:rPr>
              <a:t>virkni</a:t>
            </a:r>
            <a:r>
              <a:rPr lang="en-US" sz="2000">
                <a:ea typeface="+mn-lt"/>
                <a:cs typeface="+mn-lt"/>
              </a:rPr>
              <a:t> </a:t>
            </a:r>
            <a:r>
              <a:rPr lang="en-US" sz="2000" err="1">
                <a:ea typeface="+mn-lt"/>
                <a:cs typeface="+mn-lt"/>
              </a:rPr>
              <a:t>ar</a:t>
            </a:r>
            <a:r>
              <a:rPr lang="en-US" sz="2000">
                <a:ea typeface="+mn-lt"/>
                <a:cs typeface="+mn-lt"/>
              </a:rPr>
              <a:t> </a:t>
            </a:r>
            <a:r>
              <a:rPr lang="en-US" sz="2000" err="1">
                <a:ea typeface="+mn-lt"/>
                <a:cs typeface="+mn-lt"/>
              </a:rPr>
              <a:t>skaitli</a:t>
            </a:r>
            <a:r>
              <a:rPr lang="en-US" sz="2000">
                <a:ea typeface="+mn-lt"/>
                <a:cs typeface="+mn-lt"/>
              </a:rPr>
              <a:t> </a:t>
            </a:r>
            <a:r>
              <a:rPr lang="en-US" sz="2000" err="1">
                <a:ea typeface="+mn-lt"/>
                <a:cs typeface="+mn-lt"/>
              </a:rPr>
              <a:t>piemēram</a:t>
            </a:r>
            <a:r>
              <a:rPr lang="en-US" sz="2000">
                <a:ea typeface="+mn-lt"/>
                <a:cs typeface="+mn-lt"/>
              </a:rPr>
              <a:t>, ("123.45"). </a:t>
            </a:r>
            <a:r>
              <a:rPr lang="en-US" sz="2000" err="1">
                <a:ea typeface="+mn-lt"/>
                <a:cs typeface="+mn-lt"/>
              </a:rPr>
              <a:t>Pārveidojiet</a:t>
            </a:r>
            <a:r>
              <a:rPr lang="en-US" sz="2000">
                <a:ea typeface="+mn-lt"/>
                <a:cs typeface="+mn-lt"/>
              </a:rPr>
              <a:t> to par </a:t>
            </a:r>
            <a:r>
              <a:rPr lang="en-US" sz="2000" err="1">
                <a:ea typeface="+mn-lt"/>
                <a:cs typeface="+mn-lt"/>
              </a:rPr>
              <a:t>peldošā</a:t>
            </a:r>
            <a:r>
              <a:rPr lang="en-US" sz="2000">
                <a:ea typeface="+mn-lt"/>
                <a:cs typeface="+mn-lt"/>
              </a:rPr>
              <a:t> </a:t>
            </a:r>
            <a:r>
              <a:rPr lang="en-US" sz="2000" err="1">
                <a:ea typeface="+mn-lt"/>
                <a:cs typeface="+mn-lt"/>
              </a:rPr>
              <a:t>punkta</a:t>
            </a:r>
            <a:r>
              <a:rPr lang="en-US" sz="2000">
                <a:ea typeface="+mn-lt"/>
                <a:cs typeface="+mn-lt"/>
              </a:rPr>
              <a:t> </a:t>
            </a:r>
            <a:r>
              <a:rPr lang="en-US" sz="2000" err="1">
                <a:ea typeface="+mn-lt"/>
                <a:cs typeface="+mn-lt"/>
              </a:rPr>
              <a:t>skaitli</a:t>
            </a:r>
            <a:r>
              <a:rPr lang="en-US" sz="2000">
                <a:ea typeface="+mn-lt"/>
                <a:cs typeface="+mn-lt"/>
              </a:rPr>
              <a:t> un </a:t>
            </a:r>
            <a:r>
              <a:rPr lang="en-US" sz="2000" err="1">
                <a:ea typeface="+mn-lt"/>
                <a:cs typeface="+mn-lt"/>
              </a:rPr>
              <a:t>izdrukājiet</a:t>
            </a:r>
            <a:r>
              <a:rPr lang="en-US" sz="2000">
                <a:ea typeface="+mn-lt"/>
                <a:cs typeface="+mn-lt"/>
              </a:rPr>
              <a:t> </a:t>
            </a:r>
            <a:r>
              <a:rPr lang="en-US" sz="2000" err="1">
                <a:ea typeface="+mn-lt"/>
                <a:cs typeface="+mn-lt"/>
              </a:rPr>
              <a:t>tā</a:t>
            </a:r>
            <a:r>
              <a:rPr lang="en-US" sz="2000">
                <a:ea typeface="+mn-lt"/>
                <a:cs typeface="+mn-lt"/>
              </a:rPr>
              <a:t> datu </a:t>
            </a:r>
            <a:r>
              <a:rPr lang="en-US" sz="2000" err="1">
                <a:ea typeface="+mn-lt"/>
                <a:cs typeface="+mn-lt"/>
              </a:rPr>
              <a:t>tipu</a:t>
            </a:r>
            <a:r>
              <a:rPr lang="en-US" sz="2000">
                <a:ea typeface="+mn-lt"/>
                <a:cs typeface="+mn-lt"/>
              </a:rPr>
              <a:t>.</a:t>
            </a:r>
            <a:endParaRPr lang="en-US" sz="2000">
              <a:ea typeface="Calibri"/>
              <a:cs typeface="Calibri"/>
            </a:endParaRPr>
          </a:p>
          <a:p>
            <a:pPr>
              <a:buFont typeface="Arial"/>
              <a:buChar char="•"/>
            </a:pPr>
            <a:r>
              <a:rPr lang="en-US" sz="2000" err="1">
                <a:ea typeface="+mn-lt"/>
                <a:cs typeface="+mn-lt"/>
              </a:rPr>
              <a:t>Izveidojiet</a:t>
            </a:r>
            <a:r>
              <a:rPr lang="en-US" sz="2000">
                <a:ea typeface="+mn-lt"/>
                <a:cs typeface="+mn-lt"/>
              </a:rPr>
              <a:t> </a:t>
            </a:r>
            <a:r>
              <a:rPr lang="en-US" sz="2000" err="1">
                <a:ea typeface="+mn-lt"/>
                <a:cs typeface="+mn-lt"/>
              </a:rPr>
              <a:t>peldošā</a:t>
            </a:r>
            <a:r>
              <a:rPr lang="en-US" sz="2000">
                <a:ea typeface="+mn-lt"/>
                <a:cs typeface="+mn-lt"/>
              </a:rPr>
              <a:t> </a:t>
            </a:r>
            <a:r>
              <a:rPr lang="en-US" sz="2000" err="1">
                <a:ea typeface="+mn-lt"/>
                <a:cs typeface="+mn-lt"/>
              </a:rPr>
              <a:t>punkta</a:t>
            </a:r>
            <a:r>
              <a:rPr lang="en-US" sz="2000">
                <a:ea typeface="+mn-lt"/>
                <a:cs typeface="+mn-lt"/>
              </a:rPr>
              <a:t> </a:t>
            </a:r>
            <a:r>
              <a:rPr lang="en-US" sz="2000" err="1">
                <a:ea typeface="+mn-lt"/>
                <a:cs typeface="+mn-lt"/>
              </a:rPr>
              <a:t>skaitli</a:t>
            </a:r>
            <a:r>
              <a:rPr lang="en-US" sz="2000">
                <a:ea typeface="+mn-lt"/>
                <a:cs typeface="+mn-lt"/>
              </a:rPr>
              <a:t> (</a:t>
            </a:r>
            <a:r>
              <a:rPr lang="en-US" sz="2000" err="1">
                <a:ea typeface="+mn-lt"/>
                <a:cs typeface="+mn-lt"/>
              </a:rPr>
              <a:t>piemēram</a:t>
            </a:r>
            <a:r>
              <a:rPr lang="en-US" sz="2000">
                <a:ea typeface="+mn-lt"/>
                <a:cs typeface="+mn-lt"/>
              </a:rPr>
              <a:t>, 5.7). </a:t>
            </a:r>
            <a:r>
              <a:rPr lang="en-US" sz="2000" err="1">
                <a:ea typeface="+mn-lt"/>
                <a:cs typeface="+mn-lt"/>
              </a:rPr>
              <a:t>Pārveidojiet</a:t>
            </a:r>
            <a:r>
              <a:rPr lang="en-US" sz="2000">
                <a:ea typeface="+mn-lt"/>
                <a:cs typeface="+mn-lt"/>
              </a:rPr>
              <a:t> to par </a:t>
            </a:r>
            <a:r>
              <a:rPr lang="en-US" sz="2000" err="1">
                <a:ea typeface="+mn-lt"/>
                <a:cs typeface="+mn-lt"/>
              </a:rPr>
              <a:t>veselu</a:t>
            </a:r>
            <a:r>
              <a:rPr lang="en-US" sz="2000">
                <a:ea typeface="+mn-lt"/>
                <a:cs typeface="+mn-lt"/>
              </a:rPr>
              <a:t> </a:t>
            </a:r>
            <a:r>
              <a:rPr lang="en-US" sz="2000" err="1">
                <a:ea typeface="+mn-lt"/>
                <a:cs typeface="+mn-lt"/>
              </a:rPr>
              <a:t>skaitli</a:t>
            </a:r>
            <a:r>
              <a:rPr lang="en-US" sz="2000">
                <a:ea typeface="+mn-lt"/>
                <a:cs typeface="+mn-lt"/>
              </a:rPr>
              <a:t> un </a:t>
            </a:r>
            <a:r>
              <a:rPr lang="en-US" sz="2000" err="1">
                <a:ea typeface="+mn-lt"/>
                <a:cs typeface="+mn-lt"/>
              </a:rPr>
              <a:t>izdrukājiet</a:t>
            </a:r>
            <a:r>
              <a:rPr lang="en-US" sz="2000">
                <a:ea typeface="+mn-lt"/>
                <a:cs typeface="+mn-lt"/>
              </a:rPr>
              <a:t> </a:t>
            </a:r>
            <a:r>
              <a:rPr lang="en-US" sz="2000" err="1">
                <a:ea typeface="+mn-lt"/>
                <a:cs typeface="+mn-lt"/>
              </a:rPr>
              <a:t>tā</a:t>
            </a:r>
            <a:r>
              <a:rPr lang="en-US" sz="2000">
                <a:ea typeface="+mn-lt"/>
                <a:cs typeface="+mn-lt"/>
              </a:rPr>
              <a:t> datu </a:t>
            </a:r>
            <a:r>
              <a:rPr lang="en-US" sz="2000" err="1">
                <a:ea typeface="+mn-lt"/>
                <a:cs typeface="+mn-lt"/>
              </a:rPr>
              <a:t>tipu</a:t>
            </a:r>
            <a:r>
              <a:rPr lang="en-US" sz="2000">
                <a:ea typeface="+mn-lt"/>
                <a:cs typeface="+mn-lt"/>
              </a:rPr>
              <a:t> </a:t>
            </a:r>
            <a:r>
              <a:rPr lang="en-US" sz="2000" err="1">
                <a:ea typeface="+mn-lt"/>
                <a:cs typeface="+mn-lt"/>
              </a:rPr>
              <a:t>ar</a:t>
            </a:r>
            <a:r>
              <a:rPr lang="en-US" sz="2000">
                <a:ea typeface="+mn-lt"/>
                <a:cs typeface="+mn-lt"/>
              </a:rPr>
              <a:t> type() </a:t>
            </a:r>
            <a:r>
              <a:rPr lang="en-US" sz="2000" err="1">
                <a:ea typeface="+mn-lt"/>
                <a:cs typeface="+mn-lt"/>
              </a:rPr>
              <a:t>funkciju</a:t>
            </a:r>
            <a:r>
              <a:rPr lang="en-US" sz="2000">
                <a:ea typeface="+mn-lt"/>
                <a:cs typeface="+mn-lt"/>
              </a:rPr>
              <a:t>. (</a:t>
            </a:r>
            <a:r>
              <a:rPr lang="en-US" sz="2000" err="1">
                <a:ea typeface="+mn-lt"/>
                <a:cs typeface="+mn-lt"/>
              </a:rPr>
              <a:t>ievērojiet</a:t>
            </a:r>
            <a:r>
              <a:rPr lang="en-US" sz="2000">
                <a:ea typeface="+mn-lt"/>
                <a:cs typeface="+mn-lt"/>
              </a:rPr>
              <a:t>, kas </a:t>
            </a:r>
            <a:r>
              <a:rPr lang="en-US" sz="2000" err="1">
                <a:ea typeface="+mn-lt"/>
                <a:cs typeface="+mn-lt"/>
              </a:rPr>
              <a:t>notiek</a:t>
            </a:r>
            <a:r>
              <a:rPr lang="en-US" sz="2000">
                <a:ea typeface="+mn-lt"/>
                <a:cs typeface="+mn-lt"/>
              </a:rPr>
              <a:t> </a:t>
            </a:r>
            <a:r>
              <a:rPr lang="en-US" sz="2000" err="1">
                <a:ea typeface="+mn-lt"/>
                <a:cs typeface="+mn-lt"/>
              </a:rPr>
              <a:t>ar</a:t>
            </a:r>
            <a:r>
              <a:rPr lang="en-US" sz="2000">
                <a:ea typeface="+mn-lt"/>
                <a:cs typeface="+mn-lt"/>
              </a:rPr>
              <a:t> </a:t>
            </a:r>
            <a:r>
              <a:rPr lang="en-US" sz="2000" err="1">
                <a:ea typeface="+mn-lt"/>
                <a:cs typeface="+mn-lt"/>
              </a:rPr>
              <a:t>decimāldaļu</a:t>
            </a:r>
            <a:r>
              <a:rPr lang="en-US" sz="2000">
                <a:ea typeface="+mn-lt"/>
                <a:cs typeface="+mn-lt"/>
              </a:rPr>
              <a:t>).</a:t>
            </a:r>
            <a:endParaRPr lang="en-US" sz="2000">
              <a:ea typeface="Calibri"/>
              <a:cs typeface="Calibri"/>
            </a:endParaRPr>
          </a:p>
          <a:p>
            <a:pPr>
              <a:buFont typeface="Arial"/>
              <a:buChar char="•"/>
            </a:pPr>
            <a:r>
              <a:rPr lang="en-US" sz="2000" err="1">
                <a:ea typeface="+mn-lt"/>
                <a:cs typeface="+mn-lt"/>
              </a:rPr>
              <a:t>Izveidojiet</a:t>
            </a:r>
            <a:r>
              <a:rPr lang="en-US" sz="2000">
                <a:ea typeface="+mn-lt"/>
                <a:cs typeface="+mn-lt"/>
              </a:rPr>
              <a:t> </a:t>
            </a:r>
            <a:r>
              <a:rPr lang="en-US" sz="2000" err="1">
                <a:ea typeface="+mn-lt"/>
                <a:cs typeface="+mn-lt"/>
              </a:rPr>
              <a:t>veselu</a:t>
            </a:r>
            <a:r>
              <a:rPr lang="en-US" sz="2000">
                <a:ea typeface="+mn-lt"/>
                <a:cs typeface="+mn-lt"/>
              </a:rPr>
              <a:t> </a:t>
            </a:r>
            <a:r>
              <a:rPr lang="en-US" sz="2000" err="1">
                <a:ea typeface="+mn-lt"/>
                <a:cs typeface="+mn-lt"/>
              </a:rPr>
              <a:t>skaitli</a:t>
            </a:r>
            <a:r>
              <a:rPr lang="en-US" sz="2000">
                <a:ea typeface="+mn-lt"/>
                <a:cs typeface="+mn-lt"/>
              </a:rPr>
              <a:t> un </a:t>
            </a:r>
            <a:r>
              <a:rPr lang="en-US" sz="2000" err="1">
                <a:ea typeface="+mn-lt"/>
                <a:cs typeface="+mn-lt"/>
              </a:rPr>
              <a:t>pārveidojiet</a:t>
            </a:r>
            <a:r>
              <a:rPr lang="en-US" sz="2000">
                <a:ea typeface="+mn-lt"/>
                <a:cs typeface="+mn-lt"/>
              </a:rPr>
              <a:t> to par </a:t>
            </a:r>
            <a:r>
              <a:rPr lang="en-US" sz="2000" err="1">
                <a:ea typeface="+mn-lt"/>
                <a:cs typeface="+mn-lt"/>
              </a:rPr>
              <a:t>simbolu</a:t>
            </a:r>
            <a:r>
              <a:rPr lang="en-US" sz="2000">
                <a:ea typeface="+mn-lt"/>
                <a:cs typeface="+mn-lt"/>
              </a:rPr>
              <a:t> </a:t>
            </a:r>
            <a:r>
              <a:rPr lang="en-US" sz="2000" err="1">
                <a:ea typeface="+mn-lt"/>
                <a:cs typeface="+mn-lt"/>
              </a:rPr>
              <a:t>virkni</a:t>
            </a:r>
            <a:r>
              <a:rPr lang="en-US" sz="2000">
                <a:ea typeface="+mn-lt"/>
                <a:cs typeface="+mn-lt"/>
              </a:rPr>
              <a:t>. </a:t>
            </a:r>
            <a:r>
              <a:rPr lang="en-US" sz="2000" err="1">
                <a:ea typeface="+mn-lt"/>
                <a:cs typeface="+mn-lt"/>
              </a:rPr>
              <a:t>Savienojiet</a:t>
            </a:r>
            <a:r>
              <a:rPr lang="en-US" sz="2000">
                <a:ea typeface="+mn-lt"/>
                <a:cs typeface="+mn-lt"/>
              </a:rPr>
              <a:t> </a:t>
            </a:r>
            <a:r>
              <a:rPr lang="en-US" sz="2000" err="1">
                <a:ea typeface="+mn-lt"/>
                <a:cs typeface="+mn-lt"/>
              </a:rPr>
              <a:t>šo</a:t>
            </a:r>
            <a:r>
              <a:rPr lang="en-US" sz="2000">
                <a:ea typeface="+mn-lt"/>
                <a:cs typeface="+mn-lt"/>
              </a:rPr>
              <a:t> </a:t>
            </a:r>
            <a:r>
              <a:rPr lang="en-US" sz="2000" err="1">
                <a:ea typeface="+mn-lt"/>
                <a:cs typeface="+mn-lt"/>
              </a:rPr>
              <a:t>virkni</a:t>
            </a:r>
            <a:r>
              <a:rPr lang="en-US" sz="2000">
                <a:ea typeface="+mn-lt"/>
                <a:cs typeface="+mn-lt"/>
              </a:rPr>
              <a:t> </a:t>
            </a:r>
            <a:r>
              <a:rPr lang="en-US" sz="2000" err="1">
                <a:ea typeface="+mn-lt"/>
                <a:cs typeface="+mn-lt"/>
              </a:rPr>
              <a:t>ar</a:t>
            </a:r>
            <a:r>
              <a:rPr lang="en-US" sz="2000">
                <a:ea typeface="+mn-lt"/>
                <a:cs typeface="+mn-lt"/>
              </a:rPr>
              <a:t> </a:t>
            </a:r>
            <a:r>
              <a:rPr lang="en-US" sz="2000" err="1">
                <a:ea typeface="+mn-lt"/>
                <a:cs typeface="+mn-lt"/>
              </a:rPr>
              <a:t>citu</a:t>
            </a:r>
            <a:r>
              <a:rPr lang="en-US" sz="2000">
                <a:ea typeface="+mn-lt"/>
                <a:cs typeface="+mn-lt"/>
              </a:rPr>
              <a:t> </a:t>
            </a:r>
            <a:r>
              <a:rPr lang="en-US" sz="2000" err="1">
                <a:ea typeface="+mn-lt"/>
                <a:cs typeface="+mn-lt"/>
              </a:rPr>
              <a:t>virkni</a:t>
            </a:r>
            <a:r>
              <a:rPr lang="en-US" sz="2000">
                <a:ea typeface="+mn-lt"/>
                <a:cs typeface="+mn-lt"/>
              </a:rPr>
              <a:t> </a:t>
            </a:r>
            <a:r>
              <a:rPr lang="en-US" sz="2000" err="1">
                <a:ea typeface="+mn-lt"/>
                <a:cs typeface="+mn-lt"/>
              </a:rPr>
              <a:t>piemēram</a:t>
            </a:r>
            <a:r>
              <a:rPr lang="en-US" sz="2000">
                <a:ea typeface="+mn-lt"/>
                <a:cs typeface="+mn-lt"/>
              </a:rPr>
              <a:t>, ("</a:t>
            </a:r>
            <a:r>
              <a:rPr lang="en-US" sz="2000" err="1">
                <a:ea typeface="+mn-lt"/>
                <a:cs typeface="+mn-lt"/>
              </a:rPr>
              <a:t>vienības</a:t>
            </a:r>
            <a:r>
              <a:rPr lang="en-US" sz="2000">
                <a:ea typeface="+mn-lt"/>
                <a:cs typeface="+mn-lt"/>
              </a:rPr>
              <a:t>").</a:t>
            </a:r>
            <a:endParaRPr lang="en-US" sz="2000"/>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268134861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684A4-6B11-8C48-8674-E14B4BC13C8D}"/>
              </a:ext>
            </a:extLst>
          </p:cNvPr>
          <p:cNvSpPr>
            <a:spLocks noGrp="1"/>
          </p:cNvSpPr>
          <p:nvPr>
            <p:ph type="title"/>
          </p:nvPr>
        </p:nvSpPr>
        <p:spPr/>
        <p:txBody>
          <a:bodyPr/>
          <a:lstStyle/>
          <a:p>
            <a:r>
              <a:rPr lang="en-US">
                <a:ea typeface="Calibri Light"/>
                <a:cs typeface="Calibri Light"/>
              </a:rPr>
              <a:t>Aritmētiskie operatori</a:t>
            </a:r>
            <a:endParaRPr lang="en-US"/>
          </a:p>
        </p:txBody>
      </p:sp>
      <p:sp>
        <p:nvSpPr>
          <p:cNvPr id="3" name="Content Placeholder 2">
            <a:extLst>
              <a:ext uri="{FF2B5EF4-FFF2-40B4-BE49-F238E27FC236}">
                <a16:creationId xmlns:a16="http://schemas.microsoft.com/office/drawing/2014/main" id="{AACDB7EC-00F4-C896-DB3D-D72F7DC03E7A}"/>
              </a:ext>
            </a:extLst>
          </p:cNvPr>
          <p:cNvSpPr>
            <a:spLocks noGrp="1"/>
          </p:cNvSpPr>
          <p:nvPr>
            <p:ph idx="1"/>
          </p:nvPr>
        </p:nvSpPr>
        <p:spPr/>
        <p:txBody>
          <a:bodyPr vert="horz" lIns="91440" tIns="45720" rIns="91440" bIns="45720" rtlCol="0" anchor="t">
            <a:normAutofit/>
          </a:bodyPr>
          <a:lstStyle/>
          <a:p>
            <a:pPr>
              <a:buFont typeface="Arial"/>
              <a:buChar char="•"/>
            </a:pPr>
            <a:r>
              <a:rPr lang="en-US" sz="2000" b="1">
                <a:latin typeface="DM Mono"/>
                <a:ea typeface="Calibri" panose="020F0502020204030204"/>
                <a:cs typeface="Calibri" panose="020F0502020204030204"/>
              </a:rPr>
              <a:t>+</a:t>
            </a:r>
            <a:r>
              <a:rPr lang="en-US" sz="2000" b="1">
                <a:ea typeface="+mn-lt"/>
                <a:cs typeface="+mn-lt"/>
              </a:rPr>
              <a:t> (Saskaitīšana):</a:t>
            </a:r>
            <a:r>
              <a:rPr lang="en-US" sz="2000">
                <a:ea typeface="+mn-lt"/>
                <a:cs typeface="+mn-lt"/>
              </a:rPr>
              <a:t> Saskaita divus operandus.</a:t>
            </a:r>
            <a:endParaRPr lang="en-US" sz="2000">
              <a:ea typeface="Calibri"/>
              <a:cs typeface="Calibri"/>
            </a:endParaRPr>
          </a:p>
          <a:p>
            <a:pPr>
              <a:buFont typeface="Arial"/>
              <a:buChar char="•"/>
            </a:pPr>
            <a:r>
              <a:rPr lang="en-US" sz="2000" b="1">
                <a:latin typeface="DM Mono"/>
                <a:ea typeface="Calibri" panose="020F0502020204030204"/>
                <a:cs typeface="Calibri" panose="020F0502020204030204"/>
              </a:rPr>
              <a:t>-</a:t>
            </a:r>
            <a:r>
              <a:rPr lang="en-US" sz="2000" b="1">
                <a:ea typeface="+mn-lt"/>
                <a:cs typeface="+mn-lt"/>
              </a:rPr>
              <a:t> (Atņemšana):</a:t>
            </a:r>
            <a:r>
              <a:rPr lang="en-US" sz="2000">
                <a:ea typeface="+mn-lt"/>
                <a:cs typeface="+mn-lt"/>
              </a:rPr>
              <a:t> Atņem otro operandu no pirmā.</a:t>
            </a:r>
            <a:endParaRPr lang="en-US" sz="2000">
              <a:ea typeface="Calibri"/>
              <a:cs typeface="Calibri"/>
            </a:endParaRPr>
          </a:p>
          <a:p>
            <a:pPr>
              <a:buFont typeface="Arial"/>
              <a:buChar char="•"/>
            </a:pPr>
            <a:r>
              <a:rPr lang="en-US" sz="2000" b="1">
                <a:latin typeface="DM Mono"/>
                <a:ea typeface="Calibri" panose="020F0502020204030204"/>
                <a:cs typeface="Calibri" panose="020F0502020204030204"/>
              </a:rPr>
              <a:t>*</a:t>
            </a:r>
            <a:r>
              <a:rPr lang="en-US" sz="2000" b="1">
                <a:ea typeface="+mn-lt"/>
                <a:cs typeface="+mn-lt"/>
              </a:rPr>
              <a:t> (Reizināšana):</a:t>
            </a:r>
            <a:r>
              <a:rPr lang="en-US" sz="2000">
                <a:ea typeface="+mn-lt"/>
                <a:cs typeface="+mn-lt"/>
              </a:rPr>
              <a:t> Reizina divus operandus.</a:t>
            </a:r>
            <a:endParaRPr lang="en-US" sz="2000">
              <a:ea typeface="Calibri"/>
              <a:cs typeface="Calibri"/>
            </a:endParaRPr>
          </a:p>
          <a:p>
            <a:pPr>
              <a:buFont typeface="Arial"/>
              <a:buChar char="•"/>
            </a:pPr>
            <a:r>
              <a:rPr lang="en-US" sz="2000" b="1">
                <a:latin typeface="DM Mono"/>
                <a:ea typeface="Calibri" panose="020F0502020204030204"/>
                <a:cs typeface="Calibri" panose="020F0502020204030204"/>
              </a:rPr>
              <a:t>/</a:t>
            </a:r>
            <a:r>
              <a:rPr lang="en-US" sz="2000" b="1">
                <a:ea typeface="+mn-lt"/>
                <a:cs typeface="+mn-lt"/>
              </a:rPr>
              <a:t> (Dalīšana):</a:t>
            </a:r>
            <a:r>
              <a:rPr lang="en-US" sz="2000">
                <a:ea typeface="+mn-lt"/>
                <a:cs typeface="+mn-lt"/>
              </a:rPr>
              <a:t> Dala pirmo operandu ar otro. Vienmēr atgriež </a:t>
            </a:r>
            <a:r>
              <a:rPr lang="en-US" sz="2000">
                <a:latin typeface="DM Mono"/>
                <a:ea typeface="Calibri" panose="020F0502020204030204"/>
                <a:cs typeface="Calibri" panose="020F0502020204030204"/>
              </a:rPr>
              <a:t>float</a:t>
            </a:r>
            <a:r>
              <a:rPr lang="en-US" sz="2000">
                <a:ea typeface="+mn-lt"/>
                <a:cs typeface="+mn-lt"/>
              </a:rPr>
              <a:t> datu tipu.</a:t>
            </a:r>
            <a:endParaRPr lang="en-US" sz="2000">
              <a:ea typeface="Calibri"/>
              <a:cs typeface="Calibri"/>
            </a:endParaRPr>
          </a:p>
          <a:p>
            <a:pPr>
              <a:buFont typeface="Arial"/>
              <a:buChar char="•"/>
            </a:pPr>
            <a:r>
              <a:rPr lang="en-US" sz="2000" b="1">
                <a:latin typeface="DM Mono"/>
                <a:ea typeface="Calibri" panose="020F0502020204030204"/>
                <a:cs typeface="Calibri" panose="020F0502020204030204"/>
              </a:rPr>
              <a:t>//</a:t>
            </a:r>
            <a:r>
              <a:rPr lang="en-US" sz="2000" b="1">
                <a:ea typeface="+mn-lt"/>
                <a:cs typeface="+mn-lt"/>
              </a:rPr>
              <a:t> (Veselu skaitļu dalīšana):</a:t>
            </a:r>
            <a:r>
              <a:rPr lang="en-US" sz="2000">
                <a:ea typeface="+mn-lt"/>
                <a:cs typeface="+mn-lt"/>
              </a:rPr>
              <a:t> Dala pirmo operandu ar otro un atgriež veselu skaitli (norauj decimāldaļu).</a:t>
            </a:r>
            <a:endParaRPr lang="en-US" sz="2000">
              <a:ea typeface="Calibri"/>
              <a:cs typeface="Calibri"/>
            </a:endParaRPr>
          </a:p>
          <a:p>
            <a:pPr>
              <a:buFont typeface="Arial"/>
              <a:buChar char="•"/>
            </a:pPr>
            <a:r>
              <a:rPr lang="en-US" sz="2000" b="1">
                <a:latin typeface="DM Mono"/>
                <a:ea typeface="Calibri" panose="020F0502020204030204"/>
                <a:cs typeface="Calibri" panose="020F0502020204030204"/>
              </a:rPr>
              <a:t>%</a:t>
            </a:r>
            <a:r>
              <a:rPr lang="en-US" sz="2000" b="1">
                <a:ea typeface="+mn-lt"/>
                <a:cs typeface="+mn-lt"/>
              </a:rPr>
              <a:t> (Atlikums jeb Modulo):</a:t>
            </a:r>
            <a:r>
              <a:rPr lang="en-US" sz="2000">
                <a:ea typeface="+mn-lt"/>
                <a:cs typeface="+mn-lt"/>
              </a:rPr>
              <a:t> Atgriež atlikumu pēc dalīšanas.</a:t>
            </a:r>
            <a:endParaRPr lang="en-US" sz="2000">
              <a:ea typeface="Calibri"/>
              <a:cs typeface="Calibri"/>
            </a:endParaRPr>
          </a:p>
          <a:p>
            <a:pPr>
              <a:buFont typeface="Arial"/>
              <a:buChar char="•"/>
            </a:pPr>
            <a:r>
              <a:rPr lang="en-US" sz="2000" b="1">
                <a:latin typeface="DM Mono"/>
                <a:ea typeface="Calibri" panose="020F0502020204030204"/>
                <a:cs typeface="Calibri" panose="020F0502020204030204"/>
              </a:rPr>
              <a:t>**</a:t>
            </a:r>
            <a:r>
              <a:rPr lang="en-US" sz="2000" b="1">
                <a:ea typeface="+mn-lt"/>
                <a:cs typeface="+mn-lt"/>
              </a:rPr>
              <a:t> (Pakāpe):</a:t>
            </a:r>
            <a:r>
              <a:rPr lang="en-US" sz="2000">
                <a:ea typeface="+mn-lt"/>
                <a:cs typeface="+mn-lt"/>
              </a:rPr>
              <a:t> Ceļ pirmo operandu pakāpē, kas norādīta ar otro operandu.</a:t>
            </a:r>
            <a:endParaRPr lang="en-US" sz="2000"/>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27572207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F9001-B19D-3C81-C816-0FB5480700BC}"/>
              </a:ext>
            </a:extLst>
          </p:cNvPr>
          <p:cNvSpPr>
            <a:spLocks noGrp="1"/>
          </p:cNvSpPr>
          <p:nvPr>
            <p:ph type="title"/>
          </p:nvPr>
        </p:nvSpPr>
        <p:spPr/>
        <p:txBody>
          <a:bodyPr/>
          <a:lstStyle/>
          <a:p>
            <a:r>
              <a:rPr lang="en-US">
                <a:ea typeface="Calibri Light"/>
                <a:cs typeface="Calibri Light"/>
              </a:rPr>
              <a:t>Piemēri</a:t>
            </a:r>
            <a:endParaRPr lang="en-US"/>
          </a:p>
        </p:txBody>
      </p:sp>
      <p:pic>
        <p:nvPicPr>
          <p:cNvPr id="4" name="Content Placeholder 3" descr="A screenshot of a computer program&#10;&#10;Description automatically generated">
            <a:extLst>
              <a:ext uri="{FF2B5EF4-FFF2-40B4-BE49-F238E27FC236}">
                <a16:creationId xmlns:a16="http://schemas.microsoft.com/office/drawing/2014/main" id="{675F2A0C-6C4D-B21F-9615-836E3757D496}"/>
              </a:ext>
            </a:extLst>
          </p:cNvPr>
          <p:cNvPicPr>
            <a:picLocks noGrp="1" noChangeAspect="1"/>
          </p:cNvPicPr>
          <p:nvPr>
            <p:ph idx="1"/>
          </p:nvPr>
        </p:nvPicPr>
        <p:blipFill>
          <a:blip r:embed="rId2"/>
          <a:stretch>
            <a:fillRect/>
          </a:stretch>
        </p:blipFill>
        <p:spPr>
          <a:xfrm>
            <a:off x="6688157" y="244827"/>
            <a:ext cx="4957590" cy="5089219"/>
          </a:xfrm>
        </p:spPr>
      </p:pic>
      <p:sp>
        <p:nvSpPr>
          <p:cNvPr id="5" name="TextBox 4">
            <a:extLst>
              <a:ext uri="{FF2B5EF4-FFF2-40B4-BE49-F238E27FC236}">
                <a16:creationId xmlns:a16="http://schemas.microsoft.com/office/drawing/2014/main" id="{621920E8-A3E2-EC9E-8D2F-FB4E9235AF9D}"/>
              </a:ext>
            </a:extLst>
          </p:cNvPr>
          <p:cNvSpPr txBox="1"/>
          <p:nvPr/>
        </p:nvSpPr>
        <p:spPr>
          <a:xfrm>
            <a:off x="381919" y="3549268"/>
            <a:ext cx="5928909"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0000"/>
                </a:solidFill>
                <a:latin typeface="Google Sans Text"/>
              </a:rPr>
              <a:t>Piezīmes:</a:t>
            </a:r>
          </a:p>
          <a:p>
            <a:pPr marL="228600" lvl="1" indent="-228600">
              <a:buFont typeface=""/>
              <a:buChar char="•"/>
            </a:pPr>
            <a:r>
              <a:rPr lang="en-US">
                <a:solidFill>
                  <a:srgbClr val="000000"/>
                </a:solidFill>
                <a:latin typeface="Google Sans Text"/>
              </a:rPr>
              <a:t>Dalīšanas operators </a:t>
            </a:r>
            <a:r>
              <a:rPr lang="en-US">
                <a:solidFill>
                  <a:srgbClr val="000000"/>
                </a:solidFill>
                <a:latin typeface="DM Mono"/>
              </a:rPr>
              <a:t>/</a:t>
            </a:r>
            <a:r>
              <a:rPr lang="en-US">
                <a:solidFill>
                  <a:srgbClr val="000000"/>
                </a:solidFill>
                <a:latin typeface="Google Sans Text"/>
              </a:rPr>
              <a:t> vienmēr atgriež peldošā punkta skaitli, pat ja dalījums ir vesels skaitlis (piemēram, </a:t>
            </a:r>
            <a:r>
              <a:rPr lang="en-US">
                <a:solidFill>
                  <a:srgbClr val="000000"/>
                </a:solidFill>
                <a:latin typeface="DM Mono"/>
              </a:rPr>
              <a:t>6 / 2</a:t>
            </a:r>
            <a:r>
              <a:rPr lang="en-US">
                <a:solidFill>
                  <a:srgbClr val="000000"/>
                </a:solidFill>
                <a:latin typeface="Google Sans Text"/>
              </a:rPr>
              <a:t> atgriezīs </a:t>
            </a:r>
            <a:r>
              <a:rPr lang="en-US">
                <a:solidFill>
                  <a:srgbClr val="000000"/>
                </a:solidFill>
                <a:latin typeface="DM Mono"/>
              </a:rPr>
              <a:t>3.0</a:t>
            </a:r>
            <a:r>
              <a:rPr lang="en-US">
                <a:solidFill>
                  <a:srgbClr val="000000"/>
                </a:solidFill>
                <a:latin typeface="Google Sans Text"/>
              </a:rPr>
              <a:t>).</a:t>
            </a:r>
          </a:p>
          <a:p>
            <a:pPr marL="228600" lvl="1" indent="-228600">
              <a:buFont typeface=""/>
              <a:buChar char="•"/>
            </a:pPr>
            <a:r>
              <a:rPr lang="en-US">
                <a:solidFill>
                  <a:srgbClr val="000000"/>
                </a:solidFill>
                <a:latin typeface="Google Sans Text"/>
              </a:rPr>
              <a:t>Veselu skaitļu dalīšana </a:t>
            </a:r>
            <a:r>
              <a:rPr lang="en-US">
                <a:solidFill>
                  <a:srgbClr val="000000"/>
                </a:solidFill>
                <a:latin typeface="DM Mono"/>
              </a:rPr>
              <a:t>//</a:t>
            </a:r>
            <a:r>
              <a:rPr lang="en-US">
                <a:solidFill>
                  <a:srgbClr val="000000"/>
                </a:solidFill>
                <a:latin typeface="Google Sans Text"/>
              </a:rPr>
              <a:t> norauj decimāldaļu, t.i., tā noapaļo rezultātu uz leju līdz tuvākajam veselajam skaitlim.</a:t>
            </a:r>
          </a:p>
          <a:p>
            <a:pPr marL="228600" lvl="1" indent="-228600">
              <a:buFont typeface=""/>
              <a:buChar char="•"/>
            </a:pPr>
            <a:r>
              <a:rPr lang="en-US">
                <a:solidFill>
                  <a:srgbClr val="000000"/>
                </a:solidFill>
                <a:latin typeface="Google Sans Text"/>
              </a:rPr>
              <a:t>Modulo operators </a:t>
            </a:r>
            <a:r>
              <a:rPr lang="en-US">
                <a:solidFill>
                  <a:srgbClr val="000000"/>
                </a:solidFill>
                <a:latin typeface="DM Mono"/>
              </a:rPr>
              <a:t>%</a:t>
            </a:r>
            <a:r>
              <a:rPr lang="en-US">
                <a:solidFill>
                  <a:srgbClr val="000000"/>
                </a:solidFill>
                <a:latin typeface="Google Sans Text"/>
              </a:rPr>
              <a:t> ir noderīgs, lai pārbaudītu, vai skaitlis ir pāra vai nepāra (ja </a:t>
            </a:r>
            <a:r>
              <a:rPr lang="en-US">
                <a:solidFill>
                  <a:srgbClr val="000000"/>
                </a:solidFill>
                <a:latin typeface="DM Mono"/>
              </a:rPr>
              <a:t>skaitlis % 2 == 0</a:t>
            </a:r>
            <a:r>
              <a:rPr lang="en-US">
                <a:solidFill>
                  <a:srgbClr val="000000"/>
                </a:solidFill>
                <a:latin typeface="Google Sans Text"/>
              </a:rPr>
              <a:t>, tad skaitlis ir pāra).</a:t>
            </a:r>
          </a:p>
        </p:txBody>
      </p:sp>
    </p:spTree>
    <p:extLst>
      <p:ext uri="{BB962C8B-B14F-4D97-AF65-F5344CB8AC3E}">
        <p14:creationId xmlns:p14="http://schemas.microsoft.com/office/powerpoint/2010/main" val="1432500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51443-2741-BBAD-2C83-EF7AB777A5C3}"/>
              </a:ext>
            </a:extLst>
          </p:cNvPr>
          <p:cNvSpPr>
            <a:spLocks noGrp="1"/>
          </p:cNvSpPr>
          <p:nvPr>
            <p:ph type="title"/>
          </p:nvPr>
        </p:nvSpPr>
        <p:spPr>
          <a:xfrm>
            <a:off x="148771" y="38554"/>
            <a:ext cx="10515600" cy="1325563"/>
          </a:xfrm>
        </p:spPr>
        <p:txBody>
          <a:bodyPr/>
          <a:lstStyle/>
          <a:p>
            <a:r>
              <a:rPr lang="en-US" err="1">
                <a:cs typeface="Calibri Light"/>
              </a:rPr>
              <a:t>Apakšnosacījums</a:t>
            </a:r>
            <a:r>
              <a:rPr lang="en-US">
                <a:cs typeface="Calibri Light"/>
              </a:rPr>
              <a:t> - ELSE</a:t>
            </a:r>
            <a:endParaRPr lang="en-US"/>
          </a:p>
        </p:txBody>
      </p:sp>
      <p:pic>
        <p:nvPicPr>
          <p:cNvPr id="4" name="Content Placeholder 3" descr="A screenshot of a computer&#10;&#10;Description automatically generated">
            <a:extLst>
              <a:ext uri="{FF2B5EF4-FFF2-40B4-BE49-F238E27FC236}">
                <a16:creationId xmlns:a16="http://schemas.microsoft.com/office/drawing/2014/main" id="{84DC0B70-A970-8ECE-DA15-7489A708EBC3}"/>
              </a:ext>
            </a:extLst>
          </p:cNvPr>
          <p:cNvPicPr>
            <a:picLocks noGrp="1" noChangeAspect="1"/>
          </p:cNvPicPr>
          <p:nvPr>
            <p:ph idx="1"/>
          </p:nvPr>
        </p:nvPicPr>
        <p:blipFill>
          <a:blip r:embed="rId2"/>
          <a:stretch>
            <a:fillRect/>
          </a:stretch>
        </p:blipFill>
        <p:spPr>
          <a:xfrm>
            <a:off x="2605087" y="1121794"/>
            <a:ext cx="5920468" cy="3273426"/>
          </a:xfrm>
        </p:spPr>
      </p:pic>
      <p:pic>
        <p:nvPicPr>
          <p:cNvPr id="5" name="Picture 4" descr="A screenshot of a computer code&#10;&#10;Description automatically generated">
            <a:extLst>
              <a:ext uri="{FF2B5EF4-FFF2-40B4-BE49-F238E27FC236}">
                <a16:creationId xmlns:a16="http://schemas.microsoft.com/office/drawing/2014/main" id="{61C90C48-F3AC-32FE-008A-48968B48BEAD}"/>
              </a:ext>
            </a:extLst>
          </p:cNvPr>
          <p:cNvPicPr>
            <a:picLocks noChangeAspect="1"/>
          </p:cNvPicPr>
          <p:nvPr/>
        </p:nvPicPr>
        <p:blipFill>
          <a:blip r:embed="rId3"/>
          <a:stretch>
            <a:fillRect/>
          </a:stretch>
        </p:blipFill>
        <p:spPr>
          <a:xfrm>
            <a:off x="2637971" y="4495275"/>
            <a:ext cx="6045199" cy="1967736"/>
          </a:xfrm>
          <a:prstGeom prst="rect">
            <a:avLst/>
          </a:prstGeom>
        </p:spPr>
      </p:pic>
    </p:spTree>
    <p:extLst>
      <p:ext uri="{BB962C8B-B14F-4D97-AF65-F5344CB8AC3E}">
        <p14:creationId xmlns:p14="http://schemas.microsoft.com/office/powerpoint/2010/main" val="416688917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1B6F-6B87-E828-E43B-5BABB9CB5115}"/>
              </a:ext>
            </a:extLst>
          </p:cNvPr>
          <p:cNvSpPr>
            <a:spLocks noGrp="1"/>
          </p:cNvSpPr>
          <p:nvPr>
            <p:ph type="title"/>
          </p:nvPr>
        </p:nvSpPr>
        <p:spPr/>
        <p:txBody>
          <a:bodyPr/>
          <a:lstStyle/>
          <a:p>
            <a:r>
              <a:rPr lang="en-US">
                <a:ea typeface="Calibri Light"/>
                <a:cs typeface="Calibri Light"/>
              </a:rPr>
              <a:t>Praktiskie uzdevumi</a:t>
            </a:r>
            <a:endParaRPr lang="en-US"/>
          </a:p>
        </p:txBody>
      </p:sp>
      <p:sp>
        <p:nvSpPr>
          <p:cNvPr id="3" name="Content Placeholder 2">
            <a:extLst>
              <a:ext uri="{FF2B5EF4-FFF2-40B4-BE49-F238E27FC236}">
                <a16:creationId xmlns:a16="http://schemas.microsoft.com/office/drawing/2014/main" id="{323B8820-A9C4-1DDA-561B-844391E62378}"/>
              </a:ext>
            </a:extLst>
          </p:cNvPr>
          <p:cNvSpPr>
            <a:spLocks noGrp="1"/>
          </p:cNvSpPr>
          <p:nvPr>
            <p:ph idx="1"/>
          </p:nvPr>
        </p:nvSpPr>
        <p:spPr/>
        <p:txBody>
          <a:bodyPr vert="horz" lIns="91440" tIns="45720" rIns="91440" bIns="45720" rtlCol="0" anchor="t">
            <a:normAutofit fontScale="92500" lnSpcReduction="10000"/>
          </a:bodyPr>
          <a:lstStyle/>
          <a:p>
            <a:pPr marL="0" indent="0">
              <a:buNone/>
            </a:pPr>
            <a:r>
              <a:rPr lang="en-US" sz="2000" b="1">
                <a:ea typeface="+mn-lt"/>
                <a:cs typeface="+mn-lt"/>
              </a:rPr>
              <a:t>Temperatūras konvertēšana:</a:t>
            </a:r>
            <a:r>
              <a:rPr lang="en-US" sz="2000">
                <a:ea typeface="+mn-lt"/>
                <a:cs typeface="+mn-lt"/>
              </a:rPr>
              <a:t> </a:t>
            </a:r>
          </a:p>
          <a:p>
            <a:pPr marL="0" indent="0">
              <a:buNone/>
            </a:pPr>
            <a:r>
              <a:rPr lang="en-US" sz="2000">
                <a:ea typeface="+mn-lt"/>
                <a:cs typeface="+mn-lt"/>
              </a:rPr>
              <a:t>Uzrakstiet programmu, kas pārveido temperatūru no Celsija uz Fārenheitu un otrādi. Izmantojiet formulas:</a:t>
            </a:r>
            <a:endParaRPr lang="en-US" sz="2000">
              <a:ea typeface="Calibri"/>
              <a:cs typeface="Calibri"/>
            </a:endParaRPr>
          </a:p>
          <a:p>
            <a:pPr marL="971550" lvl="1" indent="-285750">
              <a:buFont typeface="Arial"/>
              <a:buChar char="•"/>
            </a:pPr>
            <a:r>
              <a:rPr lang="en-US" sz="2000">
                <a:ea typeface="+mn-lt"/>
                <a:cs typeface="+mn-lt"/>
              </a:rPr>
              <a:t>Fārenheits = (Celsijs * 9/5) + 32</a:t>
            </a:r>
            <a:endParaRPr lang="en-US" sz="2000">
              <a:ea typeface="Calibri"/>
              <a:cs typeface="Calibri"/>
            </a:endParaRPr>
          </a:p>
          <a:p>
            <a:pPr marL="971550" lvl="1" indent="-285750">
              <a:buFont typeface="Arial"/>
              <a:buChar char="•"/>
            </a:pPr>
            <a:r>
              <a:rPr lang="en-US" sz="2000">
                <a:ea typeface="+mn-lt"/>
                <a:cs typeface="+mn-lt"/>
              </a:rPr>
              <a:t>Celsijs = (Fārenheits - 32) * 5/9</a:t>
            </a:r>
            <a:endParaRPr lang="en-US" sz="2000">
              <a:ea typeface="Calibri"/>
              <a:cs typeface="Calibri"/>
            </a:endParaRPr>
          </a:p>
          <a:p>
            <a:pPr marL="971550" lvl="1" indent="-285750">
              <a:buFont typeface="Arial"/>
              <a:buChar char="•"/>
            </a:pPr>
            <a:r>
              <a:rPr lang="en-US" sz="2000">
                <a:ea typeface="+mn-lt"/>
                <a:cs typeface="+mn-lt"/>
              </a:rPr>
              <a:t>Palūdziet lietotājam ievadīt temperatūru un mērvienību.</a:t>
            </a:r>
            <a:endParaRPr lang="en-US" sz="2000">
              <a:ea typeface="Calibri"/>
              <a:cs typeface="Calibri"/>
            </a:endParaRPr>
          </a:p>
          <a:p>
            <a:pPr marL="0" indent="0">
              <a:buNone/>
            </a:pPr>
            <a:r>
              <a:rPr lang="en-US" sz="2000" b="1">
                <a:ea typeface="+mn-lt"/>
                <a:cs typeface="+mn-lt"/>
              </a:rPr>
              <a:t>Aprēķini:</a:t>
            </a:r>
            <a:endParaRPr lang="en-US" sz="2000">
              <a:ea typeface="Calibri"/>
              <a:cs typeface="Calibri"/>
            </a:endParaRPr>
          </a:p>
          <a:p>
            <a:pPr marL="971550" lvl="1" indent="-285750">
              <a:buFont typeface="Arial"/>
              <a:buChar char="•"/>
            </a:pPr>
            <a:r>
              <a:rPr lang="en-US" sz="2000">
                <a:ea typeface="+mn-lt"/>
                <a:cs typeface="+mn-lt"/>
              </a:rPr>
              <a:t>Izveidojiet mainīgos </a:t>
            </a:r>
            <a:r>
              <a:rPr lang="en-US" sz="2000">
                <a:latin typeface="DM Mono"/>
                <a:ea typeface="Calibri" panose="020F0502020204030204"/>
                <a:cs typeface="Calibri" panose="020F0502020204030204"/>
              </a:rPr>
              <a:t>cena</a:t>
            </a:r>
            <a:r>
              <a:rPr lang="en-US" sz="2000">
                <a:ea typeface="+mn-lt"/>
                <a:cs typeface="+mn-lt"/>
              </a:rPr>
              <a:t> (preces cena) un </a:t>
            </a:r>
            <a:r>
              <a:rPr lang="en-US" sz="2000">
                <a:latin typeface="DM Mono"/>
                <a:ea typeface="Calibri" panose="020F0502020204030204"/>
                <a:cs typeface="Calibri" panose="020F0502020204030204"/>
              </a:rPr>
              <a:t>daudzums</a:t>
            </a:r>
            <a:r>
              <a:rPr lang="en-US" sz="2000">
                <a:ea typeface="+mn-lt"/>
                <a:cs typeface="+mn-lt"/>
              </a:rPr>
              <a:t> (nopirkto preču daudzums). Aprēķiniet kopējo summu, izmantojot reizināšanas operatoru.</a:t>
            </a:r>
            <a:endParaRPr lang="en-US" sz="2000">
              <a:ea typeface="Calibri"/>
              <a:cs typeface="Calibri"/>
            </a:endParaRPr>
          </a:p>
          <a:p>
            <a:pPr marL="971550" lvl="1" indent="-285750">
              <a:buFont typeface="Arial"/>
              <a:buChar char="•"/>
            </a:pPr>
            <a:r>
              <a:rPr lang="en-US" sz="2000">
                <a:ea typeface="+mn-lt"/>
                <a:cs typeface="+mn-lt"/>
              </a:rPr>
              <a:t>Izveidojiet mainīgo </a:t>
            </a:r>
            <a:r>
              <a:rPr lang="en-US" sz="2000">
                <a:latin typeface="DM Mono"/>
                <a:ea typeface="Calibri" panose="020F0502020204030204"/>
                <a:cs typeface="Calibri" panose="020F0502020204030204"/>
              </a:rPr>
              <a:t>kopējie_cilvēki</a:t>
            </a:r>
            <a:r>
              <a:rPr lang="en-US" sz="2000">
                <a:ea typeface="+mn-lt"/>
                <a:cs typeface="+mn-lt"/>
              </a:rPr>
              <a:t> un </a:t>
            </a:r>
            <a:r>
              <a:rPr lang="en-US" sz="2000">
                <a:latin typeface="DM Mono"/>
                <a:ea typeface="Calibri" panose="020F0502020204030204"/>
                <a:cs typeface="Calibri" panose="020F0502020204030204"/>
              </a:rPr>
              <a:t>grupas_lielums</a:t>
            </a:r>
            <a:r>
              <a:rPr lang="en-US" sz="2000">
                <a:ea typeface="+mn-lt"/>
                <a:cs typeface="+mn-lt"/>
              </a:rPr>
              <a:t>. Aprēķiniet, cik pilnas grupas var izveidot un cik cilvēku paliks pāri, izmantojot veselu skaitļu dalīšanu un atlikuma operatorus.</a:t>
            </a:r>
            <a:endParaRPr lang="en-US" sz="2000">
              <a:ea typeface="Calibri"/>
              <a:cs typeface="Calibri"/>
            </a:endParaRPr>
          </a:p>
          <a:p>
            <a:pPr>
              <a:buFont typeface="Arial"/>
              <a:buChar char="•"/>
            </a:pPr>
            <a:r>
              <a:rPr lang="en-US" sz="2000" b="1">
                <a:ea typeface="+mn-lt"/>
                <a:cs typeface="+mn-lt"/>
              </a:rPr>
              <a:t>Pakāpes:</a:t>
            </a:r>
            <a:endParaRPr lang="en-US" sz="2000">
              <a:ea typeface="+mn-lt"/>
              <a:cs typeface="+mn-lt"/>
            </a:endParaRPr>
          </a:p>
          <a:p>
            <a:pPr marL="0" indent="0">
              <a:buNone/>
            </a:pPr>
            <a:r>
              <a:rPr lang="en-US" sz="2000">
                <a:ea typeface="+mn-lt"/>
                <a:cs typeface="+mn-lt"/>
              </a:rPr>
              <a:t> Aprēķiniet 2 piektajā pakāpē un kvadrātsakni no 144, izmantojot pakāpes operatoru (atcerieties, ka kvadrātsakne ir pacelšana 0.5 pakāpē).</a:t>
            </a:r>
            <a:endParaRPr lang="en-US" sz="2000">
              <a:ea typeface="Calibri" panose="020F0502020204030204"/>
              <a:cs typeface="Calibri" panose="020F0502020204030204"/>
            </a:endParaRPr>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494124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EC3E9-049B-2B1B-C48F-FAE29FA380B6}"/>
              </a:ext>
            </a:extLst>
          </p:cNvPr>
          <p:cNvSpPr>
            <a:spLocks noGrp="1"/>
          </p:cNvSpPr>
          <p:nvPr>
            <p:ph type="title"/>
          </p:nvPr>
        </p:nvSpPr>
        <p:spPr/>
        <p:txBody>
          <a:bodyPr/>
          <a:lstStyle/>
          <a:p>
            <a:r>
              <a:rPr lang="en-US">
                <a:ea typeface="Calibri Light"/>
                <a:cs typeface="Calibri Light"/>
              </a:rPr>
              <a:t>Salīdzināšanas operatori</a:t>
            </a:r>
            <a:endParaRPr lang="en-US"/>
          </a:p>
        </p:txBody>
      </p:sp>
      <p:sp>
        <p:nvSpPr>
          <p:cNvPr id="3" name="Content Placeholder 2">
            <a:extLst>
              <a:ext uri="{FF2B5EF4-FFF2-40B4-BE49-F238E27FC236}">
                <a16:creationId xmlns:a16="http://schemas.microsoft.com/office/drawing/2014/main" id="{A31E19C3-424A-14E5-E427-A6F4E67307AD}"/>
              </a:ext>
            </a:extLst>
          </p:cNvPr>
          <p:cNvSpPr>
            <a:spLocks noGrp="1"/>
          </p:cNvSpPr>
          <p:nvPr>
            <p:ph idx="1"/>
          </p:nvPr>
        </p:nvSpPr>
        <p:spPr/>
        <p:txBody>
          <a:bodyPr vert="horz" lIns="91440" tIns="45720" rIns="91440" bIns="45720" rtlCol="0" anchor="t">
            <a:normAutofit/>
          </a:bodyPr>
          <a:lstStyle/>
          <a:p>
            <a:pPr>
              <a:buFont typeface="Arial"/>
            </a:pPr>
            <a:r>
              <a:rPr lang="en-US" sz="2000" b="1">
                <a:latin typeface="DM Mono"/>
              </a:rPr>
              <a:t>==</a:t>
            </a:r>
            <a:r>
              <a:rPr lang="en-US" sz="2000" b="1">
                <a:ea typeface="+mn-lt"/>
                <a:cs typeface="+mn-lt"/>
              </a:rPr>
              <a:t> (Vienāds):</a:t>
            </a:r>
            <a:r>
              <a:rPr lang="en-US" sz="2000">
                <a:ea typeface="+mn-lt"/>
                <a:cs typeface="+mn-lt"/>
              </a:rPr>
              <a:t> Pārbauda, vai divi operandi ir vienādi.</a:t>
            </a:r>
            <a:endParaRPr lang="en-US" sz="2000">
              <a:ea typeface="Calibri"/>
              <a:cs typeface="Calibri"/>
            </a:endParaRPr>
          </a:p>
          <a:p>
            <a:pPr>
              <a:buFont typeface="Arial"/>
            </a:pPr>
            <a:r>
              <a:rPr lang="en-US" sz="2000" b="1">
                <a:latin typeface="DM Mono"/>
              </a:rPr>
              <a:t>!=</a:t>
            </a:r>
            <a:r>
              <a:rPr lang="en-US" sz="2000" b="1">
                <a:ea typeface="+mn-lt"/>
                <a:cs typeface="+mn-lt"/>
              </a:rPr>
              <a:t> (Nav vienāds):</a:t>
            </a:r>
            <a:r>
              <a:rPr lang="en-US" sz="2000">
                <a:ea typeface="+mn-lt"/>
                <a:cs typeface="+mn-lt"/>
              </a:rPr>
              <a:t> Pārbauda, vai divi operandi nav vienādi.</a:t>
            </a:r>
            <a:endParaRPr lang="en-US" sz="2000">
              <a:ea typeface="Calibri"/>
              <a:cs typeface="Calibri"/>
            </a:endParaRPr>
          </a:p>
          <a:p>
            <a:pPr>
              <a:buFont typeface="Arial"/>
            </a:pPr>
            <a:r>
              <a:rPr lang="en-US" sz="2000" b="1">
                <a:latin typeface="DM Mono"/>
              </a:rPr>
              <a:t>&gt;</a:t>
            </a:r>
            <a:r>
              <a:rPr lang="en-US" sz="2000" b="1">
                <a:ea typeface="+mn-lt"/>
                <a:cs typeface="+mn-lt"/>
              </a:rPr>
              <a:t> (Lielāks par):</a:t>
            </a:r>
            <a:r>
              <a:rPr lang="en-US" sz="2000">
                <a:ea typeface="+mn-lt"/>
                <a:cs typeface="+mn-lt"/>
              </a:rPr>
              <a:t> Pārbauda, vai pirmais operands ir lielāks par otro.</a:t>
            </a:r>
            <a:endParaRPr lang="en-US" sz="2000">
              <a:ea typeface="Calibri"/>
              <a:cs typeface="Calibri"/>
            </a:endParaRPr>
          </a:p>
          <a:p>
            <a:pPr>
              <a:buFont typeface="Arial"/>
            </a:pPr>
            <a:r>
              <a:rPr lang="en-US" sz="2000" b="1">
                <a:latin typeface="DM Mono"/>
              </a:rPr>
              <a:t>&lt;</a:t>
            </a:r>
            <a:r>
              <a:rPr lang="en-US" sz="2000" b="1">
                <a:ea typeface="+mn-lt"/>
                <a:cs typeface="+mn-lt"/>
              </a:rPr>
              <a:t> (Mazāks par):</a:t>
            </a:r>
            <a:r>
              <a:rPr lang="en-US" sz="2000">
                <a:ea typeface="+mn-lt"/>
                <a:cs typeface="+mn-lt"/>
              </a:rPr>
              <a:t> Pārbauda, vai pirmais operands ir mazāks par otro.</a:t>
            </a:r>
            <a:endParaRPr lang="en-US" sz="2000">
              <a:ea typeface="Calibri"/>
              <a:cs typeface="Calibri"/>
            </a:endParaRPr>
          </a:p>
          <a:p>
            <a:pPr>
              <a:buFont typeface="Arial"/>
            </a:pPr>
            <a:r>
              <a:rPr lang="en-US" sz="2000" b="1">
                <a:latin typeface="DM Mono"/>
              </a:rPr>
              <a:t>&gt;=</a:t>
            </a:r>
            <a:r>
              <a:rPr lang="en-US" sz="2000" b="1">
                <a:ea typeface="+mn-lt"/>
                <a:cs typeface="+mn-lt"/>
              </a:rPr>
              <a:t> (Lielāks par vai vienāds):</a:t>
            </a:r>
            <a:r>
              <a:rPr lang="en-US" sz="2000">
                <a:ea typeface="+mn-lt"/>
                <a:cs typeface="+mn-lt"/>
              </a:rPr>
              <a:t> Pārbauda, vai pirmais operands ir lielāks par vai vienāds ar otro.</a:t>
            </a:r>
            <a:endParaRPr lang="en-US" sz="2000">
              <a:ea typeface="Calibri"/>
              <a:cs typeface="Calibri"/>
            </a:endParaRPr>
          </a:p>
          <a:p>
            <a:pPr>
              <a:buFont typeface="Arial"/>
            </a:pPr>
            <a:r>
              <a:rPr lang="en-US" sz="2000" b="1">
                <a:latin typeface="DM Mono"/>
              </a:rPr>
              <a:t>&lt;=</a:t>
            </a:r>
            <a:r>
              <a:rPr lang="en-US" sz="2000" b="1">
                <a:ea typeface="+mn-lt"/>
                <a:cs typeface="+mn-lt"/>
              </a:rPr>
              <a:t> (Mazāks par vai vienāds):</a:t>
            </a:r>
            <a:r>
              <a:rPr lang="en-US" sz="2000">
                <a:ea typeface="+mn-lt"/>
                <a:cs typeface="+mn-lt"/>
              </a:rPr>
              <a:t> Pārbauda, vai pirmais operands ir mazāks par vai vienāds ar otro.</a:t>
            </a:r>
            <a:endParaRPr lang="en-US" sz="2000"/>
          </a:p>
          <a:p>
            <a:pPr marL="0" indent="0">
              <a:buNone/>
            </a:pPr>
            <a:endParaRPr lang="en-US">
              <a:ea typeface="Calibri"/>
              <a:cs typeface="Calibri"/>
            </a:endParaRPr>
          </a:p>
        </p:txBody>
      </p:sp>
    </p:spTree>
    <p:extLst>
      <p:ext uri="{BB962C8B-B14F-4D97-AF65-F5344CB8AC3E}">
        <p14:creationId xmlns:p14="http://schemas.microsoft.com/office/powerpoint/2010/main" val="20023357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653EE-5B04-973F-E9DB-61EB30F9D291}"/>
              </a:ext>
            </a:extLst>
          </p:cNvPr>
          <p:cNvSpPr>
            <a:spLocks noGrp="1"/>
          </p:cNvSpPr>
          <p:nvPr>
            <p:ph type="title"/>
          </p:nvPr>
        </p:nvSpPr>
        <p:spPr>
          <a:xfrm>
            <a:off x="838200" y="172330"/>
            <a:ext cx="10515600" cy="894070"/>
          </a:xfrm>
        </p:spPr>
        <p:txBody>
          <a:bodyPr/>
          <a:lstStyle/>
          <a:p>
            <a:r>
              <a:rPr lang="en-US">
                <a:ea typeface="Calibri Light"/>
                <a:cs typeface="Calibri Light"/>
              </a:rPr>
              <a:t>Piemēri</a:t>
            </a:r>
            <a:endParaRPr lang="en-US"/>
          </a:p>
        </p:txBody>
      </p:sp>
      <p:pic>
        <p:nvPicPr>
          <p:cNvPr id="4" name="Content Placeholder 3" descr="A screenshot of a computer program&#10;&#10;Description automatically generated">
            <a:extLst>
              <a:ext uri="{FF2B5EF4-FFF2-40B4-BE49-F238E27FC236}">
                <a16:creationId xmlns:a16="http://schemas.microsoft.com/office/drawing/2014/main" id="{D1638057-889E-E720-1DFD-6B42AD792A6F}"/>
              </a:ext>
            </a:extLst>
          </p:cNvPr>
          <p:cNvPicPr>
            <a:picLocks noGrp="1" noChangeAspect="1"/>
          </p:cNvPicPr>
          <p:nvPr>
            <p:ph idx="1"/>
          </p:nvPr>
        </p:nvPicPr>
        <p:blipFill>
          <a:blip r:embed="rId2"/>
          <a:stretch>
            <a:fillRect/>
          </a:stretch>
        </p:blipFill>
        <p:spPr>
          <a:xfrm>
            <a:off x="5093981" y="620320"/>
            <a:ext cx="5740591" cy="4494308"/>
          </a:xfrm>
        </p:spPr>
      </p:pic>
      <p:sp>
        <p:nvSpPr>
          <p:cNvPr id="5" name="TextBox 4">
            <a:extLst>
              <a:ext uri="{FF2B5EF4-FFF2-40B4-BE49-F238E27FC236}">
                <a16:creationId xmlns:a16="http://schemas.microsoft.com/office/drawing/2014/main" id="{3D463079-C625-ABA5-85A2-45F90FF70D67}"/>
              </a:ext>
            </a:extLst>
          </p:cNvPr>
          <p:cNvSpPr txBox="1"/>
          <p:nvPr/>
        </p:nvSpPr>
        <p:spPr>
          <a:xfrm>
            <a:off x="262569" y="2282328"/>
            <a:ext cx="4597705"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0000"/>
                </a:solidFill>
                <a:latin typeface="Google Sans Text"/>
              </a:rPr>
              <a:t>Piezīmes:</a:t>
            </a:r>
          </a:p>
          <a:p>
            <a:pPr marL="228600" lvl="1" indent="-228600">
              <a:buFont typeface=""/>
              <a:buChar char="•"/>
            </a:pPr>
            <a:r>
              <a:rPr lang="en-US">
                <a:solidFill>
                  <a:srgbClr val="000000"/>
                </a:solidFill>
                <a:latin typeface="Google Sans Text"/>
              </a:rPr>
              <a:t>Salīdzināšanas operatori bieži tiek izmantoti vadības struktūrās, piemēram, </a:t>
            </a:r>
            <a:r>
              <a:rPr lang="en-US">
                <a:solidFill>
                  <a:srgbClr val="000000"/>
                </a:solidFill>
                <a:latin typeface="DM Mono"/>
              </a:rPr>
              <a:t>if</a:t>
            </a:r>
            <a:r>
              <a:rPr lang="en-US">
                <a:solidFill>
                  <a:srgbClr val="000000"/>
                </a:solidFill>
                <a:latin typeface="Google Sans Text"/>
              </a:rPr>
              <a:t> un </a:t>
            </a:r>
            <a:r>
              <a:rPr lang="en-US">
                <a:solidFill>
                  <a:srgbClr val="000000"/>
                </a:solidFill>
                <a:latin typeface="DM Mono"/>
              </a:rPr>
              <a:t>while</a:t>
            </a:r>
            <a:r>
              <a:rPr lang="en-US">
                <a:solidFill>
                  <a:srgbClr val="000000"/>
                </a:solidFill>
                <a:latin typeface="Google Sans Text"/>
              </a:rPr>
              <a:t> priekšrakstos, lai noteiktu programmas izpildes gaitu.</a:t>
            </a:r>
          </a:p>
          <a:p>
            <a:pPr marL="228600" lvl="1" indent="-228600">
              <a:buFont typeface=""/>
              <a:buChar char="•"/>
            </a:pPr>
            <a:r>
              <a:rPr lang="en-US">
                <a:solidFill>
                  <a:srgbClr val="000000"/>
                </a:solidFill>
                <a:latin typeface="Google Sans Text"/>
              </a:rPr>
              <a:t>Salīdzināšanas operatorus var izmantot ne tikai ar skaitļiem, bet arī ar citiem datu tipiem, piemēram, virknēm (salīdzinot pēc leksikogrāfiskās secības).</a:t>
            </a:r>
          </a:p>
        </p:txBody>
      </p:sp>
    </p:spTree>
    <p:extLst>
      <p:ext uri="{BB962C8B-B14F-4D97-AF65-F5344CB8AC3E}">
        <p14:creationId xmlns:p14="http://schemas.microsoft.com/office/powerpoint/2010/main" val="168951971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49F95-9C7B-E0D3-5ABC-845E941C5D80}"/>
              </a:ext>
            </a:extLst>
          </p:cNvPr>
          <p:cNvSpPr>
            <a:spLocks noGrp="1"/>
          </p:cNvSpPr>
          <p:nvPr>
            <p:ph type="title"/>
          </p:nvPr>
        </p:nvSpPr>
        <p:spPr/>
        <p:txBody>
          <a:bodyPr/>
          <a:lstStyle/>
          <a:p>
            <a:r>
              <a:rPr lang="en-US">
                <a:ea typeface="Calibri Light"/>
                <a:cs typeface="Calibri Light"/>
              </a:rPr>
              <a:t>Praktiskie uzdevumi</a:t>
            </a:r>
            <a:endParaRPr lang="en-US"/>
          </a:p>
        </p:txBody>
      </p:sp>
      <p:sp>
        <p:nvSpPr>
          <p:cNvPr id="3" name="Content Placeholder 2">
            <a:extLst>
              <a:ext uri="{FF2B5EF4-FFF2-40B4-BE49-F238E27FC236}">
                <a16:creationId xmlns:a16="http://schemas.microsoft.com/office/drawing/2014/main" id="{9A33B2CE-2D5C-8756-C6F2-944E8CEF2433}"/>
              </a:ext>
            </a:extLst>
          </p:cNvPr>
          <p:cNvSpPr>
            <a:spLocks noGrp="1"/>
          </p:cNvSpPr>
          <p:nvPr>
            <p:ph idx="1"/>
          </p:nvPr>
        </p:nvSpPr>
        <p:spPr/>
        <p:txBody>
          <a:bodyPr vert="horz" lIns="91440" tIns="45720" rIns="91440" bIns="45720" rtlCol="0" anchor="t">
            <a:normAutofit/>
          </a:bodyPr>
          <a:lstStyle/>
          <a:p>
            <a:pPr>
              <a:buFont typeface="Arial"/>
              <a:buChar char="•"/>
            </a:pPr>
            <a:r>
              <a:rPr lang="en-US" sz="2000" b="1">
                <a:ea typeface="+mn-lt"/>
                <a:cs typeface="+mn-lt"/>
              </a:rPr>
              <a:t>Vecuma pārbaude:</a:t>
            </a:r>
            <a:r>
              <a:rPr lang="en-US" sz="2000">
                <a:ea typeface="+mn-lt"/>
                <a:cs typeface="+mn-lt"/>
              </a:rPr>
              <a:t> </a:t>
            </a:r>
          </a:p>
          <a:p>
            <a:pPr marL="0" indent="0">
              <a:buNone/>
            </a:pPr>
            <a:r>
              <a:rPr lang="en-US" sz="2000">
                <a:ea typeface="+mn-lt"/>
                <a:cs typeface="+mn-lt"/>
              </a:rPr>
              <a:t>Palūdziet lietotājam ievadīt savu vecumu. Pārbaudiet, vai lietotājs ir pilngadīgs (vecāks par 18 gadiem).</a:t>
            </a:r>
            <a:endParaRPr lang="en-US" sz="2000">
              <a:ea typeface="Calibri"/>
              <a:cs typeface="Calibri"/>
            </a:endParaRPr>
          </a:p>
          <a:p>
            <a:pPr>
              <a:buFont typeface="Arial"/>
              <a:buChar char="•"/>
            </a:pPr>
            <a:r>
              <a:rPr lang="en-US" sz="2000" b="1">
                <a:ea typeface="+mn-lt"/>
                <a:cs typeface="+mn-lt"/>
              </a:rPr>
              <a:t>Skaitļu salīdzināšana:</a:t>
            </a:r>
            <a:r>
              <a:rPr lang="en-US" sz="2000">
                <a:ea typeface="+mn-lt"/>
                <a:cs typeface="+mn-lt"/>
              </a:rPr>
              <a:t> </a:t>
            </a:r>
          </a:p>
          <a:p>
            <a:pPr marL="0" indent="0">
              <a:buNone/>
            </a:pPr>
            <a:r>
              <a:rPr lang="en-US" sz="2000">
                <a:ea typeface="+mn-lt"/>
                <a:cs typeface="+mn-lt"/>
              </a:rPr>
              <a:t>Palūdziet lietotājam ievadīt divus skaitļus. Salīdziniet tos, izmantojot visus sešus salīdzināšanas operatorus, un izdrukājiet katra salīdzināšanas rezultātu (</a:t>
            </a:r>
            <a:r>
              <a:rPr lang="en-US" sz="2000">
                <a:latin typeface="DM Mono"/>
                <a:ea typeface="Calibri" panose="020F0502020204030204"/>
                <a:cs typeface="Calibri" panose="020F0502020204030204"/>
              </a:rPr>
              <a:t>True</a:t>
            </a:r>
            <a:r>
              <a:rPr lang="en-US" sz="2000">
                <a:ea typeface="+mn-lt"/>
                <a:cs typeface="+mn-lt"/>
              </a:rPr>
              <a:t> vai </a:t>
            </a:r>
            <a:r>
              <a:rPr lang="en-US" sz="2000">
                <a:latin typeface="DM Mono"/>
                <a:ea typeface="Calibri" panose="020F0502020204030204"/>
                <a:cs typeface="Calibri" panose="020F0502020204030204"/>
              </a:rPr>
              <a:t>False</a:t>
            </a:r>
            <a:r>
              <a:rPr lang="en-US" sz="2000">
                <a:ea typeface="+mn-lt"/>
                <a:cs typeface="+mn-lt"/>
              </a:rPr>
              <a:t>).</a:t>
            </a:r>
            <a:endParaRPr lang="en-US" sz="2000">
              <a:ea typeface="Calibri"/>
              <a:cs typeface="Calibri"/>
            </a:endParaRPr>
          </a:p>
          <a:p>
            <a:pPr>
              <a:buFont typeface="Arial"/>
              <a:buChar char="•"/>
            </a:pPr>
            <a:r>
              <a:rPr lang="en-US" sz="2000" b="1">
                <a:ea typeface="+mn-lt"/>
                <a:cs typeface="+mn-lt"/>
              </a:rPr>
              <a:t>Paroles pārbaude:</a:t>
            </a:r>
            <a:r>
              <a:rPr lang="en-US" sz="2000">
                <a:ea typeface="+mn-lt"/>
                <a:cs typeface="+mn-lt"/>
              </a:rPr>
              <a:t> </a:t>
            </a:r>
          </a:p>
          <a:p>
            <a:pPr marL="0" indent="0">
              <a:buNone/>
            </a:pPr>
            <a:r>
              <a:rPr lang="en-US" sz="2000">
                <a:ea typeface="+mn-lt"/>
                <a:cs typeface="+mn-lt"/>
              </a:rPr>
              <a:t>Palūdziet lietotājam ievadīt paroli. Salīdziniet ievadīto paroli ar iepriekš definētu pareizo paroli un izdrukājiet, vai paroles sakrīt.</a:t>
            </a:r>
            <a:endParaRPr lang="en-US" sz="2000">
              <a:ea typeface="Calibri"/>
              <a:cs typeface="Calibri"/>
            </a:endParaRPr>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216335620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B8EA0-AAC9-7034-8402-83300B1106ED}"/>
              </a:ext>
            </a:extLst>
          </p:cNvPr>
          <p:cNvSpPr>
            <a:spLocks noGrp="1"/>
          </p:cNvSpPr>
          <p:nvPr>
            <p:ph type="title"/>
          </p:nvPr>
        </p:nvSpPr>
        <p:spPr/>
        <p:txBody>
          <a:bodyPr/>
          <a:lstStyle/>
          <a:p>
            <a:r>
              <a:rPr lang="en-US">
                <a:ea typeface="Calibri Light"/>
                <a:cs typeface="Calibri Light"/>
              </a:rPr>
              <a:t>Loģiskie operatori</a:t>
            </a:r>
            <a:endParaRPr lang="en-US"/>
          </a:p>
        </p:txBody>
      </p:sp>
      <p:sp>
        <p:nvSpPr>
          <p:cNvPr id="3" name="Content Placeholder 2">
            <a:extLst>
              <a:ext uri="{FF2B5EF4-FFF2-40B4-BE49-F238E27FC236}">
                <a16:creationId xmlns:a16="http://schemas.microsoft.com/office/drawing/2014/main" id="{C56F01E3-6B4B-929E-425B-6073C2432250}"/>
              </a:ext>
            </a:extLst>
          </p:cNvPr>
          <p:cNvSpPr>
            <a:spLocks noGrp="1"/>
          </p:cNvSpPr>
          <p:nvPr>
            <p:ph idx="1"/>
          </p:nvPr>
        </p:nvSpPr>
        <p:spPr/>
        <p:txBody>
          <a:bodyPr vert="horz" lIns="91440" tIns="45720" rIns="91440" bIns="45720" rtlCol="0" anchor="t">
            <a:normAutofit/>
          </a:bodyPr>
          <a:lstStyle/>
          <a:p>
            <a:pPr>
              <a:buFont typeface="Arial"/>
              <a:buChar char="•"/>
            </a:pPr>
            <a:r>
              <a:rPr lang="en-US" sz="2000" b="1">
                <a:latin typeface="DM Mono"/>
                <a:ea typeface="Calibri" panose="020F0502020204030204"/>
                <a:cs typeface="Calibri" panose="020F0502020204030204"/>
              </a:rPr>
              <a:t>and</a:t>
            </a:r>
            <a:r>
              <a:rPr lang="en-US" sz="2000" b="1">
                <a:ea typeface="+mn-lt"/>
                <a:cs typeface="+mn-lt"/>
              </a:rPr>
              <a:t> (Loģisks UN):</a:t>
            </a:r>
            <a:r>
              <a:rPr lang="en-US" sz="2000">
                <a:ea typeface="+mn-lt"/>
                <a:cs typeface="+mn-lt"/>
              </a:rPr>
              <a:t> Atgriež </a:t>
            </a:r>
            <a:r>
              <a:rPr lang="en-US" sz="2000">
                <a:latin typeface="DM Mono"/>
                <a:ea typeface="Calibri" panose="020F0502020204030204"/>
                <a:cs typeface="Calibri" panose="020F0502020204030204"/>
              </a:rPr>
              <a:t>True</a:t>
            </a:r>
            <a:r>
              <a:rPr lang="en-US" sz="2000">
                <a:ea typeface="+mn-lt"/>
                <a:cs typeface="+mn-lt"/>
              </a:rPr>
              <a:t>, ja abi operandi ir </a:t>
            </a:r>
            <a:r>
              <a:rPr lang="en-US" sz="2000">
                <a:latin typeface="DM Mono"/>
                <a:ea typeface="Calibri" panose="020F0502020204030204"/>
                <a:cs typeface="Calibri" panose="020F0502020204030204"/>
              </a:rPr>
              <a:t>True</a:t>
            </a:r>
            <a:r>
              <a:rPr lang="en-US" sz="2000">
                <a:ea typeface="+mn-lt"/>
                <a:cs typeface="+mn-lt"/>
              </a:rPr>
              <a:t>, citādi atgriež </a:t>
            </a:r>
            <a:r>
              <a:rPr lang="en-US" sz="2000">
                <a:latin typeface="DM Mono"/>
                <a:ea typeface="Calibri" panose="020F0502020204030204"/>
                <a:cs typeface="Calibri" panose="020F0502020204030204"/>
              </a:rPr>
              <a:t>False</a:t>
            </a:r>
            <a:r>
              <a:rPr lang="en-US" sz="2000">
                <a:ea typeface="+mn-lt"/>
                <a:cs typeface="+mn-lt"/>
              </a:rPr>
              <a:t>.</a:t>
            </a:r>
            <a:endParaRPr lang="en-US" sz="2000">
              <a:ea typeface="Calibri"/>
              <a:cs typeface="Calibri"/>
            </a:endParaRPr>
          </a:p>
          <a:p>
            <a:pPr>
              <a:buFont typeface="Arial"/>
              <a:buChar char="•"/>
            </a:pPr>
            <a:r>
              <a:rPr lang="en-US" sz="2000" b="1">
                <a:latin typeface="DM Mono"/>
                <a:ea typeface="Calibri" panose="020F0502020204030204"/>
                <a:cs typeface="Calibri" panose="020F0502020204030204"/>
              </a:rPr>
              <a:t>or</a:t>
            </a:r>
            <a:r>
              <a:rPr lang="en-US" sz="2000" b="1">
                <a:ea typeface="+mn-lt"/>
                <a:cs typeface="+mn-lt"/>
              </a:rPr>
              <a:t> (Loģisks VAI):</a:t>
            </a:r>
            <a:r>
              <a:rPr lang="en-US" sz="2000">
                <a:ea typeface="+mn-lt"/>
                <a:cs typeface="+mn-lt"/>
              </a:rPr>
              <a:t> Atgriež </a:t>
            </a:r>
            <a:r>
              <a:rPr lang="en-US" sz="2000">
                <a:latin typeface="DM Mono"/>
                <a:ea typeface="Calibri" panose="020F0502020204030204"/>
                <a:cs typeface="Calibri" panose="020F0502020204030204"/>
              </a:rPr>
              <a:t>True</a:t>
            </a:r>
            <a:r>
              <a:rPr lang="en-US" sz="2000">
                <a:ea typeface="+mn-lt"/>
                <a:cs typeface="+mn-lt"/>
              </a:rPr>
              <a:t>, ja vismaz viens no operandiem ir </a:t>
            </a:r>
            <a:r>
              <a:rPr lang="en-US" sz="2000">
                <a:latin typeface="DM Mono"/>
                <a:ea typeface="Calibri" panose="020F0502020204030204"/>
                <a:cs typeface="Calibri" panose="020F0502020204030204"/>
              </a:rPr>
              <a:t>True</a:t>
            </a:r>
            <a:r>
              <a:rPr lang="en-US" sz="2000">
                <a:ea typeface="+mn-lt"/>
                <a:cs typeface="+mn-lt"/>
              </a:rPr>
              <a:t>, citādi atgriež </a:t>
            </a:r>
            <a:r>
              <a:rPr lang="en-US" sz="2000">
                <a:latin typeface="DM Mono"/>
                <a:ea typeface="Calibri" panose="020F0502020204030204"/>
                <a:cs typeface="Calibri" panose="020F0502020204030204"/>
              </a:rPr>
              <a:t>False</a:t>
            </a:r>
            <a:r>
              <a:rPr lang="en-US" sz="2000">
                <a:ea typeface="+mn-lt"/>
                <a:cs typeface="+mn-lt"/>
              </a:rPr>
              <a:t>.</a:t>
            </a:r>
            <a:endParaRPr lang="en-US" sz="2000">
              <a:ea typeface="Calibri"/>
              <a:cs typeface="Calibri"/>
            </a:endParaRPr>
          </a:p>
          <a:p>
            <a:pPr>
              <a:buFont typeface="Arial"/>
              <a:buChar char="•"/>
            </a:pPr>
            <a:r>
              <a:rPr lang="en-US" sz="2000" b="1">
                <a:latin typeface="DM Mono"/>
                <a:ea typeface="Calibri" panose="020F0502020204030204"/>
                <a:cs typeface="Calibri" panose="020F0502020204030204"/>
              </a:rPr>
              <a:t>not</a:t>
            </a:r>
            <a:r>
              <a:rPr lang="en-US" sz="2000" b="1">
                <a:ea typeface="+mn-lt"/>
                <a:cs typeface="+mn-lt"/>
              </a:rPr>
              <a:t> (Loģisks NĒ):</a:t>
            </a:r>
            <a:r>
              <a:rPr lang="en-US" sz="2000">
                <a:ea typeface="+mn-lt"/>
                <a:cs typeface="+mn-lt"/>
              </a:rPr>
              <a:t> Atgriež pretējo Būla vērtību operandam (ja operands ir </a:t>
            </a:r>
            <a:r>
              <a:rPr lang="en-US" sz="2000">
                <a:latin typeface="DM Mono"/>
                <a:ea typeface="Calibri" panose="020F0502020204030204"/>
                <a:cs typeface="Calibri" panose="020F0502020204030204"/>
              </a:rPr>
              <a:t>True</a:t>
            </a:r>
            <a:r>
              <a:rPr lang="en-US" sz="2000">
                <a:ea typeface="+mn-lt"/>
                <a:cs typeface="+mn-lt"/>
              </a:rPr>
              <a:t>, atgriež </a:t>
            </a:r>
            <a:r>
              <a:rPr lang="en-US" sz="2000">
                <a:latin typeface="DM Mono"/>
                <a:ea typeface="Calibri" panose="020F0502020204030204"/>
                <a:cs typeface="Calibri" panose="020F0502020204030204"/>
              </a:rPr>
              <a:t>False</a:t>
            </a:r>
            <a:r>
              <a:rPr lang="en-US" sz="2000">
                <a:ea typeface="+mn-lt"/>
                <a:cs typeface="+mn-lt"/>
              </a:rPr>
              <a:t>, un otrādi).</a:t>
            </a:r>
            <a:endParaRPr lang="en-US" sz="2000"/>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417209534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8624E-F1FC-22D4-6787-43E2C059BC5B}"/>
              </a:ext>
            </a:extLst>
          </p:cNvPr>
          <p:cNvSpPr>
            <a:spLocks noGrp="1"/>
          </p:cNvSpPr>
          <p:nvPr>
            <p:ph type="title"/>
          </p:nvPr>
        </p:nvSpPr>
        <p:spPr/>
        <p:txBody>
          <a:bodyPr/>
          <a:lstStyle/>
          <a:p>
            <a:r>
              <a:rPr lang="en-US">
                <a:ea typeface="Calibri Light"/>
                <a:cs typeface="Calibri Light"/>
              </a:rPr>
              <a:t>Piemēri</a:t>
            </a:r>
            <a:endParaRPr lang="en-US"/>
          </a:p>
        </p:txBody>
      </p:sp>
      <p:pic>
        <p:nvPicPr>
          <p:cNvPr id="4" name="Content Placeholder 3" descr="A screen shot of a computer&#10;&#10;Description automatically generated">
            <a:extLst>
              <a:ext uri="{FF2B5EF4-FFF2-40B4-BE49-F238E27FC236}">
                <a16:creationId xmlns:a16="http://schemas.microsoft.com/office/drawing/2014/main" id="{ED0FED4F-5CD7-C914-EB46-8DA160562DCA}"/>
              </a:ext>
            </a:extLst>
          </p:cNvPr>
          <p:cNvPicPr>
            <a:picLocks noGrp="1" noChangeAspect="1"/>
          </p:cNvPicPr>
          <p:nvPr>
            <p:ph idx="1"/>
          </p:nvPr>
        </p:nvPicPr>
        <p:blipFill>
          <a:blip r:embed="rId2"/>
          <a:stretch>
            <a:fillRect/>
          </a:stretch>
        </p:blipFill>
        <p:spPr>
          <a:xfrm>
            <a:off x="4813223" y="915826"/>
            <a:ext cx="6935577" cy="4215443"/>
          </a:xfrm>
        </p:spPr>
      </p:pic>
      <p:sp>
        <p:nvSpPr>
          <p:cNvPr id="5" name="TextBox 4">
            <a:extLst>
              <a:ext uri="{FF2B5EF4-FFF2-40B4-BE49-F238E27FC236}">
                <a16:creationId xmlns:a16="http://schemas.microsoft.com/office/drawing/2014/main" id="{011A392F-283C-BC00-CB5B-CFC581F45854}"/>
              </a:ext>
            </a:extLst>
          </p:cNvPr>
          <p:cNvSpPr txBox="1"/>
          <p:nvPr/>
        </p:nvSpPr>
        <p:spPr>
          <a:xfrm>
            <a:off x="317654" y="2071171"/>
            <a:ext cx="4423271"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0000"/>
                </a:solidFill>
                <a:latin typeface="Google Sans Text"/>
              </a:rPr>
              <a:t>Piezīmes:</a:t>
            </a:r>
          </a:p>
          <a:p>
            <a:pPr marL="228600" lvl="1" indent="-228600">
              <a:buFont typeface=""/>
              <a:buChar char="•"/>
            </a:pPr>
            <a:r>
              <a:rPr lang="en-US">
                <a:solidFill>
                  <a:srgbClr val="000000"/>
                </a:solidFill>
                <a:latin typeface="Google Sans Text"/>
              </a:rPr>
              <a:t>Loģiskie operatori tiek izvērtēti secībā </a:t>
            </a:r>
            <a:r>
              <a:rPr lang="en-US">
                <a:solidFill>
                  <a:srgbClr val="000000"/>
                </a:solidFill>
                <a:latin typeface="DM Mono"/>
              </a:rPr>
              <a:t>not</a:t>
            </a:r>
            <a:r>
              <a:rPr lang="en-US">
                <a:solidFill>
                  <a:srgbClr val="000000"/>
                </a:solidFill>
                <a:latin typeface="Google Sans Text"/>
              </a:rPr>
              <a:t>, </a:t>
            </a:r>
            <a:r>
              <a:rPr lang="en-US">
                <a:solidFill>
                  <a:srgbClr val="000000"/>
                </a:solidFill>
                <a:latin typeface="DM Mono"/>
              </a:rPr>
              <a:t>and</a:t>
            </a:r>
            <a:r>
              <a:rPr lang="en-US">
                <a:solidFill>
                  <a:srgbClr val="000000"/>
                </a:solidFill>
                <a:latin typeface="Google Sans Text"/>
              </a:rPr>
              <a:t>, </a:t>
            </a:r>
            <a:r>
              <a:rPr lang="en-US">
                <a:solidFill>
                  <a:srgbClr val="000000"/>
                </a:solidFill>
                <a:latin typeface="DM Mono"/>
              </a:rPr>
              <a:t>or</a:t>
            </a:r>
            <a:r>
              <a:rPr lang="en-US">
                <a:solidFill>
                  <a:srgbClr val="000000"/>
                </a:solidFill>
                <a:latin typeface="Google Sans Text"/>
              </a:rPr>
              <a:t>.</a:t>
            </a:r>
          </a:p>
          <a:p>
            <a:pPr marL="228600" lvl="1" indent="-228600">
              <a:buFont typeface=""/>
              <a:buChar char="•"/>
            </a:pPr>
            <a:r>
              <a:rPr lang="en-US">
                <a:solidFill>
                  <a:srgbClr val="000000"/>
                </a:solidFill>
                <a:latin typeface="Google Sans Text"/>
              </a:rPr>
              <a:t>Python izmanto īso shēmu (short-circuiting) izvērtēšanu loģiskajiem operatoriem. Tas nozīmē, ka otrais operands tiek izvērtēts tikai tad, ja tas ir nepieciešams, lai noteiktu rezultātu. Piemēram, izteiksmē </a:t>
            </a:r>
            <a:r>
              <a:rPr lang="en-US">
                <a:solidFill>
                  <a:srgbClr val="000000"/>
                </a:solidFill>
                <a:latin typeface="DM Mono"/>
              </a:rPr>
              <a:t>False and kaut_kas</a:t>
            </a:r>
            <a:r>
              <a:rPr lang="en-US">
                <a:solidFill>
                  <a:srgbClr val="000000"/>
                </a:solidFill>
                <a:latin typeface="Google Sans Text"/>
              </a:rPr>
              <a:t>, </a:t>
            </a:r>
            <a:r>
              <a:rPr lang="en-US">
                <a:solidFill>
                  <a:srgbClr val="000000"/>
                </a:solidFill>
                <a:latin typeface="DM Mono"/>
              </a:rPr>
              <a:t>kaut_kas</a:t>
            </a:r>
            <a:r>
              <a:rPr lang="en-US">
                <a:solidFill>
                  <a:srgbClr val="000000"/>
                </a:solidFill>
                <a:latin typeface="Google Sans Text"/>
              </a:rPr>
              <a:t> netiks izvērtēts, jo rezultāts jau ir zināms (False).</a:t>
            </a:r>
          </a:p>
        </p:txBody>
      </p:sp>
    </p:spTree>
    <p:extLst>
      <p:ext uri="{BB962C8B-B14F-4D97-AF65-F5344CB8AC3E}">
        <p14:creationId xmlns:p14="http://schemas.microsoft.com/office/powerpoint/2010/main" val="70648109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B398D-76E0-56A2-148E-1DDFC4771651}"/>
              </a:ext>
            </a:extLst>
          </p:cNvPr>
          <p:cNvSpPr>
            <a:spLocks noGrp="1"/>
          </p:cNvSpPr>
          <p:nvPr>
            <p:ph type="title"/>
          </p:nvPr>
        </p:nvSpPr>
        <p:spPr/>
        <p:txBody>
          <a:bodyPr/>
          <a:lstStyle/>
          <a:p>
            <a:r>
              <a:rPr lang="en-US">
                <a:ea typeface="Calibri Light"/>
                <a:cs typeface="Calibri Light"/>
              </a:rPr>
              <a:t>Praktiskie uzdevumi</a:t>
            </a:r>
            <a:endParaRPr lang="en-US"/>
          </a:p>
        </p:txBody>
      </p:sp>
      <p:sp>
        <p:nvSpPr>
          <p:cNvPr id="3" name="Content Placeholder 2">
            <a:extLst>
              <a:ext uri="{FF2B5EF4-FFF2-40B4-BE49-F238E27FC236}">
                <a16:creationId xmlns:a16="http://schemas.microsoft.com/office/drawing/2014/main" id="{6EDFB704-3ADC-9EDD-5D8C-90F5031E4E6E}"/>
              </a:ext>
            </a:extLst>
          </p:cNvPr>
          <p:cNvSpPr>
            <a:spLocks noGrp="1"/>
          </p:cNvSpPr>
          <p:nvPr>
            <p:ph idx="1"/>
          </p:nvPr>
        </p:nvSpPr>
        <p:spPr/>
        <p:txBody>
          <a:bodyPr vert="horz" lIns="91440" tIns="45720" rIns="91440" bIns="45720" rtlCol="0" anchor="t">
            <a:normAutofit/>
          </a:bodyPr>
          <a:lstStyle/>
          <a:p>
            <a:pPr>
              <a:buFont typeface="Arial"/>
              <a:buChar char="•"/>
            </a:pPr>
            <a:r>
              <a:rPr lang="en-US" sz="2000" b="1">
                <a:ea typeface="+mn-lt"/>
                <a:cs typeface="+mn-lt"/>
              </a:rPr>
              <a:t>Atlaides nosacījumi:</a:t>
            </a:r>
            <a:r>
              <a:rPr lang="en-US" sz="2000">
                <a:ea typeface="+mn-lt"/>
                <a:cs typeface="+mn-lt"/>
              </a:rPr>
              <a:t> Izveidojiet mainīgos </a:t>
            </a:r>
            <a:r>
              <a:rPr lang="en-US" sz="2000">
                <a:latin typeface="DM Mono"/>
                <a:ea typeface="Calibri" panose="020F0502020204030204"/>
                <a:cs typeface="Calibri" panose="020F0502020204030204"/>
              </a:rPr>
              <a:t>ir_students</a:t>
            </a:r>
            <a:r>
              <a:rPr lang="en-US" sz="2000">
                <a:ea typeface="+mn-lt"/>
                <a:cs typeface="+mn-lt"/>
              </a:rPr>
              <a:t> un </a:t>
            </a:r>
            <a:r>
              <a:rPr lang="en-US" sz="2000">
                <a:latin typeface="DM Mono"/>
                <a:ea typeface="Calibri" panose="020F0502020204030204"/>
                <a:cs typeface="Calibri" panose="020F0502020204030204"/>
              </a:rPr>
              <a:t>pirkuma_summa</a:t>
            </a:r>
            <a:r>
              <a:rPr lang="en-US" sz="2000">
                <a:ea typeface="+mn-lt"/>
                <a:cs typeface="+mn-lt"/>
              </a:rPr>
              <a:t>. Atlaidi var saņemt, ja lietotājs ir students </a:t>
            </a:r>
            <a:r>
              <a:rPr lang="en-US" sz="2000" b="1">
                <a:ea typeface="+mn-lt"/>
                <a:cs typeface="+mn-lt"/>
              </a:rPr>
              <a:t>vai</a:t>
            </a:r>
            <a:r>
              <a:rPr lang="en-US" sz="2000">
                <a:ea typeface="+mn-lt"/>
                <a:cs typeface="+mn-lt"/>
              </a:rPr>
              <a:t> pirkuma summa ir lielāka par 50 EUR. Izmantojiet loģisko </a:t>
            </a:r>
            <a:r>
              <a:rPr lang="en-US" sz="2000">
                <a:latin typeface="DM Mono"/>
                <a:ea typeface="Calibri" panose="020F0502020204030204"/>
                <a:cs typeface="Calibri" panose="020F0502020204030204"/>
              </a:rPr>
              <a:t>or</a:t>
            </a:r>
            <a:r>
              <a:rPr lang="en-US" sz="2000">
                <a:ea typeface="+mn-lt"/>
                <a:cs typeface="+mn-lt"/>
              </a:rPr>
              <a:t> operatoru, lai pārbaudītu, vai lietotājs var saņemt atlaidi, un izdrukājiet atbilstošu ziņojumu.</a:t>
            </a:r>
            <a:endParaRPr lang="en-US" sz="2000">
              <a:ea typeface="Calibri"/>
              <a:cs typeface="Calibri"/>
            </a:endParaRPr>
          </a:p>
          <a:p>
            <a:pPr>
              <a:buFont typeface="Arial"/>
              <a:buChar char="•"/>
            </a:pPr>
            <a:r>
              <a:rPr lang="en-US" sz="2000" b="1">
                <a:ea typeface="+mn-lt"/>
                <a:cs typeface="+mn-lt"/>
              </a:rPr>
              <a:t>Piekļuves kontrole:</a:t>
            </a:r>
            <a:r>
              <a:rPr lang="en-US" sz="2000">
                <a:ea typeface="+mn-lt"/>
                <a:cs typeface="+mn-lt"/>
              </a:rPr>
              <a:t> Izveidojiet mainīgos </a:t>
            </a:r>
            <a:r>
              <a:rPr lang="en-US" sz="2000">
                <a:latin typeface="DM Mono"/>
                <a:ea typeface="Calibri" panose="020F0502020204030204"/>
                <a:cs typeface="Calibri" panose="020F0502020204030204"/>
              </a:rPr>
              <a:t>ir_abonements</a:t>
            </a:r>
            <a:r>
              <a:rPr lang="en-US" sz="2000">
                <a:ea typeface="+mn-lt"/>
                <a:cs typeface="+mn-lt"/>
              </a:rPr>
              <a:t> un </a:t>
            </a:r>
            <a:r>
              <a:rPr lang="en-US" sz="2000">
                <a:latin typeface="DM Mono"/>
                <a:ea typeface="Calibri" panose="020F0502020204030204"/>
                <a:cs typeface="Calibri" panose="020F0502020204030204"/>
              </a:rPr>
              <a:t>ir_samaksats</a:t>
            </a:r>
            <a:r>
              <a:rPr lang="en-US" sz="2000">
                <a:ea typeface="+mn-lt"/>
                <a:cs typeface="+mn-lt"/>
              </a:rPr>
              <a:t> (būla). Lietotājam ir piekļuve saturam tikai tad, ja viņam ir abonements </a:t>
            </a:r>
            <a:r>
              <a:rPr lang="en-US" sz="2000" b="1">
                <a:ea typeface="+mn-lt"/>
                <a:cs typeface="+mn-lt"/>
              </a:rPr>
              <a:t>un</a:t>
            </a:r>
            <a:r>
              <a:rPr lang="en-US" sz="2000">
                <a:ea typeface="+mn-lt"/>
                <a:cs typeface="+mn-lt"/>
              </a:rPr>
              <a:t> viņš ir samaksājis. Izmantojiet loģisko </a:t>
            </a:r>
            <a:r>
              <a:rPr lang="en-US" sz="2000">
                <a:latin typeface="DM Mono"/>
                <a:ea typeface="Calibri" panose="020F0502020204030204"/>
                <a:cs typeface="Calibri" panose="020F0502020204030204"/>
              </a:rPr>
              <a:t>and</a:t>
            </a:r>
            <a:r>
              <a:rPr lang="en-US" sz="2000">
                <a:ea typeface="+mn-lt"/>
                <a:cs typeface="+mn-lt"/>
              </a:rPr>
              <a:t> operatoru, lai pārbaudītu piekļuvi.</a:t>
            </a:r>
            <a:endParaRPr lang="en-US" sz="2000">
              <a:ea typeface="Calibri"/>
              <a:cs typeface="Calibri"/>
            </a:endParaRPr>
          </a:p>
          <a:p>
            <a:pPr>
              <a:buFont typeface="Arial"/>
              <a:buChar char="•"/>
            </a:pPr>
            <a:r>
              <a:rPr lang="en-US" sz="2000" b="1">
                <a:ea typeface="+mn-lt"/>
                <a:cs typeface="+mn-lt"/>
              </a:rPr>
              <a:t>Invertēšana:</a:t>
            </a:r>
            <a:r>
              <a:rPr lang="en-US" sz="2000">
                <a:ea typeface="+mn-lt"/>
                <a:cs typeface="+mn-lt"/>
              </a:rPr>
              <a:t> Izveidojiet mainīgo </a:t>
            </a:r>
            <a:r>
              <a:rPr lang="en-US" sz="2000">
                <a:latin typeface="DM Mono"/>
                <a:ea typeface="Calibri" panose="020F0502020204030204"/>
                <a:cs typeface="Calibri" panose="020F0502020204030204"/>
              </a:rPr>
              <a:t>ir_brīvdiena</a:t>
            </a:r>
            <a:r>
              <a:rPr lang="en-US" sz="2000">
                <a:ea typeface="+mn-lt"/>
                <a:cs typeface="+mn-lt"/>
              </a:rPr>
              <a:t>. Izmantojiet loģisko </a:t>
            </a:r>
            <a:r>
              <a:rPr lang="en-US" sz="2000">
                <a:latin typeface="DM Mono"/>
                <a:ea typeface="Calibri" panose="020F0502020204030204"/>
                <a:cs typeface="Calibri" panose="020F0502020204030204"/>
              </a:rPr>
              <a:t>not</a:t>
            </a:r>
            <a:r>
              <a:rPr lang="en-US" sz="2000">
                <a:ea typeface="+mn-lt"/>
                <a:cs typeface="+mn-lt"/>
              </a:rPr>
              <a:t> operatoru, lai noteiktu, vai ir darba diena, un izdrukājiet atbilstošu ziņojumu.</a:t>
            </a:r>
            <a:endParaRPr lang="en-US" sz="2000"/>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176180559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A65EF-7E01-BDB6-B803-E4CB0841000A}"/>
              </a:ext>
            </a:extLst>
          </p:cNvPr>
          <p:cNvSpPr>
            <a:spLocks noGrp="1"/>
          </p:cNvSpPr>
          <p:nvPr>
            <p:ph type="title"/>
          </p:nvPr>
        </p:nvSpPr>
        <p:spPr>
          <a:xfrm>
            <a:off x="838200" y="98884"/>
            <a:ext cx="10515600" cy="1151130"/>
          </a:xfrm>
        </p:spPr>
        <p:txBody>
          <a:bodyPr/>
          <a:lstStyle/>
          <a:p>
            <a:r>
              <a:rPr lang="en-US">
                <a:ea typeface="Calibri Light"/>
                <a:cs typeface="Calibri Light"/>
              </a:rPr>
              <a:t>Piešķirsanas operatori</a:t>
            </a:r>
            <a:endParaRPr lang="en-US"/>
          </a:p>
        </p:txBody>
      </p:sp>
      <p:sp>
        <p:nvSpPr>
          <p:cNvPr id="3" name="Content Placeholder 2">
            <a:extLst>
              <a:ext uri="{FF2B5EF4-FFF2-40B4-BE49-F238E27FC236}">
                <a16:creationId xmlns:a16="http://schemas.microsoft.com/office/drawing/2014/main" id="{D45B0CE5-FD01-B636-538A-059E0D2B49A5}"/>
              </a:ext>
            </a:extLst>
          </p:cNvPr>
          <p:cNvSpPr>
            <a:spLocks noGrp="1"/>
          </p:cNvSpPr>
          <p:nvPr>
            <p:ph idx="1"/>
          </p:nvPr>
        </p:nvSpPr>
        <p:spPr>
          <a:xfrm>
            <a:off x="838200" y="1247239"/>
            <a:ext cx="10515600" cy="5361217"/>
          </a:xfrm>
        </p:spPr>
        <p:txBody>
          <a:bodyPr vert="horz" lIns="91440" tIns="45720" rIns="91440" bIns="45720" rtlCol="0" anchor="t">
            <a:noAutofit/>
          </a:bodyPr>
          <a:lstStyle/>
          <a:p>
            <a:r>
              <a:rPr lang="en-US" sz="1800" b="1">
                <a:latin typeface="DM Mono"/>
              </a:rPr>
              <a:t>=</a:t>
            </a:r>
            <a:r>
              <a:rPr lang="en-US" sz="1800" b="1">
                <a:ea typeface="+mn-lt"/>
                <a:cs typeface="+mn-lt"/>
              </a:rPr>
              <a:t> (Vienkārša piešķiršana):</a:t>
            </a:r>
            <a:r>
              <a:rPr lang="en-US" sz="1800">
                <a:ea typeface="+mn-lt"/>
                <a:cs typeface="+mn-lt"/>
              </a:rPr>
              <a:t> Piešķir labajā pusē esošo vērtību kreisajā pusē esošajam mainīgajam.</a:t>
            </a:r>
            <a:endParaRPr lang="en-US" sz="1800">
              <a:ea typeface="Calibri" panose="020F0502020204030204"/>
              <a:cs typeface="Calibri" panose="020F0502020204030204"/>
            </a:endParaRPr>
          </a:p>
          <a:p>
            <a:r>
              <a:rPr lang="en-US" sz="1800" b="1">
                <a:latin typeface="DM Mono"/>
              </a:rPr>
              <a:t>+=</a:t>
            </a:r>
            <a:r>
              <a:rPr lang="en-US" sz="1800" b="1">
                <a:ea typeface="+mn-lt"/>
                <a:cs typeface="+mn-lt"/>
              </a:rPr>
              <a:t> (Pievienošana un piešķiršana):</a:t>
            </a:r>
            <a:r>
              <a:rPr lang="en-US" sz="1800">
                <a:ea typeface="+mn-lt"/>
                <a:cs typeface="+mn-lt"/>
              </a:rPr>
              <a:t> Pievieno labajā pusē esošo vērtību mainīgajam un piešķir rezultātu mainīgajam. (</a:t>
            </a:r>
            <a:r>
              <a:rPr lang="en-US" sz="1800">
                <a:latin typeface="DM Mono"/>
              </a:rPr>
              <a:t>x += y</a:t>
            </a:r>
            <a:r>
              <a:rPr lang="en-US" sz="1800">
                <a:ea typeface="+mn-lt"/>
                <a:cs typeface="+mn-lt"/>
              </a:rPr>
              <a:t> ir tas pats, kas </a:t>
            </a:r>
            <a:r>
              <a:rPr lang="en-US" sz="1800">
                <a:latin typeface="DM Mono"/>
              </a:rPr>
              <a:t>x = x + y</a:t>
            </a:r>
            <a:r>
              <a:rPr lang="en-US" sz="1800">
                <a:ea typeface="+mn-lt"/>
                <a:cs typeface="+mn-lt"/>
              </a:rPr>
              <a:t>).</a:t>
            </a:r>
            <a:endParaRPr lang="en-US" sz="1800">
              <a:ea typeface="Calibri"/>
              <a:cs typeface="Calibri"/>
            </a:endParaRPr>
          </a:p>
          <a:p>
            <a:r>
              <a:rPr lang="en-US" sz="1800" b="1">
                <a:latin typeface="DM Mono"/>
              </a:rPr>
              <a:t>-=</a:t>
            </a:r>
            <a:r>
              <a:rPr lang="en-US" sz="1800" b="1">
                <a:ea typeface="+mn-lt"/>
                <a:cs typeface="+mn-lt"/>
              </a:rPr>
              <a:t> (Atņemšana un piešķiršana):</a:t>
            </a:r>
            <a:r>
              <a:rPr lang="en-US" sz="1800">
                <a:ea typeface="+mn-lt"/>
                <a:cs typeface="+mn-lt"/>
              </a:rPr>
              <a:t> Atņem labajā pusē esošo vērtību no mainīgā un piešķir rezultātu mainīgajam. (</a:t>
            </a:r>
            <a:r>
              <a:rPr lang="en-US" sz="1800">
                <a:latin typeface="DM Mono"/>
              </a:rPr>
              <a:t>x -= y</a:t>
            </a:r>
            <a:r>
              <a:rPr lang="en-US" sz="1800">
                <a:ea typeface="+mn-lt"/>
                <a:cs typeface="+mn-lt"/>
              </a:rPr>
              <a:t> ir tas pats, kas </a:t>
            </a:r>
            <a:r>
              <a:rPr lang="en-US" sz="1800">
                <a:latin typeface="DM Mono"/>
              </a:rPr>
              <a:t>x = x - y</a:t>
            </a:r>
            <a:r>
              <a:rPr lang="en-US" sz="1800">
                <a:ea typeface="+mn-lt"/>
                <a:cs typeface="+mn-lt"/>
              </a:rPr>
              <a:t>).</a:t>
            </a:r>
            <a:endParaRPr lang="en-US" sz="1800">
              <a:ea typeface="Calibri"/>
              <a:cs typeface="Calibri"/>
            </a:endParaRPr>
          </a:p>
          <a:p>
            <a:r>
              <a:rPr lang="en-US" sz="1800" b="1">
                <a:latin typeface="DM Mono"/>
              </a:rPr>
              <a:t>*=</a:t>
            </a:r>
            <a:r>
              <a:rPr lang="en-US" sz="1800" b="1">
                <a:ea typeface="+mn-lt"/>
                <a:cs typeface="+mn-lt"/>
              </a:rPr>
              <a:t> (Reizināšana un piešķiršana):</a:t>
            </a:r>
            <a:r>
              <a:rPr lang="en-US" sz="1800">
                <a:ea typeface="+mn-lt"/>
                <a:cs typeface="+mn-lt"/>
              </a:rPr>
              <a:t> Reizina mainīgo ar labajā pusē esošo vērtību un piešķir rezultātu mainīgajam. (</a:t>
            </a:r>
            <a:r>
              <a:rPr lang="en-US" sz="1800">
                <a:latin typeface="DM Mono"/>
              </a:rPr>
              <a:t>x *= y</a:t>
            </a:r>
            <a:r>
              <a:rPr lang="en-US" sz="1800">
                <a:ea typeface="+mn-lt"/>
                <a:cs typeface="+mn-lt"/>
              </a:rPr>
              <a:t> ir tas pats, kas </a:t>
            </a:r>
            <a:r>
              <a:rPr lang="en-US" sz="1800">
                <a:latin typeface="DM Mono"/>
              </a:rPr>
              <a:t>x = x * y</a:t>
            </a:r>
            <a:r>
              <a:rPr lang="en-US" sz="1800">
                <a:ea typeface="+mn-lt"/>
                <a:cs typeface="+mn-lt"/>
              </a:rPr>
              <a:t>).</a:t>
            </a:r>
            <a:endParaRPr lang="en-US" sz="1800">
              <a:ea typeface="Calibri"/>
              <a:cs typeface="Calibri"/>
            </a:endParaRPr>
          </a:p>
          <a:p>
            <a:r>
              <a:rPr lang="en-US" sz="1800" b="1">
                <a:latin typeface="DM Mono"/>
              </a:rPr>
              <a:t>/=</a:t>
            </a:r>
            <a:r>
              <a:rPr lang="en-US" sz="1800" b="1">
                <a:ea typeface="+mn-lt"/>
                <a:cs typeface="+mn-lt"/>
              </a:rPr>
              <a:t> (Dalīšana un piešķiršana):</a:t>
            </a:r>
            <a:r>
              <a:rPr lang="en-US" sz="1800">
                <a:ea typeface="+mn-lt"/>
                <a:cs typeface="+mn-lt"/>
              </a:rPr>
              <a:t> Dala mainīgo ar labajā pusē esošo vērtību un piešķir rezultātu mainīgajam. (</a:t>
            </a:r>
            <a:r>
              <a:rPr lang="en-US" sz="1800">
                <a:latin typeface="DM Mono"/>
              </a:rPr>
              <a:t>x /= y</a:t>
            </a:r>
            <a:r>
              <a:rPr lang="en-US" sz="1800">
                <a:ea typeface="+mn-lt"/>
                <a:cs typeface="+mn-lt"/>
              </a:rPr>
              <a:t> ir tas pats, kas </a:t>
            </a:r>
            <a:r>
              <a:rPr lang="en-US" sz="1800">
                <a:latin typeface="DM Mono"/>
              </a:rPr>
              <a:t>x = x / y</a:t>
            </a:r>
            <a:r>
              <a:rPr lang="en-US" sz="1800">
                <a:ea typeface="+mn-lt"/>
                <a:cs typeface="+mn-lt"/>
              </a:rPr>
              <a:t>).</a:t>
            </a:r>
            <a:endParaRPr lang="en-US" sz="1800">
              <a:ea typeface="Calibri"/>
              <a:cs typeface="Calibri"/>
            </a:endParaRPr>
          </a:p>
          <a:p>
            <a:r>
              <a:rPr lang="en-US" sz="1800" b="1">
                <a:latin typeface="DM Mono"/>
              </a:rPr>
              <a:t>//=</a:t>
            </a:r>
            <a:r>
              <a:rPr lang="en-US" sz="1800" b="1">
                <a:ea typeface="+mn-lt"/>
                <a:cs typeface="+mn-lt"/>
              </a:rPr>
              <a:t> (Veselu skaitļu dalīšana un piešķiršana):</a:t>
            </a:r>
            <a:r>
              <a:rPr lang="en-US" sz="1800">
                <a:ea typeface="+mn-lt"/>
                <a:cs typeface="+mn-lt"/>
              </a:rPr>
              <a:t> Dala mainīgo ar labajā pusē esošo vērtību (veselu skaitļu dalīšana) un piešķir rezultātu mainīgajam. (</a:t>
            </a:r>
            <a:r>
              <a:rPr lang="en-US" sz="1800">
                <a:latin typeface="DM Mono"/>
              </a:rPr>
              <a:t>x //= y</a:t>
            </a:r>
            <a:r>
              <a:rPr lang="en-US" sz="1800">
                <a:ea typeface="+mn-lt"/>
                <a:cs typeface="+mn-lt"/>
              </a:rPr>
              <a:t> ir tas pats, kas </a:t>
            </a:r>
            <a:r>
              <a:rPr lang="en-US" sz="1800">
                <a:latin typeface="DM Mono"/>
              </a:rPr>
              <a:t>x = x // y</a:t>
            </a:r>
            <a:r>
              <a:rPr lang="en-US" sz="1800">
                <a:ea typeface="+mn-lt"/>
                <a:cs typeface="+mn-lt"/>
              </a:rPr>
              <a:t>).</a:t>
            </a:r>
            <a:endParaRPr lang="en-US" sz="1800">
              <a:ea typeface="Calibri"/>
              <a:cs typeface="Calibri"/>
            </a:endParaRPr>
          </a:p>
          <a:p>
            <a:r>
              <a:rPr lang="en-US" sz="1800" b="1">
                <a:latin typeface="DM Mono"/>
              </a:rPr>
              <a:t>%=</a:t>
            </a:r>
            <a:r>
              <a:rPr lang="en-US" sz="1800" b="1">
                <a:ea typeface="+mn-lt"/>
                <a:cs typeface="+mn-lt"/>
              </a:rPr>
              <a:t> (Atlikums un piešķiršana):</a:t>
            </a:r>
            <a:r>
              <a:rPr lang="en-US" sz="1800">
                <a:ea typeface="+mn-lt"/>
                <a:cs typeface="+mn-lt"/>
              </a:rPr>
              <a:t> Aprēķina atlikumu pēc dalīšanas un piešķir to mainīgajam. (</a:t>
            </a:r>
            <a:r>
              <a:rPr lang="en-US" sz="1800">
                <a:latin typeface="DM Mono"/>
              </a:rPr>
              <a:t>x %= y</a:t>
            </a:r>
            <a:r>
              <a:rPr lang="en-US" sz="1800">
                <a:ea typeface="+mn-lt"/>
                <a:cs typeface="+mn-lt"/>
              </a:rPr>
              <a:t> ir tas pats, kas </a:t>
            </a:r>
            <a:r>
              <a:rPr lang="en-US" sz="1800">
                <a:latin typeface="DM Mono"/>
              </a:rPr>
              <a:t>x = x % y</a:t>
            </a:r>
            <a:r>
              <a:rPr lang="en-US" sz="1800">
                <a:ea typeface="+mn-lt"/>
                <a:cs typeface="+mn-lt"/>
              </a:rPr>
              <a:t>).</a:t>
            </a:r>
            <a:endParaRPr lang="en-US" sz="1800">
              <a:ea typeface="Calibri"/>
              <a:cs typeface="Calibri"/>
            </a:endParaRPr>
          </a:p>
          <a:p>
            <a:r>
              <a:rPr lang="en-US" sz="1800" b="1">
                <a:latin typeface="DM Mono"/>
              </a:rPr>
              <a:t>**=</a:t>
            </a:r>
            <a:r>
              <a:rPr lang="en-US" sz="1800" b="1">
                <a:ea typeface="+mn-lt"/>
                <a:cs typeface="+mn-lt"/>
              </a:rPr>
              <a:t> (Pakāpe un piešķiršana):</a:t>
            </a:r>
            <a:r>
              <a:rPr lang="en-US" sz="1800">
                <a:ea typeface="+mn-lt"/>
                <a:cs typeface="+mn-lt"/>
              </a:rPr>
              <a:t> Ceļ mainīgo pakāpē, kas norādīta labajā pusē, un piešķir rezultātu mainīgajam. (</a:t>
            </a:r>
            <a:r>
              <a:rPr lang="en-US" sz="1800">
                <a:latin typeface="DM Mono"/>
              </a:rPr>
              <a:t>x **= y</a:t>
            </a:r>
            <a:r>
              <a:rPr lang="en-US" sz="1800">
                <a:ea typeface="+mn-lt"/>
                <a:cs typeface="+mn-lt"/>
              </a:rPr>
              <a:t> ir tas pats, kas </a:t>
            </a:r>
            <a:r>
              <a:rPr lang="en-US" sz="1800">
                <a:latin typeface="DM Mono"/>
              </a:rPr>
              <a:t>x = x ** y</a:t>
            </a:r>
            <a:r>
              <a:rPr lang="en-US" sz="1800">
                <a:ea typeface="+mn-lt"/>
                <a:cs typeface="+mn-lt"/>
              </a:rPr>
              <a:t>).</a:t>
            </a:r>
            <a:endParaRPr lang="en-US" sz="1800"/>
          </a:p>
          <a:p>
            <a:endParaRPr lang="en-US">
              <a:ea typeface="Calibri"/>
              <a:cs typeface="Calibri"/>
            </a:endParaRPr>
          </a:p>
        </p:txBody>
      </p:sp>
    </p:spTree>
    <p:extLst>
      <p:ext uri="{BB962C8B-B14F-4D97-AF65-F5344CB8AC3E}">
        <p14:creationId xmlns:p14="http://schemas.microsoft.com/office/powerpoint/2010/main" val="406543037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4D142-B7A8-48E2-858E-B51678C02D6B}"/>
              </a:ext>
            </a:extLst>
          </p:cNvPr>
          <p:cNvSpPr>
            <a:spLocks noGrp="1"/>
          </p:cNvSpPr>
          <p:nvPr>
            <p:ph type="title"/>
          </p:nvPr>
        </p:nvSpPr>
        <p:spPr/>
        <p:txBody>
          <a:bodyPr/>
          <a:lstStyle/>
          <a:p>
            <a:r>
              <a:rPr lang="en-US">
                <a:ea typeface="Calibri Light"/>
                <a:cs typeface="Calibri Light"/>
              </a:rPr>
              <a:t>Piemēri</a:t>
            </a:r>
            <a:endParaRPr lang="en-US"/>
          </a:p>
        </p:txBody>
      </p:sp>
      <p:pic>
        <p:nvPicPr>
          <p:cNvPr id="4" name="Content Placeholder 3" descr="A screenshot of a computer&#10;&#10;Description automatically generated">
            <a:extLst>
              <a:ext uri="{FF2B5EF4-FFF2-40B4-BE49-F238E27FC236}">
                <a16:creationId xmlns:a16="http://schemas.microsoft.com/office/drawing/2014/main" id="{EAB8A066-1F09-4216-F5AF-E4FB32DD1CC4}"/>
              </a:ext>
            </a:extLst>
          </p:cNvPr>
          <p:cNvPicPr>
            <a:picLocks noGrp="1" noChangeAspect="1"/>
          </p:cNvPicPr>
          <p:nvPr>
            <p:ph idx="1"/>
          </p:nvPr>
        </p:nvPicPr>
        <p:blipFill>
          <a:blip r:embed="rId2"/>
          <a:stretch>
            <a:fillRect/>
          </a:stretch>
        </p:blipFill>
        <p:spPr>
          <a:xfrm>
            <a:off x="2285597" y="1686204"/>
            <a:ext cx="7620803" cy="3721290"/>
          </a:xfrm>
        </p:spPr>
      </p:pic>
    </p:spTree>
    <p:extLst>
      <p:ext uri="{BB962C8B-B14F-4D97-AF65-F5344CB8AC3E}">
        <p14:creationId xmlns:p14="http://schemas.microsoft.com/office/powerpoint/2010/main" val="148899273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C2936-FE3B-42C5-87D2-E86356378FF9}"/>
              </a:ext>
            </a:extLst>
          </p:cNvPr>
          <p:cNvSpPr>
            <a:spLocks noGrp="1"/>
          </p:cNvSpPr>
          <p:nvPr>
            <p:ph type="title"/>
          </p:nvPr>
        </p:nvSpPr>
        <p:spPr/>
        <p:txBody>
          <a:bodyPr/>
          <a:lstStyle/>
          <a:p>
            <a:r>
              <a:rPr lang="en-US">
                <a:ea typeface="Calibri Light"/>
                <a:cs typeface="Calibri Light"/>
              </a:rPr>
              <a:t>Praktiskie uzdevumi</a:t>
            </a:r>
            <a:endParaRPr lang="en-US"/>
          </a:p>
        </p:txBody>
      </p:sp>
      <p:sp>
        <p:nvSpPr>
          <p:cNvPr id="3" name="Content Placeholder 2">
            <a:extLst>
              <a:ext uri="{FF2B5EF4-FFF2-40B4-BE49-F238E27FC236}">
                <a16:creationId xmlns:a16="http://schemas.microsoft.com/office/drawing/2014/main" id="{C4286ECD-8D17-762E-C77C-F0D01FD8FEA1}"/>
              </a:ext>
            </a:extLst>
          </p:cNvPr>
          <p:cNvSpPr>
            <a:spLocks noGrp="1"/>
          </p:cNvSpPr>
          <p:nvPr>
            <p:ph idx="1"/>
          </p:nvPr>
        </p:nvSpPr>
        <p:spPr/>
        <p:txBody>
          <a:bodyPr vert="horz" lIns="91440" tIns="45720" rIns="91440" bIns="45720" rtlCol="0" anchor="t">
            <a:normAutofit/>
          </a:bodyPr>
          <a:lstStyle/>
          <a:p>
            <a:pPr>
              <a:buFont typeface="Arial"/>
              <a:buChar char="•"/>
            </a:pPr>
            <a:r>
              <a:rPr lang="en-US" sz="2000" b="1">
                <a:ea typeface="+mn-lt"/>
                <a:cs typeface="+mn-lt"/>
              </a:rPr>
              <a:t>Konta bilances atjaunināšana:</a:t>
            </a:r>
            <a:r>
              <a:rPr lang="en-US" sz="2000">
                <a:ea typeface="+mn-lt"/>
                <a:cs typeface="+mn-lt"/>
              </a:rPr>
              <a:t> Izveidojiet mainīgo </a:t>
            </a:r>
            <a:r>
              <a:rPr lang="en-US" sz="2000">
                <a:latin typeface="DM Mono"/>
                <a:ea typeface="Calibri" panose="020F0502020204030204"/>
                <a:cs typeface="Calibri" panose="020F0502020204030204"/>
              </a:rPr>
              <a:t>bilance</a:t>
            </a:r>
            <a:r>
              <a:rPr lang="en-US" sz="2000">
                <a:ea typeface="+mn-lt"/>
                <a:cs typeface="+mn-lt"/>
              </a:rPr>
              <a:t> ar sākuma vērtību. Palūdziet lietotājam ievadīt depozīta summu un izmantojiet </a:t>
            </a:r>
            <a:r>
              <a:rPr lang="en-US" sz="2000">
                <a:latin typeface="DM Mono"/>
                <a:ea typeface="Calibri" panose="020F0502020204030204"/>
                <a:cs typeface="Calibri" panose="020F0502020204030204"/>
              </a:rPr>
              <a:t>+=</a:t>
            </a:r>
            <a:r>
              <a:rPr lang="en-US" sz="2000">
                <a:ea typeface="+mn-lt"/>
                <a:cs typeface="+mn-lt"/>
              </a:rPr>
              <a:t> operatoru, lai atjauninātu bilanci. Pēc tam palūdziet ievadīt izņemšanas summu un izmantojiet </a:t>
            </a:r>
            <a:r>
              <a:rPr lang="en-US" sz="2000">
                <a:latin typeface="DM Mono"/>
                <a:ea typeface="Calibri" panose="020F0502020204030204"/>
                <a:cs typeface="Calibri" panose="020F0502020204030204"/>
              </a:rPr>
              <a:t>-=</a:t>
            </a:r>
            <a:r>
              <a:rPr lang="en-US" sz="2000">
                <a:ea typeface="+mn-lt"/>
                <a:cs typeface="+mn-lt"/>
              </a:rPr>
              <a:t> operatoru, lai atkal atjauninātu bilanci.</a:t>
            </a:r>
          </a:p>
          <a:p>
            <a:pPr>
              <a:buFont typeface="Arial"/>
              <a:buChar char="•"/>
            </a:pPr>
            <a:r>
              <a:rPr lang="en-US" sz="2000" b="1">
                <a:ea typeface="+mn-lt"/>
                <a:cs typeface="+mn-lt"/>
              </a:rPr>
              <a:t>Preces daudzuma atjaunināšana:</a:t>
            </a:r>
            <a:r>
              <a:rPr lang="en-US" sz="2000">
                <a:ea typeface="+mn-lt"/>
                <a:cs typeface="+mn-lt"/>
              </a:rPr>
              <a:t> Izveidojiet mainīgo </a:t>
            </a:r>
            <a:r>
              <a:rPr lang="en-US" sz="2000">
                <a:latin typeface="DM Mono"/>
                <a:ea typeface="Calibri" panose="020F0502020204030204"/>
                <a:cs typeface="Calibri" panose="020F0502020204030204"/>
              </a:rPr>
              <a:t>preču_skaits</a:t>
            </a:r>
            <a:r>
              <a:rPr lang="en-US" sz="2000">
                <a:ea typeface="+mn-lt"/>
                <a:cs typeface="+mn-lt"/>
              </a:rPr>
              <a:t>. Palieliniet preču skaitu 3 reizes, izmantojot </a:t>
            </a:r>
            <a:r>
              <a:rPr lang="en-US" sz="2000">
                <a:latin typeface="DM Mono"/>
                <a:ea typeface="Calibri" panose="020F0502020204030204"/>
                <a:cs typeface="Calibri" panose="020F0502020204030204"/>
              </a:rPr>
              <a:t>*=</a:t>
            </a:r>
            <a:r>
              <a:rPr lang="en-US" sz="2000">
                <a:ea typeface="+mn-lt"/>
                <a:cs typeface="+mn-lt"/>
              </a:rPr>
              <a:t>, un pēc tam samaziniet to uz pusi, izmantojot </a:t>
            </a:r>
            <a:r>
              <a:rPr lang="en-US" sz="2000">
                <a:latin typeface="DM Mono"/>
                <a:ea typeface="Calibri" panose="020F0502020204030204"/>
                <a:cs typeface="Calibri" panose="020F0502020204030204"/>
              </a:rPr>
              <a:t>/=</a:t>
            </a:r>
            <a:r>
              <a:rPr lang="en-US" sz="2000">
                <a:ea typeface="+mn-lt"/>
                <a:cs typeface="+mn-lt"/>
              </a:rPr>
              <a:t>.</a:t>
            </a:r>
          </a:p>
          <a:p>
            <a:pPr>
              <a:buFont typeface="Arial"/>
              <a:buChar char="•"/>
            </a:pPr>
            <a:r>
              <a:rPr lang="en-US" sz="2000" b="1">
                <a:ea typeface="+mn-lt"/>
                <a:cs typeface="+mn-lt"/>
              </a:rPr>
              <a:t>Atlikuma aprēķināšana ciklos:</a:t>
            </a:r>
            <a:r>
              <a:rPr lang="en-US" sz="2000">
                <a:ea typeface="+mn-lt"/>
                <a:cs typeface="+mn-lt"/>
              </a:rPr>
              <a:t> Izmantojiet ciklu (piemēram, </a:t>
            </a:r>
            <a:r>
              <a:rPr lang="en-US" sz="2000">
                <a:latin typeface="DM Mono"/>
                <a:ea typeface="Calibri" panose="020F0502020204030204"/>
                <a:cs typeface="Calibri" panose="020F0502020204030204"/>
              </a:rPr>
              <a:t>for</a:t>
            </a:r>
            <a:r>
              <a:rPr lang="en-US" sz="2000">
                <a:ea typeface="+mn-lt"/>
                <a:cs typeface="+mn-lt"/>
              </a:rPr>
              <a:t> ciklu) un </a:t>
            </a:r>
            <a:r>
              <a:rPr lang="en-US" sz="2000">
                <a:latin typeface="DM Mono"/>
                <a:ea typeface="Calibri" panose="020F0502020204030204"/>
                <a:cs typeface="Calibri" panose="020F0502020204030204"/>
              </a:rPr>
              <a:t>%=</a:t>
            </a:r>
            <a:r>
              <a:rPr lang="en-US" sz="2000">
                <a:ea typeface="+mn-lt"/>
                <a:cs typeface="+mn-lt"/>
              </a:rPr>
              <a:t> operatoru, lai atrastu visus skaitļus no 1 līdz 20, kas dalot ar 3, dod atlikumu 2.</a:t>
            </a:r>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605855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 program&#10;&#10;Description automatically generated">
            <a:extLst>
              <a:ext uri="{FF2B5EF4-FFF2-40B4-BE49-F238E27FC236}">
                <a16:creationId xmlns:a16="http://schemas.microsoft.com/office/drawing/2014/main" id="{70048FC9-3C30-E421-61E2-A3F1D744ACE2}"/>
              </a:ext>
            </a:extLst>
          </p:cNvPr>
          <p:cNvPicPr>
            <a:picLocks noChangeAspect="1"/>
          </p:cNvPicPr>
          <p:nvPr/>
        </p:nvPicPr>
        <p:blipFill>
          <a:blip r:embed="rId2"/>
          <a:stretch>
            <a:fillRect/>
          </a:stretch>
        </p:blipFill>
        <p:spPr>
          <a:xfrm>
            <a:off x="2157186" y="1145130"/>
            <a:ext cx="7342413" cy="4558670"/>
          </a:xfrm>
          <a:prstGeom prst="rect">
            <a:avLst/>
          </a:prstGeom>
        </p:spPr>
      </p:pic>
    </p:spTree>
    <p:extLst>
      <p:ext uri="{BB962C8B-B14F-4D97-AF65-F5344CB8AC3E}">
        <p14:creationId xmlns:p14="http://schemas.microsoft.com/office/powerpoint/2010/main" val="292149815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056E2-1E96-4403-BE9A-76E48904E294}"/>
              </a:ext>
            </a:extLst>
          </p:cNvPr>
          <p:cNvSpPr>
            <a:spLocks noGrp="1"/>
          </p:cNvSpPr>
          <p:nvPr>
            <p:ph type="title"/>
          </p:nvPr>
        </p:nvSpPr>
        <p:spPr/>
        <p:txBody>
          <a:bodyPr/>
          <a:lstStyle/>
          <a:p>
            <a:r>
              <a:rPr lang="en-US">
                <a:ea typeface="Calibri Light"/>
                <a:cs typeface="Calibri Light"/>
              </a:rPr>
              <a:t>Identitātes operatori</a:t>
            </a:r>
            <a:endParaRPr lang="en-US"/>
          </a:p>
        </p:txBody>
      </p:sp>
      <p:sp>
        <p:nvSpPr>
          <p:cNvPr id="3" name="Content Placeholder 2">
            <a:extLst>
              <a:ext uri="{FF2B5EF4-FFF2-40B4-BE49-F238E27FC236}">
                <a16:creationId xmlns:a16="http://schemas.microsoft.com/office/drawing/2014/main" id="{94FEF6E8-722E-2A04-09D4-83A570C3B0F7}"/>
              </a:ext>
            </a:extLst>
          </p:cNvPr>
          <p:cNvSpPr>
            <a:spLocks noGrp="1"/>
          </p:cNvSpPr>
          <p:nvPr>
            <p:ph idx="1"/>
          </p:nvPr>
        </p:nvSpPr>
        <p:spPr/>
        <p:txBody>
          <a:bodyPr vert="horz" lIns="91440" tIns="45720" rIns="91440" bIns="45720" rtlCol="0" anchor="t">
            <a:normAutofit/>
          </a:bodyPr>
          <a:lstStyle/>
          <a:p>
            <a:r>
              <a:rPr lang="en-US" sz="2000" b="1">
                <a:latin typeface="DM Mono"/>
              </a:rPr>
              <a:t>is</a:t>
            </a:r>
            <a:r>
              <a:rPr lang="en-US" sz="2000" b="1">
                <a:ea typeface="+mn-lt"/>
                <a:cs typeface="+mn-lt"/>
              </a:rPr>
              <a:t>:</a:t>
            </a:r>
            <a:r>
              <a:rPr lang="en-US" sz="2000">
                <a:ea typeface="+mn-lt"/>
                <a:cs typeface="+mn-lt"/>
              </a:rPr>
              <a:t> Atgriež </a:t>
            </a:r>
            <a:r>
              <a:rPr lang="en-US" sz="2000">
                <a:latin typeface="DM Mono"/>
              </a:rPr>
              <a:t>True</a:t>
            </a:r>
            <a:r>
              <a:rPr lang="en-US" sz="2000">
                <a:ea typeface="+mn-lt"/>
                <a:cs typeface="+mn-lt"/>
              </a:rPr>
              <a:t>, ja abi operandi ir viens un tas pats objekts, citādi atgriež </a:t>
            </a:r>
            <a:r>
              <a:rPr lang="en-US" sz="2000">
                <a:latin typeface="DM Mono"/>
              </a:rPr>
              <a:t>False</a:t>
            </a:r>
            <a:r>
              <a:rPr lang="en-US" sz="2000">
                <a:ea typeface="+mn-lt"/>
                <a:cs typeface="+mn-lt"/>
              </a:rPr>
              <a:t>.</a:t>
            </a:r>
            <a:endParaRPr lang="en-US" sz="2000">
              <a:ea typeface="Calibri" panose="020F0502020204030204"/>
              <a:cs typeface="Calibri" panose="020F0502020204030204"/>
            </a:endParaRPr>
          </a:p>
          <a:p>
            <a:r>
              <a:rPr lang="en-US" sz="2000" b="1">
                <a:latin typeface="DM Mono"/>
              </a:rPr>
              <a:t>is not</a:t>
            </a:r>
            <a:r>
              <a:rPr lang="en-US" sz="2000" b="1">
                <a:ea typeface="+mn-lt"/>
                <a:cs typeface="+mn-lt"/>
              </a:rPr>
              <a:t>:</a:t>
            </a:r>
            <a:r>
              <a:rPr lang="en-US" sz="2000">
                <a:ea typeface="+mn-lt"/>
                <a:cs typeface="+mn-lt"/>
              </a:rPr>
              <a:t> Atgriež </a:t>
            </a:r>
            <a:r>
              <a:rPr lang="en-US" sz="2000">
                <a:latin typeface="DM Mono"/>
              </a:rPr>
              <a:t>True</a:t>
            </a:r>
            <a:r>
              <a:rPr lang="en-US" sz="2000">
                <a:ea typeface="+mn-lt"/>
                <a:cs typeface="+mn-lt"/>
              </a:rPr>
              <a:t>, ja abi operandi nav viens un tas pats objekts, citādi atgriež </a:t>
            </a:r>
            <a:r>
              <a:rPr lang="en-US" sz="2000">
                <a:latin typeface="DM Mono"/>
              </a:rPr>
              <a:t>False</a:t>
            </a:r>
            <a:r>
              <a:rPr lang="en-US" sz="2000">
                <a:ea typeface="+mn-lt"/>
                <a:cs typeface="+mn-lt"/>
              </a:rPr>
              <a:t>.</a:t>
            </a:r>
            <a:endParaRPr lang="en-US" sz="2000"/>
          </a:p>
          <a:p>
            <a:endParaRPr lang="en-US">
              <a:ea typeface="Calibri"/>
              <a:cs typeface="Calibri"/>
            </a:endParaRPr>
          </a:p>
        </p:txBody>
      </p:sp>
    </p:spTree>
    <p:extLst>
      <p:ext uri="{BB962C8B-B14F-4D97-AF65-F5344CB8AC3E}">
        <p14:creationId xmlns:p14="http://schemas.microsoft.com/office/powerpoint/2010/main" val="237235077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C3F4E-08F7-E030-5C7A-D662D698E0B2}"/>
              </a:ext>
            </a:extLst>
          </p:cNvPr>
          <p:cNvSpPr>
            <a:spLocks noGrp="1"/>
          </p:cNvSpPr>
          <p:nvPr>
            <p:ph type="title"/>
          </p:nvPr>
        </p:nvSpPr>
        <p:spPr>
          <a:xfrm>
            <a:off x="838200" y="-2104"/>
            <a:ext cx="10515600" cy="1086865"/>
          </a:xfrm>
        </p:spPr>
        <p:txBody>
          <a:bodyPr/>
          <a:lstStyle/>
          <a:p>
            <a:r>
              <a:rPr lang="en-US">
                <a:ea typeface="Calibri Light"/>
                <a:cs typeface="Calibri Light"/>
              </a:rPr>
              <a:t>Piemērs</a:t>
            </a:r>
            <a:endParaRPr lang="en-US"/>
          </a:p>
        </p:txBody>
      </p:sp>
      <p:pic>
        <p:nvPicPr>
          <p:cNvPr id="4" name="Content Placeholder 3" descr="A computer screen with white text and black background&#10;&#10;Description automatically generated">
            <a:extLst>
              <a:ext uri="{FF2B5EF4-FFF2-40B4-BE49-F238E27FC236}">
                <a16:creationId xmlns:a16="http://schemas.microsoft.com/office/drawing/2014/main" id="{DDDB76DC-2914-9634-16BC-228C5D593C4C}"/>
              </a:ext>
            </a:extLst>
          </p:cNvPr>
          <p:cNvPicPr>
            <a:picLocks noGrp="1" noChangeAspect="1"/>
          </p:cNvPicPr>
          <p:nvPr>
            <p:ph idx="1"/>
          </p:nvPr>
        </p:nvPicPr>
        <p:blipFill>
          <a:blip r:embed="rId2"/>
          <a:stretch>
            <a:fillRect/>
          </a:stretch>
        </p:blipFill>
        <p:spPr>
          <a:xfrm>
            <a:off x="635306" y="1081308"/>
            <a:ext cx="10921387" cy="2920500"/>
          </a:xfrm>
        </p:spPr>
      </p:pic>
      <p:sp>
        <p:nvSpPr>
          <p:cNvPr id="5" name="TextBox 4">
            <a:extLst>
              <a:ext uri="{FF2B5EF4-FFF2-40B4-BE49-F238E27FC236}">
                <a16:creationId xmlns:a16="http://schemas.microsoft.com/office/drawing/2014/main" id="{6FEA32F3-57DC-DAA6-70DA-31A20F91CD87}"/>
              </a:ext>
            </a:extLst>
          </p:cNvPr>
          <p:cNvSpPr txBox="1"/>
          <p:nvPr/>
        </p:nvSpPr>
        <p:spPr>
          <a:xfrm>
            <a:off x="437003" y="4403075"/>
            <a:ext cx="116485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0000"/>
                </a:solidFill>
                <a:latin typeface="Google Sans Text"/>
              </a:rPr>
              <a:t>Piezīmes:</a:t>
            </a:r>
          </a:p>
          <a:p>
            <a:pPr marL="228600" lvl="1" indent="-228600">
              <a:buFont typeface=""/>
              <a:buChar char="•"/>
            </a:pPr>
            <a:r>
              <a:rPr lang="en-US">
                <a:solidFill>
                  <a:srgbClr val="000000"/>
                </a:solidFill>
                <a:latin typeface="Google Sans Text"/>
              </a:rPr>
              <a:t>Identitātes operatori pārbauda objektu identitāti, nevis to vērtību.</a:t>
            </a:r>
          </a:p>
          <a:p>
            <a:pPr marL="228600" lvl="1" indent="-228600">
              <a:buFont typeface=""/>
              <a:buChar char="•"/>
            </a:pPr>
            <a:r>
              <a:rPr lang="en-US">
                <a:solidFill>
                  <a:srgbClr val="000000"/>
                </a:solidFill>
                <a:latin typeface="Google Sans Text"/>
              </a:rPr>
              <a:t>Lietojot ar nemaināmiem datu tipiem (piemēram, skaitļiem, virknēm), </a:t>
            </a:r>
            <a:r>
              <a:rPr lang="en-US">
                <a:solidFill>
                  <a:srgbClr val="000000"/>
                </a:solidFill>
                <a:latin typeface="DM Mono"/>
              </a:rPr>
              <a:t>is</a:t>
            </a:r>
            <a:r>
              <a:rPr lang="en-US">
                <a:solidFill>
                  <a:srgbClr val="000000"/>
                </a:solidFill>
                <a:latin typeface="Google Sans Text"/>
              </a:rPr>
              <a:t> var uzvesties nedaudz atšķirīgi, jo Python var optimizēt atmiņas lietojumu, atkārtoti izmantojot objektus ar vienādām vērtībām. Tomēr svarīgi atcerēties, ka </a:t>
            </a:r>
            <a:r>
              <a:rPr lang="en-US">
                <a:solidFill>
                  <a:srgbClr val="000000"/>
                </a:solidFill>
                <a:latin typeface="DM Mono"/>
              </a:rPr>
              <a:t>is</a:t>
            </a:r>
            <a:r>
              <a:rPr lang="en-US">
                <a:solidFill>
                  <a:srgbClr val="000000"/>
                </a:solidFill>
                <a:latin typeface="Google Sans Text"/>
              </a:rPr>
              <a:t> primāri pārbauda identitāti.</a:t>
            </a:r>
          </a:p>
          <a:p>
            <a:pPr marL="228600" lvl="1" indent="-228600">
              <a:buFont typeface=""/>
              <a:buChar char="•"/>
            </a:pPr>
            <a:r>
              <a:rPr lang="en-US">
                <a:solidFill>
                  <a:srgbClr val="000000"/>
                </a:solidFill>
                <a:latin typeface="Google Sans Text"/>
              </a:rPr>
              <a:t>Salīdzināšanai pēc vērtības jāizmanto </a:t>
            </a:r>
            <a:r>
              <a:rPr lang="en-US">
                <a:solidFill>
                  <a:srgbClr val="000000"/>
                </a:solidFill>
                <a:latin typeface="DM Mono"/>
              </a:rPr>
              <a:t>==</a:t>
            </a:r>
            <a:r>
              <a:rPr lang="en-US">
                <a:solidFill>
                  <a:srgbClr val="000000"/>
                </a:solidFill>
                <a:latin typeface="Google Sans Text"/>
              </a:rPr>
              <a:t> operators.</a:t>
            </a:r>
          </a:p>
        </p:txBody>
      </p:sp>
    </p:spTree>
    <p:extLst>
      <p:ext uri="{BB962C8B-B14F-4D97-AF65-F5344CB8AC3E}">
        <p14:creationId xmlns:p14="http://schemas.microsoft.com/office/powerpoint/2010/main" val="37948041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F84AB-0E4D-79D4-9E2E-45692E528416}"/>
              </a:ext>
            </a:extLst>
          </p:cNvPr>
          <p:cNvSpPr>
            <a:spLocks noGrp="1"/>
          </p:cNvSpPr>
          <p:nvPr>
            <p:ph type="title"/>
          </p:nvPr>
        </p:nvSpPr>
        <p:spPr/>
        <p:txBody>
          <a:bodyPr/>
          <a:lstStyle/>
          <a:p>
            <a:r>
              <a:rPr lang="en-US">
                <a:ea typeface="Calibri Light"/>
                <a:cs typeface="Calibri Light"/>
              </a:rPr>
              <a:t>Praktiskie uzdevumi</a:t>
            </a:r>
            <a:endParaRPr lang="en-US"/>
          </a:p>
        </p:txBody>
      </p:sp>
      <p:sp>
        <p:nvSpPr>
          <p:cNvPr id="3" name="Content Placeholder 2">
            <a:extLst>
              <a:ext uri="{FF2B5EF4-FFF2-40B4-BE49-F238E27FC236}">
                <a16:creationId xmlns:a16="http://schemas.microsoft.com/office/drawing/2014/main" id="{C0DB437A-17A0-B687-6761-B104FF35DE62}"/>
              </a:ext>
            </a:extLst>
          </p:cNvPr>
          <p:cNvSpPr>
            <a:spLocks noGrp="1"/>
          </p:cNvSpPr>
          <p:nvPr>
            <p:ph idx="1"/>
          </p:nvPr>
        </p:nvSpPr>
        <p:spPr/>
        <p:txBody>
          <a:bodyPr vert="horz" lIns="91440" tIns="45720" rIns="91440" bIns="45720" rtlCol="0" anchor="t">
            <a:normAutofit/>
          </a:bodyPr>
          <a:lstStyle/>
          <a:p>
            <a:pPr>
              <a:buFont typeface="Arial"/>
              <a:buChar char="•"/>
            </a:pPr>
            <a:r>
              <a:rPr lang="en-US" sz="2000" b="1">
                <a:ea typeface="+mn-lt"/>
                <a:cs typeface="+mn-lt"/>
              </a:rPr>
              <a:t>Sarakstu salīdzināšana:</a:t>
            </a:r>
            <a:r>
              <a:rPr lang="en-US" sz="2000">
                <a:ea typeface="+mn-lt"/>
                <a:cs typeface="+mn-lt"/>
              </a:rPr>
              <a:t> Izveidojiet divus sarakstus ar vienādām vērtībām, bet atsevišķi instancētus. Pārbaudiet, vai tie ir identiski (</a:t>
            </a:r>
            <a:r>
              <a:rPr lang="en-US" sz="2000">
                <a:latin typeface="DM Mono"/>
                <a:ea typeface="Calibri" panose="020F0502020204030204"/>
                <a:cs typeface="Calibri" panose="020F0502020204030204"/>
              </a:rPr>
              <a:t>is</a:t>
            </a:r>
            <a:r>
              <a:rPr lang="en-US" sz="2000">
                <a:ea typeface="+mn-lt"/>
                <a:cs typeface="+mn-lt"/>
              </a:rPr>
              <a:t>). Pēc tam izveidojiet vēl vienu sarakstu, piešķirot tam pirmo sarakstu. Pārbaudiet identitāti tagad.</a:t>
            </a:r>
            <a:endParaRPr lang="en-US" sz="2000">
              <a:ea typeface="Calibri"/>
              <a:cs typeface="Calibri"/>
            </a:endParaRPr>
          </a:p>
          <a:p>
            <a:pPr>
              <a:buFont typeface="Arial"/>
              <a:buChar char="•"/>
            </a:pPr>
            <a:r>
              <a:rPr lang="en-US" sz="2000" b="1">
                <a:ea typeface="+mn-lt"/>
                <a:cs typeface="+mn-lt"/>
              </a:rPr>
              <a:t>Mainīgo identitāte:</a:t>
            </a:r>
            <a:r>
              <a:rPr lang="en-US" sz="2000">
                <a:ea typeface="+mn-lt"/>
                <a:cs typeface="+mn-lt"/>
              </a:rPr>
              <a:t> Izveidojiet divus mainīgos, kuriem piešķirat vienu un to pašu veselu skaitli (piemēram, 10). Pārbaudiet, vai tie ir identiski. Izveidojiet divas virknes ar vienādu saturu un pārbaudiet identitāti. Pārrunājiet novēroto un kāpēc dažreiz </a:t>
            </a:r>
            <a:r>
              <a:rPr lang="en-US" sz="2000">
                <a:latin typeface="DM Mono"/>
                <a:ea typeface="Calibri" panose="020F0502020204030204"/>
                <a:cs typeface="Calibri" panose="020F0502020204030204"/>
              </a:rPr>
              <a:t>is</a:t>
            </a:r>
            <a:r>
              <a:rPr lang="en-US" sz="2000">
                <a:ea typeface="+mn-lt"/>
                <a:cs typeface="+mn-lt"/>
              </a:rPr>
              <a:t> var strādāt ar vienādām vērtībām.</a:t>
            </a:r>
            <a:endParaRPr lang="en-US" sz="2000"/>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283159331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D75B8-075F-4DD2-FC3D-64509B3D0520}"/>
              </a:ext>
            </a:extLst>
          </p:cNvPr>
          <p:cNvSpPr>
            <a:spLocks noGrp="1"/>
          </p:cNvSpPr>
          <p:nvPr>
            <p:ph type="title"/>
          </p:nvPr>
        </p:nvSpPr>
        <p:spPr/>
        <p:txBody>
          <a:bodyPr/>
          <a:lstStyle/>
          <a:p>
            <a:r>
              <a:rPr lang="en-US">
                <a:ea typeface="Calibri Light"/>
                <a:cs typeface="Calibri Light"/>
              </a:rPr>
              <a:t>Piederības operatori</a:t>
            </a:r>
            <a:endParaRPr lang="en-US"/>
          </a:p>
        </p:txBody>
      </p:sp>
      <p:sp>
        <p:nvSpPr>
          <p:cNvPr id="3" name="Content Placeholder 2">
            <a:extLst>
              <a:ext uri="{FF2B5EF4-FFF2-40B4-BE49-F238E27FC236}">
                <a16:creationId xmlns:a16="http://schemas.microsoft.com/office/drawing/2014/main" id="{79694B38-0E78-5AF1-01EC-CF5054F43B4F}"/>
              </a:ext>
            </a:extLst>
          </p:cNvPr>
          <p:cNvSpPr>
            <a:spLocks noGrp="1"/>
          </p:cNvSpPr>
          <p:nvPr>
            <p:ph idx="1"/>
          </p:nvPr>
        </p:nvSpPr>
        <p:spPr/>
        <p:txBody>
          <a:bodyPr vert="horz" lIns="91440" tIns="45720" rIns="91440" bIns="45720" rtlCol="0" anchor="t">
            <a:normAutofit/>
          </a:bodyPr>
          <a:lstStyle/>
          <a:p>
            <a:r>
              <a:rPr lang="en-US" sz="2000" b="1">
                <a:latin typeface="DM Mono"/>
              </a:rPr>
              <a:t>in</a:t>
            </a:r>
            <a:r>
              <a:rPr lang="en-US" sz="2000" b="1">
                <a:ea typeface="+mn-lt"/>
                <a:cs typeface="+mn-lt"/>
              </a:rPr>
              <a:t>:</a:t>
            </a:r>
            <a:r>
              <a:rPr lang="en-US" sz="2000">
                <a:ea typeface="+mn-lt"/>
                <a:cs typeface="+mn-lt"/>
              </a:rPr>
              <a:t> Atgriež </a:t>
            </a:r>
            <a:r>
              <a:rPr lang="en-US" sz="2000">
                <a:latin typeface="DM Mono"/>
              </a:rPr>
              <a:t>True</a:t>
            </a:r>
            <a:r>
              <a:rPr lang="en-US" sz="2000">
                <a:ea typeface="+mn-lt"/>
                <a:cs typeface="+mn-lt"/>
              </a:rPr>
              <a:t>, ja norādītā vērtība ir atrodama secībā, citādi atgriež </a:t>
            </a:r>
            <a:r>
              <a:rPr lang="en-US" sz="2000">
                <a:latin typeface="DM Mono"/>
              </a:rPr>
              <a:t>False</a:t>
            </a:r>
            <a:r>
              <a:rPr lang="en-US" sz="2000">
                <a:ea typeface="+mn-lt"/>
                <a:cs typeface="+mn-lt"/>
              </a:rPr>
              <a:t>.</a:t>
            </a:r>
            <a:endParaRPr lang="en-US" sz="2000">
              <a:ea typeface="Calibri" panose="020F0502020204030204"/>
              <a:cs typeface="Calibri" panose="020F0502020204030204"/>
            </a:endParaRPr>
          </a:p>
          <a:p>
            <a:r>
              <a:rPr lang="en-US" sz="2000" b="1">
                <a:latin typeface="DM Mono"/>
              </a:rPr>
              <a:t>not in</a:t>
            </a:r>
            <a:r>
              <a:rPr lang="en-US" sz="2000" b="1">
                <a:ea typeface="+mn-lt"/>
                <a:cs typeface="+mn-lt"/>
              </a:rPr>
              <a:t>:</a:t>
            </a:r>
            <a:r>
              <a:rPr lang="en-US" sz="2000">
                <a:ea typeface="+mn-lt"/>
                <a:cs typeface="+mn-lt"/>
              </a:rPr>
              <a:t> Atgriež </a:t>
            </a:r>
            <a:r>
              <a:rPr lang="en-US" sz="2000">
                <a:latin typeface="DM Mono"/>
              </a:rPr>
              <a:t>True</a:t>
            </a:r>
            <a:r>
              <a:rPr lang="en-US" sz="2000">
                <a:ea typeface="+mn-lt"/>
                <a:cs typeface="+mn-lt"/>
              </a:rPr>
              <a:t>, ja norādītā vērtība nav atrodama secībā, citādi atgriež </a:t>
            </a:r>
            <a:r>
              <a:rPr lang="en-US" sz="2000">
                <a:latin typeface="DM Mono"/>
              </a:rPr>
              <a:t>False</a:t>
            </a:r>
            <a:r>
              <a:rPr lang="en-US" sz="2000">
                <a:ea typeface="+mn-lt"/>
                <a:cs typeface="+mn-lt"/>
              </a:rPr>
              <a:t>.</a:t>
            </a:r>
            <a:endParaRPr lang="en-US" sz="2000"/>
          </a:p>
          <a:p>
            <a:endParaRPr lang="en-US">
              <a:ea typeface="Calibri"/>
              <a:cs typeface="Calibri"/>
            </a:endParaRPr>
          </a:p>
        </p:txBody>
      </p:sp>
    </p:spTree>
    <p:extLst>
      <p:ext uri="{BB962C8B-B14F-4D97-AF65-F5344CB8AC3E}">
        <p14:creationId xmlns:p14="http://schemas.microsoft.com/office/powerpoint/2010/main" val="380266346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EAF8B-E7C2-D0E2-25A6-1D2EE5A259E2}"/>
              </a:ext>
            </a:extLst>
          </p:cNvPr>
          <p:cNvSpPr>
            <a:spLocks noGrp="1"/>
          </p:cNvSpPr>
          <p:nvPr>
            <p:ph type="title"/>
          </p:nvPr>
        </p:nvSpPr>
        <p:spPr>
          <a:xfrm>
            <a:off x="838200" y="245776"/>
            <a:ext cx="10515600" cy="811443"/>
          </a:xfrm>
        </p:spPr>
        <p:txBody>
          <a:bodyPr/>
          <a:lstStyle/>
          <a:p>
            <a:r>
              <a:rPr lang="en-US">
                <a:ea typeface="Calibri Light"/>
                <a:cs typeface="Calibri Light"/>
              </a:rPr>
              <a:t>Piemēri</a:t>
            </a:r>
            <a:endParaRPr lang="en-US"/>
          </a:p>
        </p:txBody>
      </p:sp>
      <p:pic>
        <p:nvPicPr>
          <p:cNvPr id="4" name="Content Placeholder 3" descr="A computer screen shot of a code&#10;&#10;Description automatically generated">
            <a:extLst>
              <a:ext uri="{FF2B5EF4-FFF2-40B4-BE49-F238E27FC236}">
                <a16:creationId xmlns:a16="http://schemas.microsoft.com/office/drawing/2014/main" id="{797EDCF0-3D65-D207-CA17-366C187B2968}"/>
              </a:ext>
            </a:extLst>
          </p:cNvPr>
          <p:cNvPicPr>
            <a:picLocks noGrp="1" noChangeAspect="1"/>
          </p:cNvPicPr>
          <p:nvPr>
            <p:ph idx="1"/>
          </p:nvPr>
        </p:nvPicPr>
        <p:blipFill>
          <a:blip r:embed="rId2"/>
          <a:stretch>
            <a:fillRect/>
          </a:stretch>
        </p:blipFill>
        <p:spPr>
          <a:xfrm>
            <a:off x="1562042" y="1053708"/>
            <a:ext cx="9067914" cy="3710159"/>
          </a:xfrm>
        </p:spPr>
      </p:pic>
      <p:sp>
        <p:nvSpPr>
          <p:cNvPr id="5" name="TextBox 4">
            <a:extLst>
              <a:ext uri="{FF2B5EF4-FFF2-40B4-BE49-F238E27FC236}">
                <a16:creationId xmlns:a16="http://schemas.microsoft.com/office/drawing/2014/main" id="{546450BD-14B0-0859-DBFE-D2356D06BA9E}"/>
              </a:ext>
            </a:extLst>
          </p:cNvPr>
          <p:cNvSpPr txBox="1"/>
          <p:nvPr/>
        </p:nvSpPr>
        <p:spPr>
          <a:xfrm>
            <a:off x="574714" y="5018183"/>
            <a:ext cx="1068452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0000"/>
                </a:solidFill>
                <a:latin typeface="Google Sans Text"/>
              </a:rPr>
              <a:t>Piezīmes:</a:t>
            </a:r>
          </a:p>
          <a:p>
            <a:pPr marL="228600" lvl="1" indent="-228600">
              <a:buFont typeface=""/>
              <a:buChar char="•"/>
            </a:pPr>
            <a:r>
              <a:rPr lang="en-US">
                <a:solidFill>
                  <a:srgbClr val="000000"/>
                </a:solidFill>
                <a:latin typeface="Google Sans Text"/>
              </a:rPr>
              <a:t>Ar vārdnīcām </a:t>
            </a:r>
            <a:r>
              <a:rPr lang="en-US">
                <a:solidFill>
                  <a:srgbClr val="000000"/>
                </a:solidFill>
                <a:latin typeface="DM Mono"/>
              </a:rPr>
              <a:t>in</a:t>
            </a:r>
            <a:r>
              <a:rPr lang="en-US">
                <a:solidFill>
                  <a:srgbClr val="000000"/>
                </a:solidFill>
                <a:latin typeface="Google Sans Text"/>
              </a:rPr>
              <a:t> operators pārbauda, vai norādītā vērtība ir atrodama kā </a:t>
            </a:r>
            <a:r>
              <a:rPr lang="en-US" b="1">
                <a:solidFill>
                  <a:srgbClr val="000000"/>
                </a:solidFill>
                <a:latin typeface="Google Sans Text"/>
              </a:rPr>
              <a:t>atslēga</a:t>
            </a:r>
            <a:r>
              <a:rPr lang="en-US">
                <a:solidFill>
                  <a:srgbClr val="000000"/>
                </a:solidFill>
                <a:latin typeface="Google Sans Text"/>
              </a:rPr>
              <a:t> vārdnīcā. Lai pārbaudītu, vai vērtība ir atrodama vārdnīcas vērtībās, var izmantot </a:t>
            </a:r>
            <a:r>
              <a:rPr lang="en-US">
                <a:solidFill>
                  <a:srgbClr val="000000"/>
                </a:solidFill>
                <a:latin typeface="DM Mono"/>
              </a:rPr>
              <a:t>values()</a:t>
            </a:r>
            <a:r>
              <a:rPr lang="en-US">
                <a:solidFill>
                  <a:srgbClr val="000000"/>
                </a:solidFill>
                <a:latin typeface="Google Sans Text"/>
              </a:rPr>
              <a:t> metodi, piemēram, </a:t>
            </a:r>
            <a:r>
              <a:rPr lang="en-US">
                <a:solidFill>
                  <a:srgbClr val="000000"/>
                </a:solidFill>
                <a:latin typeface="DM Mono"/>
              </a:rPr>
              <a:t>if 1 in vardnica.values():</a:t>
            </a:r>
            <a:r>
              <a:rPr lang="en-US">
                <a:solidFill>
                  <a:srgbClr val="000000"/>
                </a:solidFill>
                <a:latin typeface="Google Sans Text"/>
              </a:rPr>
              <a:t>.</a:t>
            </a:r>
          </a:p>
        </p:txBody>
      </p:sp>
    </p:spTree>
    <p:extLst>
      <p:ext uri="{BB962C8B-B14F-4D97-AF65-F5344CB8AC3E}">
        <p14:creationId xmlns:p14="http://schemas.microsoft.com/office/powerpoint/2010/main" val="398392328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6EB43-48E8-A88A-D7D0-35F739AAD05F}"/>
              </a:ext>
            </a:extLst>
          </p:cNvPr>
          <p:cNvSpPr>
            <a:spLocks noGrp="1"/>
          </p:cNvSpPr>
          <p:nvPr>
            <p:ph type="title"/>
          </p:nvPr>
        </p:nvSpPr>
        <p:spPr/>
        <p:txBody>
          <a:bodyPr/>
          <a:lstStyle/>
          <a:p>
            <a:r>
              <a:rPr lang="en-US">
                <a:ea typeface="Calibri Light"/>
                <a:cs typeface="Calibri Light"/>
              </a:rPr>
              <a:t>Praktiskie uzdevumi</a:t>
            </a:r>
            <a:endParaRPr lang="en-US"/>
          </a:p>
        </p:txBody>
      </p:sp>
      <p:sp>
        <p:nvSpPr>
          <p:cNvPr id="3" name="Content Placeholder 2">
            <a:extLst>
              <a:ext uri="{FF2B5EF4-FFF2-40B4-BE49-F238E27FC236}">
                <a16:creationId xmlns:a16="http://schemas.microsoft.com/office/drawing/2014/main" id="{DE06EF20-7343-ADAF-BF57-3610D09D7221}"/>
              </a:ext>
            </a:extLst>
          </p:cNvPr>
          <p:cNvSpPr>
            <a:spLocks noGrp="1"/>
          </p:cNvSpPr>
          <p:nvPr>
            <p:ph idx="1"/>
          </p:nvPr>
        </p:nvSpPr>
        <p:spPr/>
        <p:txBody>
          <a:bodyPr vert="horz" lIns="91440" tIns="45720" rIns="91440" bIns="45720" rtlCol="0" anchor="t">
            <a:normAutofit/>
          </a:bodyPr>
          <a:lstStyle/>
          <a:p>
            <a:pPr>
              <a:buFont typeface="Arial"/>
              <a:buChar char="•"/>
            </a:pPr>
            <a:r>
              <a:rPr lang="en-US" sz="2000" b="1" err="1">
                <a:ea typeface="+mn-lt"/>
                <a:cs typeface="+mn-lt"/>
              </a:rPr>
              <a:t>Vārdu</a:t>
            </a:r>
            <a:r>
              <a:rPr lang="en-US" sz="2000" b="1">
                <a:ea typeface="+mn-lt"/>
                <a:cs typeface="+mn-lt"/>
              </a:rPr>
              <a:t> </a:t>
            </a:r>
            <a:r>
              <a:rPr lang="en-US" sz="2000" b="1" err="1">
                <a:ea typeface="+mn-lt"/>
                <a:cs typeface="+mn-lt"/>
              </a:rPr>
              <a:t>saraksts</a:t>
            </a:r>
            <a:r>
              <a:rPr lang="en-US" sz="2000" b="1">
                <a:ea typeface="+mn-lt"/>
                <a:cs typeface="+mn-lt"/>
              </a:rPr>
              <a:t>:</a:t>
            </a:r>
            <a:r>
              <a:rPr lang="en-US" sz="2000">
                <a:ea typeface="+mn-lt"/>
                <a:cs typeface="+mn-lt"/>
              </a:rPr>
              <a:t> </a:t>
            </a:r>
            <a:r>
              <a:rPr lang="en-US" sz="2000" err="1">
                <a:ea typeface="+mn-lt"/>
                <a:cs typeface="+mn-lt"/>
              </a:rPr>
              <a:t>Izveidojiet</a:t>
            </a:r>
            <a:r>
              <a:rPr lang="en-US" sz="2000">
                <a:ea typeface="+mn-lt"/>
                <a:cs typeface="+mn-lt"/>
              </a:rPr>
              <a:t> </a:t>
            </a:r>
            <a:r>
              <a:rPr lang="en-US" sz="2000" err="1">
                <a:ea typeface="+mn-lt"/>
                <a:cs typeface="+mn-lt"/>
              </a:rPr>
              <a:t>sarakstu</a:t>
            </a:r>
            <a:r>
              <a:rPr lang="en-US" sz="2000">
                <a:ea typeface="+mn-lt"/>
                <a:cs typeface="+mn-lt"/>
              </a:rPr>
              <a:t> </a:t>
            </a:r>
            <a:r>
              <a:rPr lang="en-US" sz="2000" err="1">
                <a:ea typeface="+mn-lt"/>
                <a:cs typeface="+mn-lt"/>
              </a:rPr>
              <a:t>ar</a:t>
            </a:r>
            <a:r>
              <a:rPr lang="en-US" sz="2000">
                <a:ea typeface="+mn-lt"/>
                <a:cs typeface="+mn-lt"/>
              </a:rPr>
              <a:t> </a:t>
            </a:r>
            <a:r>
              <a:rPr lang="en-US" sz="2000" err="1">
                <a:ea typeface="+mn-lt"/>
                <a:cs typeface="+mn-lt"/>
              </a:rPr>
              <a:t>vārdiem</a:t>
            </a:r>
            <a:r>
              <a:rPr lang="en-US" sz="2000">
                <a:ea typeface="+mn-lt"/>
                <a:cs typeface="+mn-lt"/>
              </a:rPr>
              <a:t>. </a:t>
            </a:r>
            <a:r>
              <a:rPr lang="en-US" sz="2000" err="1">
                <a:ea typeface="+mn-lt"/>
                <a:cs typeface="+mn-lt"/>
              </a:rPr>
              <a:t>Palūdziet</a:t>
            </a:r>
            <a:r>
              <a:rPr lang="en-US" sz="2000">
                <a:ea typeface="+mn-lt"/>
                <a:cs typeface="+mn-lt"/>
              </a:rPr>
              <a:t> </a:t>
            </a:r>
            <a:r>
              <a:rPr lang="en-US" sz="2000" err="1">
                <a:ea typeface="+mn-lt"/>
                <a:cs typeface="+mn-lt"/>
              </a:rPr>
              <a:t>lietotājam</a:t>
            </a:r>
            <a:r>
              <a:rPr lang="en-US" sz="2000">
                <a:ea typeface="+mn-lt"/>
                <a:cs typeface="+mn-lt"/>
              </a:rPr>
              <a:t> </a:t>
            </a:r>
            <a:r>
              <a:rPr lang="en-US" sz="2000" err="1">
                <a:ea typeface="+mn-lt"/>
                <a:cs typeface="+mn-lt"/>
              </a:rPr>
              <a:t>ievadīt</a:t>
            </a:r>
            <a:r>
              <a:rPr lang="en-US" sz="2000">
                <a:ea typeface="+mn-lt"/>
                <a:cs typeface="+mn-lt"/>
              </a:rPr>
              <a:t> </a:t>
            </a:r>
            <a:r>
              <a:rPr lang="en-US" sz="2000" err="1">
                <a:ea typeface="+mn-lt"/>
                <a:cs typeface="+mn-lt"/>
              </a:rPr>
              <a:t>vārdu</a:t>
            </a:r>
            <a:r>
              <a:rPr lang="en-US" sz="2000">
                <a:ea typeface="+mn-lt"/>
                <a:cs typeface="+mn-lt"/>
              </a:rPr>
              <a:t> un </a:t>
            </a:r>
            <a:r>
              <a:rPr lang="en-US" sz="2000" err="1">
                <a:ea typeface="+mn-lt"/>
                <a:cs typeface="+mn-lt"/>
              </a:rPr>
              <a:t>pārbaudiet</a:t>
            </a:r>
            <a:r>
              <a:rPr lang="en-US" sz="2000">
                <a:ea typeface="+mn-lt"/>
                <a:cs typeface="+mn-lt"/>
              </a:rPr>
              <a:t>, </a:t>
            </a:r>
            <a:r>
              <a:rPr lang="en-US" sz="2000" err="1">
                <a:ea typeface="+mn-lt"/>
                <a:cs typeface="+mn-lt"/>
              </a:rPr>
              <a:t>vai</a:t>
            </a:r>
            <a:r>
              <a:rPr lang="en-US" sz="2000">
                <a:ea typeface="+mn-lt"/>
                <a:cs typeface="+mn-lt"/>
              </a:rPr>
              <a:t> </a:t>
            </a:r>
            <a:r>
              <a:rPr lang="en-US" sz="2000" err="1">
                <a:ea typeface="+mn-lt"/>
                <a:cs typeface="+mn-lt"/>
              </a:rPr>
              <a:t>tas</a:t>
            </a:r>
            <a:r>
              <a:rPr lang="en-US" sz="2000">
                <a:ea typeface="+mn-lt"/>
                <a:cs typeface="+mn-lt"/>
              </a:rPr>
              <a:t> </a:t>
            </a:r>
            <a:r>
              <a:rPr lang="en-US" sz="2000" err="1">
                <a:ea typeface="+mn-lt"/>
                <a:cs typeface="+mn-lt"/>
              </a:rPr>
              <a:t>ir</a:t>
            </a:r>
            <a:r>
              <a:rPr lang="en-US" sz="2000">
                <a:ea typeface="+mn-lt"/>
                <a:cs typeface="+mn-lt"/>
              </a:rPr>
              <a:t> </a:t>
            </a:r>
            <a:r>
              <a:rPr lang="en-US" sz="2000" err="1">
                <a:ea typeface="+mn-lt"/>
                <a:cs typeface="+mn-lt"/>
              </a:rPr>
              <a:t>sarakstā</a:t>
            </a:r>
            <a:r>
              <a:rPr lang="en-US" sz="2000">
                <a:ea typeface="+mn-lt"/>
                <a:cs typeface="+mn-lt"/>
              </a:rPr>
              <a:t>, </a:t>
            </a:r>
            <a:r>
              <a:rPr lang="en-US" sz="2000" err="1">
                <a:ea typeface="+mn-lt"/>
                <a:cs typeface="+mn-lt"/>
              </a:rPr>
              <a:t>izmantojot</a:t>
            </a:r>
            <a:r>
              <a:rPr lang="en-US" sz="2000">
                <a:ea typeface="+mn-lt"/>
                <a:cs typeface="+mn-lt"/>
              </a:rPr>
              <a:t> </a:t>
            </a:r>
            <a:r>
              <a:rPr lang="en-US" sz="2000">
                <a:latin typeface="DM Mono"/>
                <a:ea typeface="Calibri" panose="020F0502020204030204"/>
                <a:cs typeface="Calibri" panose="020F0502020204030204"/>
              </a:rPr>
              <a:t>in</a:t>
            </a:r>
            <a:r>
              <a:rPr lang="en-US" sz="2000">
                <a:ea typeface="+mn-lt"/>
                <a:cs typeface="+mn-lt"/>
              </a:rPr>
              <a:t>.</a:t>
            </a:r>
            <a:endParaRPr lang="en-US" sz="2000">
              <a:ea typeface="Calibri"/>
              <a:cs typeface="Calibri"/>
            </a:endParaRPr>
          </a:p>
          <a:p>
            <a:pPr>
              <a:buFont typeface="Arial"/>
              <a:buChar char="•"/>
            </a:pPr>
            <a:r>
              <a:rPr lang="en-US" sz="2000" b="1" err="1">
                <a:ea typeface="+mn-lt"/>
                <a:cs typeface="+mn-lt"/>
              </a:rPr>
              <a:t>Burtu</a:t>
            </a:r>
            <a:r>
              <a:rPr lang="en-US" sz="2000" b="1">
                <a:ea typeface="+mn-lt"/>
                <a:cs typeface="+mn-lt"/>
              </a:rPr>
              <a:t> </a:t>
            </a:r>
            <a:r>
              <a:rPr lang="en-US" sz="2000" b="1" err="1">
                <a:ea typeface="+mn-lt"/>
                <a:cs typeface="+mn-lt"/>
              </a:rPr>
              <a:t>pārbaude</a:t>
            </a:r>
            <a:r>
              <a:rPr lang="en-US" sz="2000" b="1">
                <a:ea typeface="+mn-lt"/>
                <a:cs typeface="+mn-lt"/>
              </a:rPr>
              <a:t> </a:t>
            </a:r>
            <a:r>
              <a:rPr lang="en-US" sz="2000" b="1" err="1">
                <a:ea typeface="+mn-lt"/>
                <a:cs typeface="+mn-lt"/>
              </a:rPr>
              <a:t>virknē</a:t>
            </a:r>
            <a:r>
              <a:rPr lang="en-US" sz="2000" b="1">
                <a:ea typeface="+mn-lt"/>
                <a:cs typeface="+mn-lt"/>
              </a:rPr>
              <a:t>:</a:t>
            </a:r>
            <a:r>
              <a:rPr lang="en-US" sz="2000">
                <a:ea typeface="+mn-lt"/>
                <a:cs typeface="+mn-lt"/>
              </a:rPr>
              <a:t> </a:t>
            </a:r>
            <a:r>
              <a:rPr lang="en-US" sz="2000" err="1">
                <a:ea typeface="+mn-lt"/>
                <a:cs typeface="+mn-lt"/>
              </a:rPr>
              <a:t>Izveidojiet</a:t>
            </a:r>
            <a:r>
              <a:rPr lang="en-US" sz="2000">
                <a:ea typeface="+mn-lt"/>
                <a:cs typeface="+mn-lt"/>
              </a:rPr>
              <a:t> </a:t>
            </a:r>
            <a:r>
              <a:rPr lang="en-US" sz="2000" err="1">
                <a:ea typeface="+mn-lt"/>
                <a:cs typeface="+mn-lt"/>
              </a:rPr>
              <a:t>virkni</a:t>
            </a:r>
            <a:r>
              <a:rPr lang="en-US" sz="2000">
                <a:ea typeface="+mn-lt"/>
                <a:cs typeface="+mn-lt"/>
              </a:rPr>
              <a:t>. </a:t>
            </a:r>
            <a:r>
              <a:rPr lang="en-US" sz="2000" err="1">
                <a:ea typeface="+mn-lt"/>
                <a:cs typeface="+mn-lt"/>
              </a:rPr>
              <a:t>Palūdziet</a:t>
            </a:r>
            <a:r>
              <a:rPr lang="en-US" sz="2000">
                <a:ea typeface="+mn-lt"/>
                <a:cs typeface="+mn-lt"/>
              </a:rPr>
              <a:t> </a:t>
            </a:r>
            <a:r>
              <a:rPr lang="en-US" sz="2000" err="1">
                <a:ea typeface="+mn-lt"/>
                <a:cs typeface="+mn-lt"/>
              </a:rPr>
              <a:t>lietotājam</a:t>
            </a:r>
            <a:r>
              <a:rPr lang="en-US" sz="2000">
                <a:ea typeface="+mn-lt"/>
                <a:cs typeface="+mn-lt"/>
              </a:rPr>
              <a:t> </a:t>
            </a:r>
            <a:r>
              <a:rPr lang="en-US" sz="2000" err="1">
                <a:ea typeface="+mn-lt"/>
                <a:cs typeface="+mn-lt"/>
              </a:rPr>
              <a:t>ievadīt</a:t>
            </a:r>
            <a:r>
              <a:rPr lang="en-US" sz="2000">
                <a:ea typeface="+mn-lt"/>
                <a:cs typeface="+mn-lt"/>
              </a:rPr>
              <a:t> </a:t>
            </a:r>
            <a:r>
              <a:rPr lang="en-US" sz="2000" err="1">
                <a:ea typeface="+mn-lt"/>
                <a:cs typeface="+mn-lt"/>
              </a:rPr>
              <a:t>burtu</a:t>
            </a:r>
            <a:r>
              <a:rPr lang="en-US" sz="2000">
                <a:ea typeface="+mn-lt"/>
                <a:cs typeface="+mn-lt"/>
              </a:rPr>
              <a:t> un </a:t>
            </a:r>
            <a:r>
              <a:rPr lang="en-US" sz="2000" err="1">
                <a:ea typeface="+mn-lt"/>
                <a:cs typeface="+mn-lt"/>
              </a:rPr>
              <a:t>pārbaudiet</a:t>
            </a:r>
            <a:r>
              <a:rPr lang="en-US" sz="2000">
                <a:ea typeface="+mn-lt"/>
                <a:cs typeface="+mn-lt"/>
              </a:rPr>
              <a:t>, </a:t>
            </a:r>
            <a:r>
              <a:rPr lang="en-US" sz="2000" err="1">
                <a:ea typeface="+mn-lt"/>
                <a:cs typeface="+mn-lt"/>
              </a:rPr>
              <a:t>vai</a:t>
            </a:r>
            <a:r>
              <a:rPr lang="en-US" sz="2000">
                <a:ea typeface="+mn-lt"/>
                <a:cs typeface="+mn-lt"/>
              </a:rPr>
              <a:t> </a:t>
            </a:r>
            <a:r>
              <a:rPr lang="en-US" sz="2000" err="1">
                <a:ea typeface="+mn-lt"/>
                <a:cs typeface="+mn-lt"/>
              </a:rPr>
              <a:t>šis</a:t>
            </a:r>
            <a:r>
              <a:rPr lang="en-US" sz="2000">
                <a:ea typeface="+mn-lt"/>
                <a:cs typeface="+mn-lt"/>
              </a:rPr>
              <a:t> </a:t>
            </a:r>
            <a:r>
              <a:rPr lang="en-US" sz="2000" err="1">
                <a:ea typeface="+mn-lt"/>
                <a:cs typeface="+mn-lt"/>
              </a:rPr>
              <a:t>burts</a:t>
            </a:r>
            <a:r>
              <a:rPr lang="en-US" sz="2000">
                <a:ea typeface="+mn-lt"/>
                <a:cs typeface="+mn-lt"/>
              </a:rPr>
              <a:t> </a:t>
            </a:r>
            <a:r>
              <a:rPr lang="en-US" sz="2000" err="1">
                <a:ea typeface="+mn-lt"/>
                <a:cs typeface="+mn-lt"/>
              </a:rPr>
              <a:t>ir</a:t>
            </a:r>
            <a:r>
              <a:rPr lang="en-US" sz="2000">
                <a:ea typeface="+mn-lt"/>
                <a:cs typeface="+mn-lt"/>
              </a:rPr>
              <a:t> </a:t>
            </a:r>
            <a:r>
              <a:rPr lang="en-US" sz="2000" err="1">
                <a:ea typeface="+mn-lt"/>
                <a:cs typeface="+mn-lt"/>
              </a:rPr>
              <a:t>virknē</a:t>
            </a:r>
            <a:r>
              <a:rPr lang="en-US" sz="2000">
                <a:ea typeface="+mn-lt"/>
                <a:cs typeface="+mn-lt"/>
              </a:rPr>
              <a:t>, </a:t>
            </a:r>
            <a:r>
              <a:rPr lang="en-US" sz="2000" err="1">
                <a:ea typeface="+mn-lt"/>
                <a:cs typeface="+mn-lt"/>
              </a:rPr>
              <a:t>izmantojot</a:t>
            </a:r>
            <a:r>
              <a:rPr lang="en-US" sz="2000">
                <a:ea typeface="+mn-lt"/>
                <a:cs typeface="+mn-lt"/>
              </a:rPr>
              <a:t> </a:t>
            </a:r>
            <a:r>
              <a:rPr lang="en-US" sz="2000">
                <a:latin typeface="DM Mono"/>
                <a:ea typeface="Calibri" panose="020F0502020204030204"/>
                <a:cs typeface="Calibri" panose="020F0502020204030204"/>
              </a:rPr>
              <a:t>in</a:t>
            </a:r>
            <a:r>
              <a:rPr lang="en-US" sz="2000">
                <a:ea typeface="+mn-lt"/>
                <a:cs typeface="+mn-lt"/>
              </a:rPr>
              <a:t>. </a:t>
            </a:r>
            <a:r>
              <a:rPr lang="en-US" sz="2000" err="1">
                <a:ea typeface="+mn-lt"/>
                <a:cs typeface="+mn-lt"/>
              </a:rPr>
              <a:t>Pārbaudiet</a:t>
            </a:r>
            <a:r>
              <a:rPr lang="en-US" sz="2000">
                <a:ea typeface="+mn-lt"/>
                <a:cs typeface="+mn-lt"/>
              </a:rPr>
              <a:t> </a:t>
            </a:r>
            <a:r>
              <a:rPr lang="en-US" sz="2000" err="1">
                <a:ea typeface="+mn-lt"/>
                <a:cs typeface="+mn-lt"/>
              </a:rPr>
              <a:t>arī</a:t>
            </a:r>
            <a:r>
              <a:rPr lang="en-US" sz="2000">
                <a:ea typeface="+mn-lt"/>
                <a:cs typeface="+mn-lt"/>
              </a:rPr>
              <a:t>, </a:t>
            </a:r>
            <a:r>
              <a:rPr lang="en-US" sz="2000" err="1">
                <a:ea typeface="+mn-lt"/>
                <a:cs typeface="+mn-lt"/>
              </a:rPr>
              <a:t>vai</a:t>
            </a:r>
            <a:r>
              <a:rPr lang="en-US" sz="2000">
                <a:ea typeface="+mn-lt"/>
                <a:cs typeface="+mn-lt"/>
              </a:rPr>
              <a:t> </a:t>
            </a:r>
            <a:r>
              <a:rPr lang="en-US" sz="2000" err="1">
                <a:ea typeface="+mn-lt"/>
                <a:cs typeface="+mn-lt"/>
              </a:rPr>
              <a:t>burts</a:t>
            </a:r>
            <a:r>
              <a:rPr lang="en-US" sz="2000">
                <a:ea typeface="+mn-lt"/>
                <a:cs typeface="+mn-lt"/>
              </a:rPr>
              <a:t> nav </a:t>
            </a:r>
            <a:r>
              <a:rPr lang="en-US" sz="2000" err="1">
                <a:ea typeface="+mn-lt"/>
                <a:cs typeface="+mn-lt"/>
              </a:rPr>
              <a:t>virknē</a:t>
            </a:r>
            <a:r>
              <a:rPr lang="en-US" sz="2000">
                <a:ea typeface="+mn-lt"/>
                <a:cs typeface="+mn-lt"/>
              </a:rPr>
              <a:t>, </a:t>
            </a:r>
            <a:r>
              <a:rPr lang="en-US" sz="2000" err="1">
                <a:ea typeface="+mn-lt"/>
                <a:cs typeface="+mn-lt"/>
              </a:rPr>
              <a:t>izmantojot</a:t>
            </a:r>
            <a:r>
              <a:rPr lang="en-US" sz="2000">
                <a:ea typeface="+mn-lt"/>
                <a:cs typeface="+mn-lt"/>
              </a:rPr>
              <a:t> </a:t>
            </a:r>
            <a:r>
              <a:rPr lang="en-US" sz="2000">
                <a:latin typeface="DM Mono"/>
                <a:ea typeface="Calibri" panose="020F0502020204030204"/>
                <a:cs typeface="Calibri" panose="020F0502020204030204"/>
              </a:rPr>
              <a:t>not in</a:t>
            </a:r>
            <a:r>
              <a:rPr lang="en-US" sz="2000">
                <a:ea typeface="+mn-lt"/>
                <a:cs typeface="+mn-lt"/>
              </a:rPr>
              <a:t>.</a:t>
            </a:r>
            <a:endParaRPr lang="en-US" sz="2000">
              <a:ea typeface="Calibri"/>
              <a:cs typeface="Calibri"/>
            </a:endParaRPr>
          </a:p>
          <a:p>
            <a:pPr marL="0" indent="0">
              <a:buNone/>
            </a:pPr>
            <a:endParaRPr lang="en-US" sz="2000">
              <a:ea typeface="Calibri"/>
              <a:cs typeface="Calibri"/>
            </a:endParaRPr>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315983100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142EA-6C22-CE82-A51D-1CFF49DE0AB4}"/>
              </a:ext>
            </a:extLst>
          </p:cNvPr>
          <p:cNvSpPr>
            <a:spLocks noGrp="1"/>
          </p:cNvSpPr>
          <p:nvPr>
            <p:ph type="title"/>
          </p:nvPr>
        </p:nvSpPr>
        <p:spPr/>
        <p:txBody>
          <a:bodyPr/>
          <a:lstStyle/>
          <a:p>
            <a:r>
              <a:rPr lang="en-US">
                <a:ea typeface="Calibri Light"/>
                <a:cs typeface="Calibri Light"/>
              </a:rPr>
              <a:t>Bitu operatori</a:t>
            </a:r>
            <a:endParaRPr lang="en-US"/>
          </a:p>
        </p:txBody>
      </p:sp>
      <p:sp>
        <p:nvSpPr>
          <p:cNvPr id="3" name="Content Placeholder 2">
            <a:extLst>
              <a:ext uri="{FF2B5EF4-FFF2-40B4-BE49-F238E27FC236}">
                <a16:creationId xmlns:a16="http://schemas.microsoft.com/office/drawing/2014/main" id="{F818FBF6-C647-9E2B-FC84-09257A3290CF}"/>
              </a:ext>
            </a:extLst>
          </p:cNvPr>
          <p:cNvSpPr>
            <a:spLocks noGrp="1"/>
          </p:cNvSpPr>
          <p:nvPr>
            <p:ph idx="1"/>
          </p:nvPr>
        </p:nvSpPr>
        <p:spPr/>
        <p:txBody>
          <a:bodyPr vert="horz" lIns="91440" tIns="45720" rIns="91440" bIns="45720" rtlCol="0" anchor="t">
            <a:normAutofit/>
          </a:bodyPr>
          <a:lstStyle/>
          <a:p>
            <a:r>
              <a:rPr lang="en-US" sz="2000" b="1">
                <a:latin typeface="DM Mono"/>
              </a:rPr>
              <a:t>&amp;</a:t>
            </a:r>
            <a:r>
              <a:rPr lang="en-US" sz="2000" b="1">
                <a:ea typeface="+mn-lt"/>
                <a:cs typeface="+mn-lt"/>
              </a:rPr>
              <a:t> (BITU UN):</a:t>
            </a:r>
            <a:r>
              <a:rPr lang="en-US" sz="2000">
                <a:ea typeface="+mn-lt"/>
                <a:cs typeface="+mn-lt"/>
              </a:rPr>
              <a:t> Veic bitu pa bitam UN operāciju. Rezultāta bits ir 1 tikai tad, ja abi atbilstošie biti operandos ir 1.</a:t>
            </a:r>
            <a:endParaRPr lang="en-US" sz="2000">
              <a:ea typeface="Calibri" panose="020F0502020204030204"/>
              <a:cs typeface="Calibri" panose="020F0502020204030204"/>
            </a:endParaRPr>
          </a:p>
          <a:p>
            <a:r>
              <a:rPr lang="en-US" sz="2000" b="1">
                <a:latin typeface="DM Mono"/>
              </a:rPr>
              <a:t>|</a:t>
            </a:r>
            <a:r>
              <a:rPr lang="en-US" sz="2000" b="1">
                <a:ea typeface="+mn-lt"/>
                <a:cs typeface="+mn-lt"/>
              </a:rPr>
              <a:t> (BITU VAI):</a:t>
            </a:r>
            <a:r>
              <a:rPr lang="en-US" sz="2000">
                <a:ea typeface="+mn-lt"/>
                <a:cs typeface="+mn-lt"/>
              </a:rPr>
              <a:t> Veic bitu pa bitam VAI operāciju. Rezultāta bits ir 1, ja vismaz viens no atbilstošajiem bitiem operandos ir 1.</a:t>
            </a:r>
            <a:endParaRPr lang="en-US" sz="2000">
              <a:ea typeface="Calibri"/>
              <a:cs typeface="Calibri"/>
            </a:endParaRPr>
          </a:p>
          <a:p>
            <a:r>
              <a:rPr lang="en-US" sz="2000" b="1">
                <a:latin typeface="DM Mono"/>
              </a:rPr>
              <a:t>^</a:t>
            </a:r>
            <a:r>
              <a:rPr lang="en-US" sz="2000" b="1">
                <a:ea typeface="+mn-lt"/>
                <a:cs typeface="+mn-lt"/>
              </a:rPr>
              <a:t> (BITU IZSLĒDZOŠAIS VAI jeb XOR):</a:t>
            </a:r>
            <a:r>
              <a:rPr lang="en-US" sz="2000">
                <a:ea typeface="+mn-lt"/>
                <a:cs typeface="+mn-lt"/>
              </a:rPr>
              <a:t> Veic bitu pa bitam XOR operāciju. Rezultāta bits ir 1, ja atbilstošie biti operandos ir atšķirīgi.</a:t>
            </a:r>
            <a:endParaRPr lang="en-US" sz="2000">
              <a:ea typeface="Calibri"/>
              <a:cs typeface="Calibri"/>
            </a:endParaRPr>
          </a:p>
          <a:p>
            <a:r>
              <a:rPr lang="en-US" sz="2000" b="1">
                <a:latin typeface="DM Mono"/>
              </a:rPr>
              <a:t>~</a:t>
            </a:r>
            <a:r>
              <a:rPr lang="en-US" sz="2000" b="1">
                <a:ea typeface="+mn-lt"/>
                <a:cs typeface="+mn-lt"/>
              </a:rPr>
              <a:t> (BITU INVERSIJA jeb NĒ):</a:t>
            </a:r>
            <a:r>
              <a:rPr lang="en-US" sz="2000">
                <a:ea typeface="+mn-lt"/>
                <a:cs typeface="+mn-lt"/>
              </a:rPr>
              <a:t> Invertē visus bitus operandā (0 kļūst par 1, un 1 kļūst par 0).</a:t>
            </a:r>
            <a:endParaRPr lang="en-US" sz="2000">
              <a:ea typeface="Calibri"/>
              <a:cs typeface="Calibri"/>
            </a:endParaRPr>
          </a:p>
          <a:p>
            <a:r>
              <a:rPr lang="en-US" sz="2000" b="1">
                <a:latin typeface="DM Mono"/>
              </a:rPr>
              <a:t>&lt;&lt;</a:t>
            </a:r>
            <a:r>
              <a:rPr lang="en-US" sz="2000" b="1">
                <a:ea typeface="+mn-lt"/>
                <a:cs typeface="+mn-lt"/>
              </a:rPr>
              <a:t> (BĪDA PA KREISI):</a:t>
            </a:r>
            <a:r>
              <a:rPr lang="en-US" sz="2000">
                <a:ea typeface="+mn-lt"/>
                <a:cs typeface="+mn-lt"/>
              </a:rPr>
              <a:t> Bīda bitus kreisajā operandā pa kreisi par skaitu, kas norādīts labajā operandā. Tas ir ekvivalents reizināšanai ar 2 pakāpi.</a:t>
            </a:r>
            <a:endParaRPr lang="en-US" sz="2000">
              <a:ea typeface="Calibri"/>
              <a:cs typeface="Calibri"/>
            </a:endParaRPr>
          </a:p>
          <a:p>
            <a:r>
              <a:rPr lang="en-US" sz="2000" b="1">
                <a:latin typeface="DM Mono"/>
              </a:rPr>
              <a:t>&gt;&gt;</a:t>
            </a:r>
            <a:r>
              <a:rPr lang="en-US" sz="2000" b="1">
                <a:ea typeface="+mn-lt"/>
                <a:cs typeface="+mn-lt"/>
              </a:rPr>
              <a:t> (BĪDA PA LABI):</a:t>
            </a:r>
            <a:r>
              <a:rPr lang="en-US" sz="2000">
                <a:ea typeface="+mn-lt"/>
                <a:cs typeface="+mn-lt"/>
              </a:rPr>
              <a:t> Bīda bitus kreisajā operandā pa labi par skaitu, kas norādīts labajā operandā. Tas ir ekvivalents veselu skaitļu dalīšanai ar 2 pakāpi.</a:t>
            </a:r>
            <a:endParaRPr lang="en-US" sz="2000"/>
          </a:p>
          <a:p>
            <a:endParaRPr lang="en-US">
              <a:ea typeface="Calibri"/>
              <a:cs typeface="Calibri"/>
            </a:endParaRPr>
          </a:p>
        </p:txBody>
      </p:sp>
    </p:spTree>
    <p:extLst>
      <p:ext uri="{BB962C8B-B14F-4D97-AF65-F5344CB8AC3E}">
        <p14:creationId xmlns:p14="http://schemas.microsoft.com/office/powerpoint/2010/main" val="300675041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D6637-175F-0964-7051-0E24D6081C2B}"/>
              </a:ext>
            </a:extLst>
          </p:cNvPr>
          <p:cNvSpPr>
            <a:spLocks noGrp="1"/>
          </p:cNvSpPr>
          <p:nvPr>
            <p:ph type="title"/>
          </p:nvPr>
        </p:nvSpPr>
        <p:spPr/>
        <p:txBody>
          <a:bodyPr/>
          <a:lstStyle/>
          <a:p>
            <a:r>
              <a:rPr lang="en-US">
                <a:ea typeface="Calibri Light"/>
                <a:cs typeface="Calibri Light"/>
              </a:rPr>
              <a:t>Piemēri</a:t>
            </a:r>
            <a:endParaRPr lang="en-US"/>
          </a:p>
        </p:txBody>
      </p:sp>
      <p:pic>
        <p:nvPicPr>
          <p:cNvPr id="4" name="Content Placeholder 3" descr="A screenshot of a computer program&#10;&#10;Description automatically generated">
            <a:extLst>
              <a:ext uri="{FF2B5EF4-FFF2-40B4-BE49-F238E27FC236}">
                <a16:creationId xmlns:a16="http://schemas.microsoft.com/office/drawing/2014/main" id="{19F0CC78-7C8E-5F57-FA86-F825FD76CCFB}"/>
              </a:ext>
            </a:extLst>
          </p:cNvPr>
          <p:cNvPicPr>
            <a:picLocks noGrp="1" noChangeAspect="1"/>
          </p:cNvPicPr>
          <p:nvPr>
            <p:ph idx="1"/>
          </p:nvPr>
        </p:nvPicPr>
        <p:blipFill>
          <a:blip r:embed="rId2"/>
          <a:stretch>
            <a:fillRect/>
          </a:stretch>
        </p:blipFill>
        <p:spPr>
          <a:xfrm>
            <a:off x="3808623" y="550261"/>
            <a:ext cx="7549308" cy="4276380"/>
          </a:xfrm>
        </p:spPr>
      </p:pic>
      <p:sp>
        <p:nvSpPr>
          <p:cNvPr id="5" name="TextBox 4">
            <a:extLst>
              <a:ext uri="{FF2B5EF4-FFF2-40B4-BE49-F238E27FC236}">
                <a16:creationId xmlns:a16="http://schemas.microsoft.com/office/drawing/2014/main" id="{9BC3FB4D-6CB6-5BB7-FC3E-A951A9D7B7DB}"/>
              </a:ext>
            </a:extLst>
          </p:cNvPr>
          <p:cNvSpPr txBox="1"/>
          <p:nvPr/>
        </p:nvSpPr>
        <p:spPr>
          <a:xfrm>
            <a:off x="253388" y="5275243"/>
            <a:ext cx="1169440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0000"/>
                </a:solidFill>
                <a:latin typeface="Google Sans Text"/>
              </a:rPr>
              <a:t>Piezīmes:</a:t>
            </a:r>
          </a:p>
          <a:p>
            <a:pPr marL="228600" lvl="1" indent="-228600">
              <a:buFont typeface=""/>
              <a:buChar char="•"/>
            </a:pPr>
            <a:r>
              <a:rPr lang="en-US">
                <a:solidFill>
                  <a:srgbClr val="000000"/>
                </a:solidFill>
                <a:latin typeface="Google Sans Text"/>
              </a:rPr>
              <a:t>Bitu operatori darbojas ar operandu bināro reprezentāciju.</a:t>
            </a:r>
          </a:p>
          <a:p>
            <a:pPr marL="228600" lvl="1" indent="-228600">
              <a:buFont typeface=""/>
              <a:buChar char="•"/>
            </a:pPr>
            <a:r>
              <a:rPr lang="en-US">
                <a:solidFill>
                  <a:srgbClr val="000000"/>
                </a:solidFill>
                <a:latin typeface="Google Sans Text"/>
              </a:rPr>
              <a:t>Bitu inversijas rezultāts var būt atkarīgs no tā, kā tiek attēloti negatīvi skaitļi (piemēram, divu komplementa pieraksts).</a:t>
            </a:r>
          </a:p>
        </p:txBody>
      </p:sp>
    </p:spTree>
    <p:extLst>
      <p:ext uri="{BB962C8B-B14F-4D97-AF65-F5344CB8AC3E}">
        <p14:creationId xmlns:p14="http://schemas.microsoft.com/office/powerpoint/2010/main" val="208044039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C6486-3D5D-B471-C496-558CC72C2DB8}"/>
              </a:ext>
            </a:extLst>
          </p:cNvPr>
          <p:cNvSpPr>
            <a:spLocks noGrp="1"/>
          </p:cNvSpPr>
          <p:nvPr>
            <p:ph type="title"/>
          </p:nvPr>
        </p:nvSpPr>
        <p:spPr/>
        <p:txBody>
          <a:bodyPr/>
          <a:lstStyle/>
          <a:p>
            <a:r>
              <a:rPr lang="en-US" b="1" err="1">
                <a:ea typeface="Calibri Light"/>
                <a:cs typeface="Calibri Light"/>
              </a:rPr>
              <a:t>Cikli</a:t>
            </a:r>
            <a:endParaRPr lang="en-US" b="1" err="1"/>
          </a:p>
        </p:txBody>
      </p:sp>
      <p:sp>
        <p:nvSpPr>
          <p:cNvPr id="3" name="Content Placeholder 2">
            <a:extLst>
              <a:ext uri="{FF2B5EF4-FFF2-40B4-BE49-F238E27FC236}">
                <a16:creationId xmlns:a16="http://schemas.microsoft.com/office/drawing/2014/main" id="{AC5E643A-1A16-00DD-E775-8F8D749A2501}"/>
              </a:ext>
            </a:extLst>
          </p:cNvPr>
          <p:cNvSpPr>
            <a:spLocks noGrp="1"/>
          </p:cNvSpPr>
          <p:nvPr>
            <p:ph idx="1"/>
          </p:nvPr>
        </p:nvSpPr>
        <p:spPr/>
        <p:txBody>
          <a:bodyPr vert="horz" lIns="91440" tIns="45720" rIns="91440" bIns="45720" rtlCol="0" anchor="t">
            <a:normAutofit/>
          </a:bodyPr>
          <a:lstStyle/>
          <a:p>
            <a:pPr marL="0" indent="0">
              <a:buNone/>
            </a:pPr>
            <a:r>
              <a:rPr lang="en-US" err="1">
                <a:solidFill>
                  <a:srgbClr val="404040"/>
                </a:solidFill>
                <a:ea typeface="+mn-lt"/>
                <a:cs typeface="+mn-lt"/>
              </a:rPr>
              <a:t>Cikli</a:t>
            </a:r>
            <a:r>
              <a:rPr lang="en-US">
                <a:solidFill>
                  <a:srgbClr val="404040"/>
                </a:solidFill>
                <a:ea typeface="+mn-lt"/>
                <a:cs typeface="+mn-lt"/>
              </a:rPr>
              <a:t> </a:t>
            </a:r>
            <a:r>
              <a:rPr lang="en-US" err="1">
                <a:solidFill>
                  <a:srgbClr val="404040"/>
                </a:solidFill>
                <a:ea typeface="+mn-lt"/>
                <a:cs typeface="+mn-lt"/>
              </a:rPr>
              <a:t>atkārto</a:t>
            </a:r>
            <a:r>
              <a:rPr lang="en-US">
                <a:solidFill>
                  <a:srgbClr val="404040"/>
                </a:solidFill>
                <a:ea typeface="+mn-lt"/>
                <a:cs typeface="+mn-lt"/>
              </a:rPr>
              <a:t> </a:t>
            </a:r>
            <a:r>
              <a:rPr lang="en-US" err="1">
                <a:solidFill>
                  <a:srgbClr val="404040"/>
                </a:solidFill>
                <a:ea typeface="+mn-lt"/>
                <a:cs typeface="+mn-lt"/>
              </a:rPr>
              <a:t>darbības</a:t>
            </a:r>
            <a:r>
              <a:rPr lang="en-US">
                <a:solidFill>
                  <a:srgbClr val="404040"/>
                </a:solidFill>
                <a:ea typeface="+mn-lt"/>
                <a:cs typeface="+mn-lt"/>
              </a:rPr>
              <a:t>, </a:t>
            </a:r>
            <a:r>
              <a:rPr lang="en-US" err="1">
                <a:solidFill>
                  <a:srgbClr val="404040"/>
                </a:solidFill>
                <a:ea typeface="+mn-lt"/>
                <a:cs typeface="+mn-lt"/>
              </a:rPr>
              <a:t>līdz</a:t>
            </a:r>
            <a:r>
              <a:rPr lang="en-US">
                <a:solidFill>
                  <a:srgbClr val="404040"/>
                </a:solidFill>
                <a:ea typeface="+mn-lt"/>
                <a:cs typeface="+mn-lt"/>
              </a:rPr>
              <a:t> </a:t>
            </a:r>
            <a:r>
              <a:rPr lang="en-US" err="1">
                <a:solidFill>
                  <a:srgbClr val="404040"/>
                </a:solidFill>
                <a:ea typeface="+mn-lt"/>
                <a:cs typeface="+mn-lt"/>
              </a:rPr>
              <a:t>tiek</a:t>
            </a:r>
            <a:r>
              <a:rPr lang="en-US">
                <a:solidFill>
                  <a:srgbClr val="404040"/>
                </a:solidFill>
                <a:ea typeface="+mn-lt"/>
                <a:cs typeface="+mn-lt"/>
              </a:rPr>
              <a:t> </a:t>
            </a:r>
            <a:r>
              <a:rPr lang="en-US" err="1">
                <a:solidFill>
                  <a:srgbClr val="404040"/>
                </a:solidFill>
                <a:ea typeface="+mn-lt"/>
                <a:cs typeface="+mn-lt"/>
              </a:rPr>
              <a:t>izpildīts</a:t>
            </a:r>
            <a:r>
              <a:rPr lang="en-US">
                <a:solidFill>
                  <a:srgbClr val="404040"/>
                </a:solidFill>
                <a:ea typeface="+mn-lt"/>
                <a:cs typeface="+mn-lt"/>
              </a:rPr>
              <a:t> </a:t>
            </a:r>
            <a:r>
              <a:rPr lang="en-US" err="1">
                <a:solidFill>
                  <a:srgbClr val="404040"/>
                </a:solidFill>
                <a:ea typeface="+mn-lt"/>
                <a:cs typeface="+mn-lt"/>
              </a:rPr>
              <a:t>noteikts</a:t>
            </a:r>
            <a:r>
              <a:rPr lang="en-US">
                <a:solidFill>
                  <a:srgbClr val="404040"/>
                </a:solidFill>
                <a:ea typeface="+mn-lt"/>
                <a:cs typeface="+mn-lt"/>
              </a:rPr>
              <a:t> </a:t>
            </a:r>
            <a:r>
              <a:rPr lang="en-US" err="1">
                <a:solidFill>
                  <a:srgbClr val="404040"/>
                </a:solidFill>
                <a:ea typeface="+mn-lt"/>
                <a:cs typeface="+mn-lt"/>
              </a:rPr>
              <a:t>nosacījums</a:t>
            </a:r>
            <a:r>
              <a:rPr lang="en-US">
                <a:solidFill>
                  <a:srgbClr val="404040"/>
                </a:solidFill>
                <a:ea typeface="+mn-lt"/>
                <a:cs typeface="+mn-lt"/>
              </a:rPr>
              <a:t>. Tie </a:t>
            </a:r>
            <a:r>
              <a:rPr lang="en-US" err="1">
                <a:solidFill>
                  <a:srgbClr val="404040"/>
                </a:solidFill>
                <a:ea typeface="+mn-lt"/>
                <a:cs typeface="+mn-lt"/>
              </a:rPr>
              <a:t>palīdz</a:t>
            </a:r>
            <a:r>
              <a:rPr lang="en-US">
                <a:solidFill>
                  <a:srgbClr val="404040"/>
                </a:solidFill>
                <a:ea typeface="+mn-lt"/>
                <a:cs typeface="+mn-lt"/>
              </a:rPr>
              <a:t> </a:t>
            </a:r>
            <a:r>
              <a:rPr lang="en-US" err="1">
                <a:solidFill>
                  <a:srgbClr val="404040"/>
                </a:solidFill>
                <a:ea typeface="+mn-lt"/>
                <a:cs typeface="+mn-lt"/>
              </a:rPr>
              <a:t>izvairīties</a:t>
            </a:r>
            <a:r>
              <a:rPr lang="en-US">
                <a:solidFill>
                  <a:srgbClr val="404040"/>
                </a:solidFill>
                <a:ea typeface="+mn-lt"/>
                <a:cs typeface="+mn-lt"/>
              </a:rPr>
              <a:t> no </a:t>
            </a:r>
            <a:r>
              <a:rPr lang="en-US" err="1">
                <a:solidFill>
                  <a:srgbClr val="404040"/>
                </a:solidFill>
                <a:ea typeface="+mn-lt"/>
                <a:cs typeface="+mn-lt"/>
              </a:rPr>
              <a:t>atkārtota</a:t>
            </a:r>
            <a:r>
              <a:rPr lang="en-US">
                <a:solidFill>
                  <a:srgbClr val="404040"/>
                </a:solidFill>
                <a:ea typeface="+mn-lt"/>
                <a:cs typeface="+mn-lt"/>
              </a:rPr>
              <a:t> </a:t>
            </a:r>
            <a:r>
              <a:rPr lang="en-US" err="1">
                <a:solidFill>
                  <a:srgbClr val="404040"/>
                </a:solidFill>
                <a:ea typeface="+mn-lt"/>
                <a:cs typeface="+mn-lt"/>
              </a:rPr>
              <a:t>koda</a:t>
            </a:r>
            <a:r>
              <a:rPr lang="en-US">
                <a:solidFill>
                  <a:srgbClr val="404040"/>
                </a:solidFill>
                <a:ea typeface="+mn-lt"/>
                <a:cs typeface="+mn-lt"/>
              </a:rPr>
              <a:t> </a:t>
            </a:r>
            <a:r>
              <a:rPr lang="en-US" err="1">
                <a:solidFill>
                  <a:srgbClr val="404040"/>
                </a:solidFill>
                <a:ea typeface="+mn-lt"/>
                <a:cs typeface="+mn-lt"/>
              </a:rPr>
              <a:t>rakstīšanas</a:t>
            </a:r>
            <a:r>
              <a:rPr lang="en-US">
                <a:solidFill>
                  <a:srgbClr val="404040"/>
                </a:solidFill>
                <a:ea typeface="+mn-lt"/>
                <a:cs typeface="+mn-lt"/>
              </a:rPr>
              <a:t>.</a:t>
            </a:r>
          </a:p>
          <a:p>
            <a:pPr marL="0" indent="0">
              <a:buNone/>
            </a:pPr>
            <a:endParaRPr lang="en-US">
              <a:solidFill>
                <a:srgbClr val="404040"/>
              </a:solidFill>
              <a:ea typeface="Calibri"/>
              <a:cs typeface="Calibri"/>
            </a:endParaRPr>
          </a:p>
          <a:p>
            <a:pPr marL="0" indent="0">
              <a:buNone/>
            </a:pPr>
            <a:r>
              <a:rPr lang="en-US" err="1">
                <a:solidFill>
                  <a:srgbClr val="404040"/>
                </a:solidFill>
                <a:ea typeface="Calibri"/>
                <a:cs typeface="Calibri"/>
              </a:rPr>
              <a:t>Apskatīsim</a:t>
            </a:r>
            <a:r>
              <a:rPr lang="en-US">
                <a:solidFill>
                  <a:srgbClr val="404040"/>
                </a:solidFill>
                <a:ea typeface="Calibri"/>
                <a:cs typeface="Calibri"/>
              </a:rPr>
              <a:t> </a:t>
            </a:r>
            <a:r>
              <a:rPr lang="en-US" err="1">
                <a:solidFill>
                  <a:srgbClr val="404040"/>
                </a:solidFill>
                <a:ea typeface="Calibri"/>
                <a:cs typeface="Calibri"/>
              </a:rPr>
              <a:t>divus</a:t>
            </a:r>
            <a:r>
              <a:rPr lang="en-US">
                <a:solidFill>
                  <a:srgbClr val="404040"/>
                </a:solidFill>
                <a:ea typeface="Calibri"/>
                <a:cs typeface="Calibri"/>
              </a:rPr>
              <a:t> </a:t>
            </a:r>
            <a:r>
              <a:rPr lang="en-US" err="1">
                <a:solidFill>
                  <a:srgbClr val="404040"/>
                </a:solidFill>
                <a:ea typeface="Calibri"/>
                <a:cs typeface="Calibri"/>
              </a:rPr>
              <a:t>cikla</a:t>
            </a:r>
            <a:r>
              <a:rPr lang="en-US">
                <a:solidFill>
                  <a:srgbClr val="404040"/>
                </a:solidFill>
                <a:ea typeface="Calibri"/>
                <a:cs typeface="Calibri"/>
              </a:rPr>
              <a:t> </a:t>
            </a:r>
            <a:r>
              <a:rPr lang="en-US" err="1">
                <a:solidFill>
                  <a:srgbClr val="404040"/>
                </a:solidFill>
                <a:ea typeface="Calibri"/>
                <a:cs typeface="Calibri"/>
              </a:rPr>
              <a:t>veidous</a:t>
            </a:r>
            <a:r>
              <a:rPr lang="en-US">
                <a:solidFill>
                  <a:srgbClr val="404040"/>
                </a:solidFill>
                <a:ea typeface="Calibri"/>
                <a:cs typeface="Calibri"/>
              </a:rPr>
              <a:t> – FOR </a:t>
            </a:r>
            <a:r>
              <a:rPr lang="en-US" err="1">
                <a:solidFill>
                  <a:srgbClr val="404040"/>
                </a:solidFill>
                <a:ea typeface="Calibri"/>
                <a:cs typeface="Calibri"/>
              </a:rPr>
              <a:t>cikli</a:t>
            </a:r>
            <a:r>
              <a:rPr lang="en-US">
                <a:solidFill>
                  <a:srgbClr val="404040"/>
                </a:solidFill>
                <a:ea typeface="Calibri"/>
                <a:cs typeface="Calibri"/>
              </a:rPr>
              <a:t> un WHILE </a:t>
            </a:r>
            <a:r>
              <a:rPr lang="en-US" err="1">
                <a:solidFill>
                  <a:srgbClr val="404040"/>
                </a:solidFill>
                <a:ea typeface="Calibri"/>
                <a:cs typeface="Calibri"/>
              </a:rPr>
              <a:t>cikli</a:t>
            </a:r>
          </a:p>
        </p:txBody>
      </p:sp>
    </p:spTree>
    <p:extLst>
      <p:ext uri="{BB962C8B-B14F-4D97-AF65-F5344CB8AC3E}">
        <p14:creationId xmlns:p14="http://schemas.microsoft.com/office/powerpoint/2010/main" val="389863109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B4DFD-12AF-E9AE-D628-DC1CAD0E447C}"/>
              </a:ext>
            </a:extLst>
          </p:cNvPr>
          <p:cNvSpPr>
            <a:spLocks noGrp="1"/>
          </p:cNvSpPr>
          <p:nvPr>
            <p:ph type="title"/>
          </p:nvPr>
        </p:nvSpPr>
        <p:spPr>
          <a:xfrm>
            <a:off x="838200" y="142101"/>
            <a:ext cx="10515600" cy="823759"/>
          </a:xfrm>
        </p:spPr>
        <p:txBody>
          <a:bodyPr/>
          <a:lstStyle/>
          <a:p>
            <a:r>
              <a:rPr lang="en-US">
                <a:ea typeface="Calibri Light"/>
                <a:cs typeface="Calibri Light"/>
              </a:rPr>
              <a:t>FOR </a:t>
            </a:r>
            <a:r>
              <a:rPr lang="en-US" err="1">
                <a:ea typeface="Calibri Light"/>
                <a:cs typeface="Calibri Light"/>
              </a:rPr>
              <a:t>cikls</a:t>
            </a:r>
            <a:endParaRPr lang="en-US" err="1"/>
          </a:p>
        </p:txBody>
      </p:sp>
      <p:sp>
        <p:nvSpPr>
          <p:cNvPr id="3" name="Content Placeholder 2">
            <a:extLst>
              <a:ext uri="{FF2B5EF4-FFF2-40B4-BE49-F238E27FC236}">
                <a16:creationId xmlns:a16="http://schemas.microsoft.com/office/drawing/2014/main" id="{DC62F352-AADC-48D0-CCD8-638D2EE35017}"/>
              </a:ext>
            </a:extLst>
          </p:cNvPr>
          <p:cNvSpPr>
            <a:spLocks noGrp="1"/>
          </p:cNvSpPr>
          <p:nvPr>
            <p:ph idx="1"/>
          </p:nvPr>
        </p:nvSpPr>
        <p:spPr>
          <a:xfrm>
            <a:off x="838200" y="970699"/>
            <a:ext cx="10515600" cy="5206264"/>
          </a:xfrm>
        </p:spPr>
        <p:txBody>
          <a:bodyPr vert="horz" lIns="91440" tIns="45720" rIns="91440" bIns="45720" rtlCol="0" anchor="t">
            <a:normAutofit/>
          </a:bodyPr>
          <a:lstStyle/>
          <a:p>
            <a:pPr marL="0" indent="0">
              <a:buNone/>
            </a:pPr>
            <a:r>
              <a:rPr lang="en-US">
                <a:ea typeface="Calibri"/>
                <a:cs typeface="Calibri"/>
              </a:rPr>
              <a:t>FOR </a:t>
            </a:r>
            <a:r>
              <a:rPr lang="en-US" err="1">
                <a:ea typeface="Calibri"/>
                <a:cs typeface="Calibri"/>
              </a:rPr>
              <a:t>cikla</a:t>
            </a:r>
            <a:r>
              <a:rPr lang="en-US">
                <a:ea typeface="Calibri"/>
                <a:cs typeface="Calibri"/>
              </a:rPr>
              <a:t> </a:t>
            </a:r>
            <a:r>
              <a:rPr lang="en-US" err="1">
                <a:ea typeface="Calibri"/>
                <a:cs typeface="Calibri"/>
              </a:rPr>
              <a:t>sintakse</a:t>
            </a:r>
          </a:p>
          <a:p>
            <a:pPr marL="0" indent="0">
              <a:buNone/>
            </a:pPr>
            <a:endParaRPr lang="en-US">
              <a:ea typeface="Calibri"/>
              <a:cs typeface="Calibri"/>
            </a:endParaRPr>
          </a:p>
          <a:p>
            <a:pPr marL="0" indent="0">
              <a:buNone/>
            </a:pPr>
            <a:endParaRPr lang="en-US">
              <a:ea typeface="Calibri"/>
              <a:cs typeface="Calibri"/>
            </a:endParaRPr>
          </a:p>
          <a:p>
            <a:pPr marL="0" indent="0">
              <a:buNone/>
            </a:pPr>
            <a:r>
              <a:rPr lang="en-US" err="1">
                <a:ea typeface="Calibri"/>
                <a:cs typeface="Calibri"/>
              </a:rPr>
              <a:t>Piemērs</a:t>
            </a:r>
            <a:r>
              <a:rPr lang="en-US">
                <a:ea typeface="Calibri"/>
                <a:cs typeface="Calibri"/>
              </a:rPr>
              <a:t>: </a:t>
            </a:r>
            <a:r>
              <a:rPr lang="en-US" err="1">
                <a:ea typeface="Calibri"/>
                <a:cs typeface="Calibri"/>
              </a:rPr>
              <a:t>Izvadīt</a:t>
            </a:r>
            <a:r>
              <a:rPr lang="en-US">
                <a:ea typeface="Calibri"/>
                <a:cs typeface="Calibri"/>
              </a:rPr>
              <a:t> </a:t>
            </a:r>
            <a:r>
              <a:rPr lang="en-US" err="1">
                <a:ea typeface="Calibri"/>
                <a:cs typeface="Calibri"/>
              </a:rPr>
              <a:t>skaitļus</a:t>
            </a:r>
            <a:r>
              <a:rPr lang="en-US">
                <a:ea typeface="Calibri"/>
                <a:cs typeface="Calibri"/>
              </a:rPr>
              <a:t> no 1 </a:t>
            </a:r>
            <a:r>
              <a:rPr lang="en-US" err="1">
                <a:ea typeface="Calibri"/>
                <a:cs typeface="Calibri"/>
              </a:rPr>
              <a:t>līdz</a:t>
            </a:r>
            <a:r>
              <a:rPr lang="en-US">
                <a:ea typeface="Calibri"/>
                <a:cs typeface="Calibri"/>
              </a:rPr>
              <a:t> 5</a:t>
            </a:r>
          </a:p>
          <a:p>
            <a:pPr marL="0" indent="0">
              <a:buNone/>
            </a:pPr>
            <a:endParaRPr lang="en-US">
              <a:ea typeface="Calibri"/>
              <a:cs typeface="Calibri"/>
            </a:endParaRPr>
          </a:p>
          <a:p>
            <a:pPr marL="0" indent="0">
              <a:buNone/>
            </a:pPr>
            <a:endParaRPr lang="en-US">
              <a:ea typeface="Calibri"/>
              <a:cs typeface="Calibri"/>
            </a:endParaRPr>
          </a:p>
          <a:p>
            <a:pPr marL="0" indent="0">
              <a:buNone/>
            </a:pPr>
            <a:r>
              <a:rPr lang="en-US" err="1">
                <a:ea typeface="Calibri"/>
                <a:cs typeface="Calibri"/>
              </a:rPr>
              <a:t>Piemērs</a:t>
            </a:r>
            <a:r>
              <a:rPr lang="en-US">
                <a:ea typeface="Calibri"/>
                <a:cs typeface="Calibri"/>
              </a:rPr>
              <a:t>: </a:t>
            </a:r>
            <a:r>
              <a:rPr lang="en-US" err="1">
                <a:ea typeface="Calibri"/>
                <a:cs typeface="Calibri"/>
              </a:rPr>
              <a:t>Izvadīt</a:t>
            </a:r>
            <a:r>
              <a:rPr lang="en-US">
                <a:ea typeface="Calibri"/>
                <a:cs typeface="Calibri"/>
              </a:rPr>
              <a:t> </a:t>
            </a:r>
            <a:r>
              <a:rPr lang="en-US" err="1">
                <a:ea typeface="Calibri"/>
                <a:cs typeface="Calibri"/>
              </a:rPr>
              <a:t>katru</a:t>
            </a:r>
            <a:r>
              <a:rPr lang="en-US">
                <a:ea typeface="Calibri"/>
                <a:cs typeface="Calibri"/>
              </a:rPr>
              <a:t> </a:t>
            </a:r>
            <a:r>
              <a:rPr lang="en-US" err="1">
                <a:ea typeface="Calibri"/>
                <a:cs typeface="Calibri"/>
              </a:rPr>
              <a:t>burtu</a:t>
            </a:r>
            <a:r>
              <a:rPr lang="en-US">
                <a:ea typeface="Calibri"/>
                <a:cs typeface="Calibri"/>
              </a:rPr>
              <a:t> </a:t>
            </a:r>
            <a:r>
              <a:rPr lang="en-US" err="1">
                <a:ea typeface="Calibri"/>
                <a:cs typeface="Calibri"/>
              </a:rPr>
              <a:t>vārdā</a:t>
            </a:r>
            <a:r>
              <a:rPr lang="en-US">
                <a:ea typeface="Calibri"/>
                <a:cs typeface="Calibri"/>
              </a:rPr>
              <a:t> Python</a:t>
            </a:r>
          </a:p>
          <a:p>
            <a:pPr marL="0" indent="0">
              <a:buNone/>
            </a:pPr>
            <a:endParaRPr lang="en-US">
              <a:ea typeface="Calibri"/>
              <a:cs typeface="Calibri"/>
            </a:endParaRPr>
          </a:p>
          <a:p>
            <a:pPr marL="0" indent="0">
              <a:buNone/>
            </a:pPr>
            <a:endParaRPr lang="en-US">
              <a:ea typeface="Calibri"/>
              <a:cs typeface="Calibri"/>
            </a:endParaRPr>
          </a:p>
        </p:txBody>
      </p:sp>
      <p:pic>
        <p:nvPicPr>
          <p:cNvPr id="4" name="Picture 3" descr="A blue background with white text&#10;&#10;AI-generated content may be incorrect.">
            <a:extLst>
              <a:ext uri="{FF2B5EF4-FFF2-40B4-BE49-F238E27FC236}">
                <a16:creationId xmlns:a16="http://schemas.microsoft.com/office/drawing/2014/main" id="{5DA1BAE1-87EF-0605-E0DD-D6D6A4E48C5B}"/>
              </a:ext>
            </a:extLst>
          </p:cNvPr>
          <p:cNvPicPr>
            <a:picLocks noChangeAspect="1"/>
          </p:cNvPicPr>
          <p:nvPr/>
        </p:nvPicPr>
        <p:blipFill>
          <a:blip r:embed="rId2"/>
          <a:stretch>
            <a:fillRect/>
          </a:stretch>
        </p:blipFill>
        <p:spPr>
          <a:xfrm>
            <a:off x="957495" y="1513200"/>
            <a:ext cx="3549107" cy="681385"/>
          </a:xfrm>
          <a:prstGeom prst="rect">
            <a:avLst/>
          </a:prstGeom>
        </p:spPr>
      </p:pic>
      <p:pic>
        <p:nvPicPr>
          <p:cNvPr id="5" name="Picture 4" descr="A black background with white text&#10;&#10;AI-generated content may be incorrect.">
            <a:extLst>
              <a:ext uri="{FF2B5EF4-FFF2-40B4-BE49-F238E27FC236}">
                <a16:creationId xmlns:a16="http://schemas.microsoft.com/office/drawing/2014/main" id="{6213558B-2A98-F633-AAF8-EEEB9E466D02}"/>
              </a:ext>
            </a:extLst>
          </p:cNvPr>
          <p:cNvPicPr>
            <a:picLocks noChangeAspect="1"/>
          </p:cNvPicPr>
          <p:nvPr/>
        </p:nvPicPr>
        <p:blipFill>
          <a:blip r:embed="rId3"/>
          <a:stretch>
            <a:fillRect/>
          </a:stretch>
        </p:blipFill>
        <p:spPr>
          <a:xfrm>
            <a:off x="961445" y="3153473"/>
            <a:ext cx="3959379" cy="848421"/>
          </a:xfrm>
          <a:prstGeom prst="rect">
            <a:avLst/>
          </a:prstGeom>
        </p:spPr>
      </p:pic>
      <p:pic>
        <p:nvPicPr>
          <p:cNvPr id="6" name="Picture 5" descr="A black background with white text&#10;&#10;AI-generated content may be incorrect.">
            <a:extLst>
              <a:ext uri="{FF2B5EF4-FFF2-40B4-BE49-F238E27FC236}">
                <a16:creationId xmlns:a16="http://schemas.microsoft.com/office/drawing/2014/main" id="{BA5D2223-7BFB-E4DB-2B39-B7F195C5076D}"/>
              </a:ext>
            </a:extLst>
          </p:cNvPr>
          <p:cNvPicPr>
            <a:picLocks noChangeAspect="1"/>
          </p:cNvPicPr>
          <p:nvPr/>
        </p:nvPicPr>
        <p:blipFill>
          <a:blip r:embed="rId4"/>
          <a:stretch>
            <a:fillRect/>
          </a:stretch>
        </p:blipFill>
        <p:spPr>
          <a:xfrm>
            <a:off x="954243" y="4724168"/>
            <a:ext cx="3936612" cy="885128"/>
          </a:xfrm>
          <a:prstGeom prst="rect">
            <a:avLst/>
          </a:prstGeom>
        </p:spPr>
      </p:pic>
    </p:spTree>
    <p:extLst>
      <p:ext uri="{BB962C8B-B14F-4D97-AF65-F5344CB8AC3E}">
        <p14:creationId xmlns:p14="http://schemas.microsoft.com/office/powerpoint/2010/main" val="6806454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3B343-D875-2451-9430-0EC4B45DF319}"/>
              </a:ext>
            </a:extLst>
          </p:cNvPr>
          <p:cNvSpPr>
            <a:spLocks noGrp="1"/>
          </p:cNvSpPr>
          <p:nvPr>
            <p:ph type="title"/>
          </p:nvPr>
        </p:nvSpPr>
        <p:spPr/>
        <p:txBody>
          <a:bodyPr/>
          <a:lstStyle/>
          <a:p>
            <a:r>
              <a:rPr lang="en-US" err="1">
                <a:cs typeface="Calibri Light"/>
              </a:rPr>
              <a:t>Praktiskais</a:t>
            </a:r>
            <a:r>
              <a:rPr lang="en-US">
                <a:cs typeface="Calibri Light"/>
              </a:rPr>
              <a:t> </a:t>
            </a:r>
            <a:r>
              <a:rPr lang="en-US" err="1">
                <a:cs typeface="Calibri Light"/>
              </a:rPr>
              <a:t>uzdevums</a:t>
            </a:r>
            <a:endParaRPr lang="en-US" err="1"/>
          </a:p>
        </p:txBody>
      </p:sp>
      <p:sp>
        <p:nvSpPr>
          <p:cNvPr id="3" name="Content Placeholder 2">
            <a:extLst>
              <a:ext uri="{FF2B5EF4-FFF2-40B4-BE49-F238E27FC236}">
                <a16:creationId xmlns:a16="http://schemas.microsoft.com/office/drawing/2014/main" id="{11D9C883-C71D-2BEE-0395-E52BB4BC2253}"/>
              </a:ext>
            </a:extLst>
          </p:cNvPr>
          <p:cNvSpPr>
            <a:spLocks noGrp="1"/>
          </p:cNvSpPr>
          <p:nvPr>
            <p:ph idx="1"/>
          </p:nvPr>
        </p:nvSpPr>
        <p:spPr/>
        <p:txBody>
          <a:bodyPr vert="horz" lIns="91440" tIns="45720" rIns="91440" bIns="45720" rtlCol="0" anchor="t">
            <a:normAutofit fontScale="77500" lnSpcReduction="20000"/>
          </a:bodyPr>
          <a:lstStyle/>
          <a:p>
            <a:pPr marL="0" indent="0">
              <a:buNone/>
            </a:pPr>
            <a:r>
              <a:rPr lang="en-US" err="1">
                <a:cs typeface="Calibri" panose="020F0502020204030204"/>
              </a:rPr>
              <a:t>Pievienot</a:t>
            </a:r>
            <a:r>
              <a:rPr lang="en-US">
                <a:cs typeface="Calibri" panose="020F0502020204030204"/>
              </a:rPr>
              <a:t> else </a:t>
            </a:r>
            <a:r>
              <a:rPr lang="en-US" err="1">
                <a:cs typeface="Calibri" panose="020F0502020204030204"/>
              </a:rPr>
              <a:t>nosacījumu</a:t>
            </a:r>
            <a:r>
              <a:rPr lang="en-US">
                <a:cs typeface="Calibri" panose="020F0502020204030204"/>
              </a:rPr>
              <a:t>, </a:t>
            </a:r>
            <a:r>
              <a:rPr lang="en-US" err="1">
                <a:cs typeface="Calibri" panose="020F0502020204030204"/>
              </a:rPr>
              <a:t>kurā</a:t>
            </a:r>
            <a:r>
              <a:rPr lang="en-US">
                <a:cs typeface="Calibri" panose="020F0502020204030204"/>
              </a:rPr>
              <a:t> </a:t>
            </a:r>
            <a:r>
              <a:rPr lang="en-US" err="1">
                <a:cs typeface="Calibri" panose="020F0502020204030204"/>
              </a:rPr>
              <a:t>tiek</a:t>
            </a:r>
            <a:r>
              <a:rPr lang="en-US">
                <a:cs typeface="Calibri" panose="020F0502020204030204"/>
              </a:rPr>
              <a:t> </a:t>
            </a:r>
            <a:r>
              <a:rPr lang="en-US" err="1">
                <a:cs typeface="Calibri" panose="020F0502020204030204"/>
              </a:rPr>
              <a:t>izprintēts</a:t>
            </a:r>
            <a:r>
              <a:rPr lang="en-US">
                <a:cs typeface="Calibri" panose="020F0502020204030204"/>
              </a:rPr>
              <a:t> </a:t>
            </a:r>
            <a:r>
              <a:rPr lang="en-US" err="1">
                <a:cs typeface="Calibri" panose="020F0502020204030204"/>
              </a:rPr>
              <a:t>teksts</a:t>
            </a:r>
            <a:r>
              <a:rPr lang="en-US">
                <a:cs typeface="Calibri" panose="020F0502020204030204"/>
              </a:rPr>
              <a:t> "Fail"</a:t>
            </a:r>
          </a:p>
          <a:p>
            <a:pPr marL="0" indent="0">
              <a:buNone/>
            </a:pPr>
            <a:endParaRPr lang="en-US">
              <a:cs typeface="Calibri" panose="020F0502020204030204"/>
            </a:endParaRPr>
          </a:p>
          <a:p>
            <a:pPr marL="0" indent="0">
              <a:buNone/>
            </a:pPr>
            <a:endParaRPr lang="en-US">
              <a:cs typeface="Calibri" panose="020F0502020204030204"/>
            </a:endParaRPr>
          </a:p>
          <a:p>
            <a:pPr>
              <a:buNone/>
            </a:pPr>
            <a:r>
              <a:rPr lang="en-US">
                <a:ea typeface="+mn-lt"/>
                <a:cs typeface="+mn-lt"/>
              </a:rPr>
              <a:t>#include &lt;iostream&gt;</a:t>
            </a:r>
            <a:endParaRPr lang="en-US"/>
          </a:p>
          <a:p>
            <a:pPr>
              <a:buNone/>
            </a:pPr>
            <a:r>
              <a:rPr lang="en-US">
                <a:ea typeface="+mn-lt"/>
                <a:cs typeface="+mn-lt"/>
              </a:rPr>
              <a:t>using namespace std;</a:t>
            </a:r>
            <a:endParaRPr lang="en-US"/>
          </a:p>
          <a:p>
            <a:pPr>
              <a:buNone/>
            </a:pPr>
            <a:endParaRPr lang="en-US"/>
          </a:p>
          <a:p>
            <a:pPr>
              <a:buNone/>
            </a:pPr>
            <a:r>
              <a:rPr lang="en-US">
                <a:ea typeface="+mn-lt"/>
                <a:cs typeface="+mn-lt"/>
              </a:rPr>
              <a:t>int main() {</a:t>
            </a:r>
            <a:endParaRPr lang="en-US"/>
          </a:p>
          <a:p>
            <a:pPr>
              <a:buNone/>
            </a:pPr>
            <a:r>
              <a:rPr lang="en-US">
                <a:ea typeface="+mn-lt"/>
                <a:cs typeface="+mn-lt"/>
              </a:rPr>
              <a:t>  int grade = 59;</a:t>
            </a:r>
            <a:endParaRPr lang="en-US"/>
          </a:p>
          <a:p>
            <a:pPr>
              <a:buNone/>
            </a:pPr>
            <a:r>
              <a:rPr lang="en-US">
                <a:ea typeface="+mn-lt"/>
                <a:cs typeface="+mn-lt"/>
              </a:rPr>
              <a:t>  if (grade &gt; 60) {</a:t>
            </a:r>
            <a:endParaRPr lang="en-US"/>
          </a:p>
          <a:p>
            <a:pPr>
              <a:buNone/>
            </a:pPr>
            <a:r>
              <a:rPr lang="en-US">
                <a:ea typeface="+mn-lt"/>
                <a:cs typeface="+mn-lt"/>
              </a:rPr>
              <a:t>    </a:t>
            </a:r>
            <a:r>
              <a:rPr lang="en-US" err="1">
                <a:ea typeface="+mn-lt"/>
                <a:cs typeface="+mn-lt"/>
              </a:rPr>
              <a:t>cout</a:t>
            </a:r>
            <a:r>
              <a:rPr lang="en-US">
                <a:ea typeface="+mn-lt"/>
                <a:cs typeface="+mn-lt"/>
              </a:rPr>
              <a:t> &lt;&lt; "Pass\n";</a:t>
            </a:r>
            <a:endParaRPr lang="en-US"/>
          </a:p>
          <a:p>
            <a:pPr>
              <a:buNone/>
            </a:pPr>
            <a:r>
              <a:rPr lang="en-US">
                <a:ea typeface="+mn-lt"/>
                <a:cs typeface="+mn-lt"/>
              </a:rPr>
              <a:t>  }</a:t>
            </a:r>
            <a:endParaRPr lang="en-US"/>
          </a:p>
          <a:p>
            <a:pPr marL="0" indent="0">
              <a:buNone/>
            </a:pPr>
            <a:r>
              <a:rPr lang="en-US">
                <a:ea typeface="+mn-lt"/>
                <a:cs typeface="+mn-lt"/>
              </a:rPr>
              <a:t>}</a:t>
            </a:r>
            <a:endParaRPr lang="en-US"/>
          </a:p>
        </p:txBody>
      </p:sp>
    </p:spTree>
    <p:extLst>
      <p:ext uri="{BB962C8B-B14F-4D97-AF65-F5344CB8AC3E}">
        <p14:creationId xmlns:p14="http://schemas.microsoft.com/office/powerpoint/2010/main" val="3709033689"/>
      </p:ext>
    </p:extLst>
  </p:cSld>
  <p:clrMapOvr>
    <a:masterClrMapping/>
  </p:clrMapOvr>
  <p:extLst>
    <p:ext uri="{6950BFC3-D8DA-4A85-94F7-54DA5524770B}">
      <p188:commentRel xmlns:p188="http://schemas.microsoft.com/office/powerpoint/2018/8/main" r:id="rId2"/>
    </p:ext>
  </p:extLs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CDC67-F3AA-092C-B38C-B44F06331767}"/>
              </a:ext>
            </a:extLst>
          </p:cNvPr>
          <p:cNvSpPr>
            <a:spLocks noGrp="1"/>
          </p:cNvSpPr>
          <p:nvPr>
            <p:ph type="title"/>
          </p:nvPr>
        </p:nvSpPr>
        <p:spPr/>
        <p:txBody>
          <a:bodyPr/>
          <a:lstStyle/>
          <a:p>
            <a:r>
              <a:rPr lang="en-US" sz="2800" b="1" err="1">
                <a:solidFill>
                  <a:srgbClr val="404040"/>
                </a:solidFill>
                <a:ea typeface="+mj-lt"/>
                <a:cs typeface="+mj-lt"/>
              </a:rPr>
              <a:t>Funkcija</a:t>
            </a:r>
            <a:r>
              <a:rPr lang="en-US" sz="2800" b="1">
                <a:solidFill>
                  <a:srgbClr val="404040"/>
                </a:solidFill>
                <a:ea typeface="+mj-lt"/>
                <a:cs typeface="+mj-lt"/>
              </a:rPr>
              <a:t> </a:t>
            </a:r>
            <a:r>
              <a:rPr lang="en-US" sz="2800" b="1">
                <a:solidFill>
                  <a:srgbClr val="404040"/>
                </a:solidFill>
                <a:latin typeface="Consolas"/>
              </a:rPr>
              <a:t>range()</a:t>
            </a:r>
            <a:endParaRPr lang="en-US" sz="2800"/>
          </a:p>
        </p:txBody>
      </p:sp>
      <p:sp>
        <p:nvSpPr>
          <p:cNvPr id="3" name="Content Placeholder 2">
            <a:extLst>
              <a:ext uri="{FF2B5EF4-FFF2-40B4-BE49-F238E27FC236}">
                <a16:creationId xmlns:a16="http://schemas.microsoft.com/office/drawing/2014/main" id="{BB163CB1-7D1F-3EEA-6971-F21A63983F27}"/>
              </a:ext>
            </a:extLst>
          </p:cNvPr>
          <p:cNvSpPr>
            <a:spLocks noGrp="1"/>
          </p:cNvSpPr>
          <p:nvPr>
            <p:ph idx="1"/>
          </p:nvPr>
        </p:nvSpPr>
        <p:spPr/>
        <p:txBody>
          <a:bodyPr vert="horz" lIns="91440" tIns="45720" rIns="91440" bIns="45720" rtlCol="0" anchor="t">
            <a:normAutofit/>
          </a:bodyPr>
          <a:lstStyle/>
          <a:p>
            <a:pPr marL="0" indent="0">
              <a:buNone/>
            </a:pPr>
            <a:r>
              <a:rPr lang="en-US" sz="3200">
                <a:solidFill>
                  <a:srgbClr val="404040"/>
                </a:solidFill>
                <a:latin typeface="Consolas"/>
              </a:rPr>
              <a:t>range(</a:t>
            </a:r>
            <a:r>
              <a:rPr lang="en-US" sz="3200" err="1">
                <a:solidFill>
                  <a:srgbClr val="404040"/>
                </a:solidFill>
                <a:latin typeface="Consolas"/>
              </a:rPr>
              <a:t>sākums</a:t>
            </a:r>
            <a:r>
              <a:rPr lang="en-US" sz="3200">
                <a:solidFill>
                  <a:srgbClr val="404040"/>
                </a:solidFill>
                <a:latin typeface="Consolas"/>
              </a:rPr>
              <a:t>, </a:t>
            </a:r>
            <a:r>
              <a:rPr lang="en-US" sz="3200" err="1">
                <a:solidFill>
                  <a:srgbClr val="404040"/>
                </a:solidFill>
                <a:latin typeface="Consolas"/>
              </a:rPr>
              <a:t>beigas</a:t>
            </a:r>
            <a:r>
              <a:rPr lang="en-US" sz="3200">
                <a:solidFill>
                  <a:srgbClr val="404040"/>
                </a:solidFill>
                <a:latin typeface="Consolas"/>
              </a:rPr>
              <a:t>, </a:t>
            </a:r>
            <a:r>
              <a:rPr lang="en-US" sz="3200" err="1">
                <a:solidFill>
                  <a:srgbClr val="404040"/>
                </a:solidFill>
                <a:latin typeface="Consolas"/>
              </a:rPr>
              <a:t>solis</a:t>
            </a:r>
            <a:r>
              <a:rPr lang="en-US" sz="3200">
                <a:solidFill>
                  <a:srgbClr val="404040"/>
                </a:solidFill>
                <a:latin typeface="Consolas"/>
              </a:rPr>
              <a:t>)</a:t>
            </a:r>
            <a:endParaRPr lang="en-US" sz="3200">
              <a:ea typeface="Calibri" panose="020F0502020204030204"/>
              <a:cs typeface="Calibri" panose="020F0502020204030204"/>
            </a:endParaRPr>
          </a:p>
          <a:p>
            <a:pPr marL="0" indent="0">
              <a:buNone/>
            </a:pPr>
            <a:r>
              <a:rPr lang="en-US" sz="3200" err="1">
                <a:solidFill>
                  <a:srgbClr val="404040"/>
                </a:solidFill>
                <a:ea typeface="+mn-lt"/>
                <a:cs typeface="+mn-lt"/>
              </a:rPr>
              <a:t>Piemērs</a:t>
            </a:r>
            <a:r>
              <a:rPr lang="en-US" sz="3200">
                <a:solidFill>
                  <a:srgbClr val="404040"/>
                </a:solidFill>
                <a:ea typeface="+mn-lt"/>
                <a:cs typeface="+mn-lt"/>
              </a:rPr>
              <a:t>: </a:t>
            </a:r>
            <a:r>
              <a:rPr lang="en-US" sz="3200">
                <a:solidFill>
                  <a:srgbClr val="404040"/>
                </a:solidFill>
                <a:latin typeface="Consolas"/>
              </a:rPr>
              <a:t>range(0, 10, 2)</a:t>
            </a:r>
            <a:r>
              <a:rPr lang="en-US" sz="3200">
                <a:solidFill>
                  <a:srgbClr val="404040"/>
                </a:solidFill>
                <a:ea typeface="+mn-lt"/>
                <a:cs typeface="+mn-lt"/>
              </a:rPr>
              <a:t> → 0, 2, 4, 6, 8.</a:t>
            </a:r>
            <a:endParaRPr lang="en-US" sz="3200">
              <a:ea typeface="Calibri" panose="020F0502020204030204"/>
              <a:cs typeface="Calibri" panose="020F0502020204030204"/>
            </a:endParaRPr>
          </a:p>
          <a:p>
            <a:endParaRPr lang="en-US">
              <a:ea typeface="Calibri"/>
              <a:cs typeface="Calibri"/>
            </a:endParaRPr>
          </a:p>
        </p:txBody>
      </p:sp>
    </p:spTree>
    <p:extLst>
      <p:ext uri="{BB962C8B-B14F-4D97-AF65-F5344CB8AC3E}">
        <p14:creationId xmlns:p14="http://schemas.microsoft.com/office/powerpoint/2010/main" val="350776636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2389D-129B-606D-E486-8C089860A95C}"/>
              </a:ext>
            </a:extLst>
          </p:cNvPr>
          <p:cNvSpPr>
            <a:spLocks noGrp="1"/>
          </p:cNvSpPr>
          <p:nvPr>
            <p:ph type="title"/>
          </p:nvPr>
        </p:nvSpPr>
        <p:spPr>
          <a:xfrm>
            <a:off x="838200" y="169979"/>
            <a:ext cx="10515600" cy="675076"/>
          </a:xfrm>
        </p:spPr>
        <p:txBody>
          <a:bodyPr>
            <a:normAutofit fontScale="90000"/>
          </a:bodyPr>
          <a:lstStyle/>
          <a:p>
            <a:r>
              <a:rPr lang="en-US">
                <a:ea typeface="Calibri Light"/>
                <a:cs typeface="Calibri Light"/>
              </a:rPr>
              <a:t>While </a:t>
            </a:r>
            <a:r>
              <a:rPr lang="en-US" err="1">
                <a:ea typeface="Calibri Light"/>
                <a:cs typeface="Calibri Light"/>
              </a:rPr>
              <a:t>cikls</a:t>
            </a:r>
            <a:endParaRPr lang="en-US" err="1"/>
          </a:p>
        </p:txBody>
      </p:sp>
      <p:sp>
        <p:nvSpPr>
          <p:cNvPr id="3" name="Content Placeholder 2">
            <a:extLst>
              <a:ext uri="{FF2B5EF4-FFF2-40B4-BE49-F238E27FC236}">
                <a16:creationId xmlns:a16="http://schemas.microsoft.com/office/drawing/2014/main" id="{E70F8E55-7C50-FAA8-6130-8622A8B92C4E}"/>
              </a:ext>
            </a:extLst>
          </p:cNvPr>
          <p:cNvSpPr>
            <a:spLocks noGrp="1"/>
          </p:cNvSpPr>
          <p:nvPr>
            <p:ph idx="1"/>
          </p:nvPr>
        </p:nvSpPr>
        <p:spPr>
          <a:xfrm>
            <a:off x="838200" y="1054333"/>
            <a:ext cx="10515600" cy="5122630"/>
          </a:xfrm>
        </p:spPr>
        <p:txBody>
          <a:bodyPr vert="horz" lIns="91440" tIns="45720" rIns="91440" bIns="45720" rtlCol="0" anchor="t">
            <a:normAutofit/>
          </a:bodyPr>
          <a:lstStyle/>
          <a:p>
            <a:pPr marL="0" indent="0">
              <a:buNone/>
            </a:pPr>
            <a:r>
              <a:rPr lang="en-US" err="1">
                <a:ea typeface="Calibri" panose="020F0502020204030204"/>
                <a:cs typeface="Calibri" panose="020F0502020204030204"/>
              </a:rPr>
              <a:t>Sintakse</a:t>
            </a:r>
          </a:p>
          <a:p>
            <a:pPr marL="0" indent="0">
              <a:buNone/>
            </a:pPr>
            <a:endParaRPr lang="en-US">
              <a:ea typeface="Calibri" panose="020F0502020204030204"/>
              <a:cs typeface="Calibri" panose="020F0502020204030204"/>
            </a:endParaRPr>
          </a:p>
          <a:p>
            <a:pPr marL="0" indent="0">
              <a:buNone/>
            </a:pPr>
            <a:endParaRPr lang="en-US">
              <a:ea typeface="Calibri" panose="020F0502020204030204"/>
              <a:cs typeface="Calibri" panose="020F0502020204030204"/>
            </a:endParaRPr>
          </a:p>
          <a:p>
            <a:pPr marL="0" indent="0">
              <a:buNone/>
            </a:pPr>
            <a:r>
              <a:rPr lang="en-US" err="1">
                <a:ea typeface="Calibri" panose="020F0502020204030204"/>
                <a:cs typeface="Calibri" panose="020F0502020204030204"/>
              </a:rPr>
              <a:t>Piemērs</a:t>
            </a:r>
            <a:r>
              <a:rPr lang="en-US">
                <a:ea typeface="Calibri" panose="020F0502020204030204"/>
                <a:cs typeface="Calibri" panose="020F0502020204030204"/>
              </a:rPr>
              <a:t> </a:t>
            </a:r>
            <a:r>
              <a:rPr lang="en-US" err="1">
                <a:ea typeface="Calibri" panose="020F0502020204030204"/>
                <a:cs typeface="Calibri" panose="020F0502020204030204"/>
              </a:rPr>
              <a:t>skaitīšanai</a:t>
            </a:r>
            <a:r>
              <a:rPr lang="en-US">
                <a:ea typeface="Calibri" panose="020F0502020204030204"/>
                <a:cs typeface="Calibri" panose="020F0502020204030204"/>
              </a:rPr>
              <a:t> no 5 </a:t>
            </a:r>
            <a:r>
              <a:rPr lang="en-US" err="1">
                <a:ea typeface="Calibri" panose="020F0502020204030204"/>
                <a:cs typeface="Calibri" panose="020F0502020204030204"/>
              </a:rPr>
              <a:t>līdz</a:t>
            </a:r>
            <a:r>
              <a:rPr lang="en-US">
                <a:ea typeface="Calibri" panose="020F0502020204030204"/>
                <a:cs typeface="Calibri" panose="020F0502020204030204"/>
              </a:rPr>
              <a:t> 1:</a:t>
            </a:r>
          </a:p>
          <a:p>
            <a:pPr marL="0" indent="0">
              <a:buNone/>
            </a:pPr>
            <a:endParaRPr lang="en-US">
              <a:ea typeface="Calibri" panose="020F0502020204030204"/>
              <a:cs typeface="Calibri" panose="020F0502020204030204"/>
            </a:endParaRPr>
          </a:p>
          <a:p>
            <a:pPr marL="0" indent="0">
              <a:buNone/>
            </a:pPr>
            <a:endParaRPr lang="en-US">
              <a:ea typeface="Calibri" panose="020F0502020204030204"/>
              <a:cs typeface="Calibri" panose="020F0502020204030204"/>
            </a:endParaRPr>
          </a:p>
          <a:p>
            <a:pPr marL="0" indent="0">
              <a:buNone/>
            </a:pPr>
            <a:endParaRPr lang="en-US">
              <a:ea typeface="Calibri" panose="020F0502020204030204"/>
              <a:cs typeface="Calibri" panose="020F0502020204030204"/>
            </a:endParaRPr>
          </a:p>
          <a:p>
            <a:pPr marL="0" indent="0">
              <a:buNone/>
            </a:pPr>
            <a:r>
              <a:rPr lang="en-US" sz="3200" err="1">
                <a:solidFill>
                  <a:srgbClr val="FF0000"/>
                </a:solidFill>
                <a:ea typeface="+mn-lt"/>
                <a:cs typeface="+mn-lt"/>
              </a:rPr>
              <a:t>Vienmēr</a:t>
            </a:r>
            <a:r>
              <a:rPr lang="en-US" sz="3200">
                <a:solidFill>
                  <a:srgbClr val="FF0000"/>
                </a:solidFill>
                <a:ea typeface="+mn-lt"/>
                <a:cs typeface="+mn-lt"/>
              </a:rPr>
              <a:t> </a:t>
            </a:r>
            <a:r>
              <a:rPr lang="en-US" sz="3200" err="1">
                <a:solidFill>
                  <a:srgbClr val="FF0000"/>
                </a:solidFill>
                <a:ea typeface="+mn-lt"/>
                <a:cs typeface="+mn-lt"/>
              </a:rPr>
              <a:t>pārliecinieties</a:t>
            </a:r>
            <a:r>
              <a:rPr lang="en-US" sz="3200">
                <a:solidFill>
                  <a:srgbClr val="FF0000"/>
                </a:solidFill>
                <a:ea typeface="+mn-lt"/>
                <a:cs typeface="+mn-lt"/>
              </a:rPr>
              <a:t>, ka </a:t>
            </a:r>
            <a:r>
              <a:rPr lang="en-US" sz="3200" err="1">
                <a:solidFill>
                  <a:srgbClr val="FF0000"/>
                </a:solidFill>
                <a:ea typeface="+mn-lt"/>
                <a:cs typeface="+mn-lt"/>
              </a:rPr>
              <a:t>nosacījums</a:t>
            </a:r>
            <a:r>
              <a:rPr lang="en-US" sz="3200">
                <a:solidFill>
                  <a:srgbClr val="FF0000"/>
                </a:solidFill>
                <a:ea typeface="+mn-lt"/>
                <a:cs typeface="+mn-lt"/>
              </a:rPr>
              <a:t> </a:t>
            </a:r>
            <a:r>
              <a:rPr lang="en-US" sz="3200" err="1">
                <a:solidFill>
                  <a:srgbClr val="FF0000"/>
                </a:solidFill>
                <a:ea typeface="+mn-lt"/>
                <a:cs typeface="+mn-lt"/>
              </a:rPr>
              <a:t>kādā</a:t>
            </a:r>
            <a:r>
              <a:rPr lang="en-US" sz="3200">
                <a:solidFill>
                  <a:srgbClr val="FF0000"/>
                </a:solidFill>
                <a:ea typeface="+mn-lt"/>
                <a:cs typeface="+mn-lt"/>
              </a:rPr>
              <a:t> </a:t>
            </a:r>
            <a:r>
              <a:rPr lang="en-US" sz="3200" err="1">
                <a:solidFill>
                  <a:srgbClr val="FF0000"/>
                </a:solidFill>
                <a:ea typeface="+mn-lt"/>
                <a:cs typeface="+mn-lt"/>
              </a:rPr>
              <a:t>brīdī</a:t>
            </a:r>
            <a:r>
              <a:rPr lang="en-US" sz="3200">
                <a:solidFill>
                  <a:srgbClr val="FF0000"/>
                </a:solidFill>
                <a:ea typeface="+mn-lt"/>
                <a:cs typeface="+mn-lt"/>
              </a:rPr>
              <a:t> </a:t>
            </a:r>
            <a:r>
              <a:rPr lang="en-US" sz="3200" err="1">
                <a:solidFill>
                  <a:srgbClr val="FF0000"/>
                </a:solidFill>
                <a:ea typeface="+mn-lt"/>
                <a:cs typeface="+mn-lt"/>
              </a:rPr>
              <a:t>kļūst</a:t>
            </a:r>
            <a:r>
              <a:rPr lang="en-US" sz="3200">
                <a:solidFill>
                  <a:srgbClr val="FF0000"/>
                </a:solidFill>
                <a:ea typeface="+mn-lt"/>
                <a:cs typeface="+mn-lt"/>
              </a:rPr>
              <a:t> par </a:t>
            </a:r>
            <a:r>
              <a:rPr lang="en-US" sz="3200">
                <a:solidFill>
                  <a:srgbClr val="FF0000"/>
                </a:solidFill>
                <a:latin typeface="Consolas"/>
                <a:ea typeface="Calibri" panose="020F0502020204030204"/>
                <a:cs typeface="Calibri" panose="020F0502020204030204"/>
              </a:rPr>
              <a:t>False</a:t>
            </a:r>
            <a:r>
              <a:rPr lang="en-US" sz="3200">
                <a:solidFill>
                  <a:srgbClr val="FF0000"/>
                </a:solidFill>
                <a:ea typeface="+mn-lt"/>
                <a:cs typeface="+mn-lt"/>
              </a:rPr>
              <a:t>!</a:t>
            </a:r>
          </a:p>
        </p:txBody>
      </p:sp>
      <p:pic>
        <p:nvPicPr>
          <p:cNvPr id="4" name="Picture 3" descr="A black background with white text&#10;&#10;AI-generated content may be incorrect.">
            <a:extLst>
              <a:ext uri="{FF2B5EF4-FFF2-40B4-BE49-F238E27FC236}">
                <a16:creationId xmlns:a16="http://schemas.microsoft.com/office/drawing/2014/main" id="{6905EC1A-6C3D-8475-911E-E107EA106838}"/>
              </a:ext>
            </a:extLst>
          </p:cNvPr>
          <p:cNvPicPr>
            <a:picLocks noChangeAspect="1"/>
          </p:cNvPicPr>
          <p:nvPr/>
        </p:nvPicPr>
        <p:blipFill>
          <a:blip r:embed="rId2"/>
          <a:stretch>
            <a:fillRect/>
          </a:stretch>
        </p:blipFill>
        <p:spPr>
          <a:xfrm>
            <a:off x="941465" y="1541077"/>
            <a:ext cx="4203777" cy="867239"/>
          </a:xfrm>
          <a:prstGeom prst="rect">
            <a:avLst/>
          </a:prstGeom>
        </p:spPr>
      </p:pic>
      <p:pic>
        <p:nvPicPr>
          <p:cNvPr id="5" name="Picture 4" descr="A computer code with white text&#10;&#10;AI-generated content may be incorrect.">
            <a:extLst>
              <a:ext uri="{FF2B5EF4-FFF2-40B4-BE49-F238E27FC236}">
                <a16:creationId xmlns:a16="http://schemas.microsoft.com/office/drawing/2014/main" id="{F206790F-C77F-389C-82C5-69B2227A326A}"/>
              </a:ext>
            </a:extLst>
          </p:cNvPr>
          <p:cNvPicPr>
            <a:picLocks noChangeAspect="1"/>
          </p:cNvPicPr>
          <p:nvPr/>
        </p:nvPicPr>
        <p:blipFill>
          <a:blip r:embed="rId3"/>
          <a:stretch>
            <a:fillRect/>
          </a:stretch>
        </p:blipFill>
        <p:spPr>
          <a:xfrm>
            <a:off x="937981" y="3148826"/>
            <a:ext cx="2733210" cy="1229421"/>
          </a:xfrm>
          <a:prstGeom prst="rect">
            <a:avLst/>
          </a:prstGeom>
        </p:spPr>
      </p:pic>
    </p:spTree>
    <p:extLst>
      <p:ext uri="{BB962C8B-B14F-4D97-AF65-F5344CB8AC3E}">
        <p14:creationId xmlns:p14="http://schemas.microsoft.com/office/powerpoint/2010/main" val="242682203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7871B-D59D-42DE-1A35-4AD4DCEC3933}"/>
              </a:ext>
            </a:extLst>
          </p:cNvPr>
          <p:cNvSpPr>
            <a:spLocks noGrp="1"/>
          </p:cNvSpPr>
          <p:nvPr>
            <p:ph type="title"/>
          </p:nvPr>
        </p:nvSpPr>
        <p:spPr>
          <a:xfrm>
            <a:off x="838200" y="365125"/>
            <a:ext cx="10515600" cy="665783"/>
          </a:xfrm>
        </p:spPr>
        <p:txBody>
          <a:bodyPr/>
          <a:lstStyle/>
          <a:p>
            <a:r>
              <a:rPr lang="en-US" sz="2800" b="1" err="1">
                <a:solidFill>
                  <a:srgbClr val="404040"/>
                </a:solidFill>
              </a:rPr>
              <a:t>Cikla</a:t>
            </a:r>
            <a:r>
              <a:rPr lang="en-US" sz="2800" b="1">
                <a:solidFill>
                  <a:srgbClr val="404040"/>
                </a:solidFill>
              </a:rPr>
              <a:t> </a:t>
            </a:r>
            <a:r>
              <a:rPr lang="en-US" sz="2800" b="1" err="1">
                <a:solidFill>
                  <a:srgbClr val="404040"/>
                </a:solidFill>
              </a:rPr>
              <a:t>vadības</a:t>
            </a:r>
            <a:r>
              <a:rPr lang="en-US" sz="2800" b="1">
                <a:solidFill>
                  <a:srgbClr val="404040"/>
                </a:solidFill>
              </a:rPr>
              <a:t> </a:t>
            </a:r>
            <a:r>
              <a:rPr lang="en-US" sz="2800" b="1" err="1">
                <a:solidFill>
                  <a:srgbClr val="404040"/>
                </a:solidFill>
              </a:rPr>
              <a:t>komandas</a:t>
            </a:r>
            <a:endParaRPr lang="en-US" sz="2800" err="1"/>
          </a:p>
        </p:txBody>
      </p:sp>
      <p:sp>
        <p:nvSpPr>
          <p:cNvPr id="3" name="Content Placeholder 2">
            <a:extLst>
              <a:ext uri="{FF2B5EF4-FFF2-40B4-BE49-F238E27FC236}">
                <a16:creationId xmlns:a16="http://schemas.microsoft.com/office/drawing/2014/main" id="{F896458C-C867-80D6-1E22-FBCEED6D49EB}"/>
              </a:ext>
            </a:extLst>
          </p:cNvPr>
          <p:cNvSpPr>
            <a:spLocks noGrp="1"/>
          </p:cNvSpPr>
          <p:nvPr>
            <p:ph idx="1"/>
          </p:nvPr>
        </p:nvSpPr>
        <p:spPr>
          <a:xfrm>
            <a:off x="838200" y="1035747"/>
            <a:ext cx="10515600" cy="5141216"/>
          </a:xfrm>
        </p:spPr>
        <p:txBody>
          <a:bodyPr vert="horz" lIns="91440" tIns="45720" rIns="91440" bIns="45720" rtlCol="0" anchor="t">
            <a:normAutofit/>
          </a:bodyPr>
          <a:lstStyle/>
          <a:p>
            <a:pPr marL="0" indent="0">
              <a:buNone/>
            </a:pPr>
            <a:r>
              <a:rPr lang="en-US" b="1">
                <a:solidFill>
                  <a:srgbClr val="404040"/>
                </a:solidFill>
                <a:latin typeface="Consolas"/>
                <a:ea typeface="Calibri" panose="020F0502020204030204"/>
                <a:cs typeface="Calibri" panose="020F0502020204030204"/>
              </a:rPr>
              <a:t>break</a:t>
            </a:r>
            <a:r>
              <a:rPr lang="en-US">
                <a:solidFill>
                  <a:srgbClr val="404040"/>
                </a:solidFill>
                <a:ea typeface="+mn-lt"/>
                <a:cs typeface="+mn-lt"/>
              </a:rPr>
              <a:t>: </a:t>
            </a:r>
            <a:r>
              <a:rPr lang="en-US" err="1">
                <a:solidFill>
                  <a:srgbClr val="404040"/>
                </a:solidFill>
                <a:ea typeface="+mn-lt"/>
                <a:cs typeface="+mn-lt"/>
              </a:rPr>
              <a:t>Pārtrauc</a:t>
            </a:r>
            <a:r>
              <a:rPr lang="en-US">
                <a:solidFill>
                  <a:srgbClr val="404040"/>
                </a:solidFill>
                <a:ea typeface="+mn-lt"/>
                <a:cs typeface="+mn-lt"/>
              </a:rPr>
              <a:t> </a:t>
            </a:r>
            <a:r>
              <a:rPr lang="en-US" err="1">
                <a:solidFill>
                  <a:srgbClr val="404040"/>
                </a:solidFill>
                <a:ea typeface="+mn-lt"/>
                <a:cs typeface="+mn-lt"/>
              </a:rPr>
              <a:t>ciklu</a:t>
            </a:r>
            <a:r>
              <a:rPr lang="en-US">
                <a:solidFill>
                  <a:srgbClr val="404040"/>
                </a:solidFill>
                <a:ea typeface="+mn-lt"/>
                <a:cs typeface="+mn-lt"/>
              </a:rPr>
              <a:t> </a:t>
            </a:r>
            <a:r>
              <a:rPr lang="en-US" err="1">
                <a:solidFill>
                  <a:srgbClr val="404040"/>
                </a:solidFill>
                <a:ea typeface="+mn-lt"/>
                <a:cs typeface="+mn-lt"/>
              </a:rPr>
              <a:t>uzreiz</a:t>
            </a:r>
            <a:r>
              <a:rPr lang="en-US">
                <a:solidFill>
                  <a:srgbClr val="404040"/>
                </a:solidFill>
                <a:ea typeface="+mn-lt"/>
                <a:cs typeface="+mn-lt"/>
              </a:rPr>
              <a:t>.</a:t>
            </a:r>
            <a:br>
              <a:rPr lang="en-US">
                <a:ea typeface="+mn-lt"/>
                <a:cs typeface="+mn-lt"/>
              </a:rPr>
            </a:br>
            <a:r>
              <a:rPr lang="en-US" err="1">
                <a:solidFill>
                  <a:srgbClr val="404040"/>
                </a:solidFill>
                <a:ea typeface="+mn-lt"/>
                <a:cs typeface="+mn-lt"/>
              </a:rPr>
              <a:t>Piemērs</a:t>
            </a:r>
            <a:r>
              <a:rPr lang="en-US">
                <a:solidFill>
                  <a:srgbClr val="404040"/>
                </a:solidFill>
                <a:ea typeface="+mn-lt"/>
                <a:cs typeface="+mn-lt"/>
              </a:rPr>
              <a:t>:</a:t>
            </a:r>
            <a:endParaRPr lang="en-US">
              <a:solidFill>
                <a:srgbClr val="000000"/>
              </a:solidFill>
              <a:ea typeface="+mn-lt"/>
              <a:cs typeface="+mn-lt"/>
            </a:endParaRPr>
          </a:p>
          <a:p>
            <a:pPr marL="0" indent="0">
              <a:buNone/>
            </a:pPr>
            <a:endParaRPr lang="en-US">
              <a:solidFill>
                <a:srgbClr val="404040"/>
              </a:solidFill>
              <a:ea typeface="Calibri"/>
              <a:cs typeface="Calibri"/>
            </a:endParaRPr>
          </a:p>
          <a:p>
            <a:pPr marL="0" indent="0">
              <a:buNone/>
            </a:pPr>
            <a:endParaRPr lang="en-US">
              <a:solidFill>
                <a:srgbClr val="404040"/>
              </a:solidFill>
              <a:ea typeface="Calibri"/>
              <a:cs typeface="Calibri"/>
            </a:endParaRPr>
          </a:p>
          <a:p>
            <a:pPr marL="0" indent="0">
              <a:buNone/>
            </a:pPr>
            <a:endParaRPr lang="en-US">
              <a:solidFill>
                <a:srgbClr val="404040"/>
              </a:solidFill>
              <a:ea typeface="Calibri"/>
              <a:cs typeface="Calibri"/>
            </a:endParaRPr>
          </a:p>
          <a:p>
            <a:pPr marL="0" indent="0">
              <a:buNone/>
            </a:pPr>
            <a:r>
              <a:rPr lang="en-US" b="1">
                <a:solidFill>
                  <a:srgbClr val="404040"/>
                </a:solidFill>
                <a:latin typeface="Consolas"/>
                <a:ea typeface="Calibri"/>
                <a:cs typeface="Calibri"/>
              </a:rPr>
              <a:t>continue</a:t>
            </a:r>
            <a:r>
              <a:rPr lang="en-US">
                <a:solidFill>
                  <a:srgbClr val="404040"/>
                </a:solidFill>
                <a:ea typeface="+mn-lt"/>
                <a:cs typeface="+mn-lt"/>
              </a:rPr>
              <a:t>: </a:t>
            </a:r>
            <a:r>
              <a:rPr lang="en-US" err="1">
                <a:solidFill>
                  <a:srgbClr val="404040"/>
                </a:solidFill>
                <a:ea typeface="+mn-lt"/>
                <a:cs typeface="+mn-lt"/>
              </a:rPr>
              <a:t>Izlaiž</a:t>
            </a:r>
            <a:r>
              <a:rPr lang="en-US">
                <a:solidFill>
                  <a:srgbClr val="404040"/>
                </a:solidFill>
                <a:ea typeface="+mn-lt"/>
                <a:cs typeface="+mn-lt"/>
              </a:rPr>
              <a:t> </a:t>
            </a:r>
            <a:r>
              <a:rPr lang="en-US" err="1">
                <a:solidFill>
                  <a:srgbClr val="404040"/>
                </a:solidFill>
                <a:ea typeface="+mn-lt"/>
                <a:cs typeface="+mn-lt"/>
              </a:rPr>
              <a:t>atlikušo</a:t>
            </a:r>
            <a:r>
              <a:rPr lang="en-US">
                <a:solidFill>
                  <a:srgbClr val="404040"/>
                </a:solidFill>
                <a:ea typeface="+mn-lt"/>
                <a:cs typeface="+mn-lt"/>
              </a:rPr>
              <a:t> </a:t>
            </a:r>
            <a:r>
              <a:rPr lang="en-US" err="1">
                <a:solidFill>
                  <a:srgbClr val="404040"/>
                </a:solidFill>
                <a:ea typeface="+mn-lt"/>
                <a:cs typeface="+mn-lt"/>
              </a:rPr>
              <a:t>koda</a:t>
            </a:r>
            <a:r>
              <a:rPr lang="en-US">
                <a:solidFill>
                  <a:srgbClr val="404040"/>
                </a:solidFill>
                <a:ea typeface="+mn-lt"/>
                <a:cs typeface="+mn-lt"/>
              </a:rPr>
              <a:t> </a:t>
            </a:r>
            <a:r>
              <a:rPr lang="en-US" err="1">
                <a:solidFill>
                  <a:srgbClr val="404040"/>
                </a:solidFill>
                <a:ea typeface="+mn-lt"/>
                <a:cs typeface="+mn-lt"/>
              </a:rPr>
              <a:t>bloku</a:t>
            </a:r>
            <a:r>
              <a:rPr lang="en-US">
                <a:solidFill>
                  <a:srgbClr val="404040"/>
                </a:solidFill>
                <a:ea typeface="+mn-lt"/>
                <a:cs typeface="+mn-lt"/>
              </a:rPr>
              <a:t> un </a:t>
            </a:r>
            <a:r>
              <a:rPr lang="en-US" err="1">
                <a:solidFill>
                  <a:srgbClr val="404040"/>
                </a:solidFill>
                <a:ea typeface="+mn-lt"/>
                <a:cs typeface="+mn-lt"/>
              </a:rPr>
              <a:t>pāriet</a:t>
            </a:r>
            <a:r>
              <a:rPr lang="en-US">
                <a:solidFill>
                  <a:srgbClr val="404040"/>
                </a:solidFill>
                <a:ea typeface="+mn-lt"/>
                <a:cs typeface="+mn-lt"/>
              </a:rPr>
              <a:t> </a:t>
            </a:r>
            <a:r>
              <a:rPr lang="en-US" err="1">
                <a:solidFill>
                  <a:srgbClr val="404040"/>
                </a:solidFill>
                <a:ea typeface="+mn-lt"/>
                <a:cs typeface="+mn-lt"/>
              </a:rPr>
              <a:t>uz</a:t>
            </a:r>
            <a:r>
              <a:rPr lang="en-US">
                <a:solidFill>
                  <a:srgbClr val="404040"/>
                </a:solidFill>
                <a:ea typeface="+mn-lt"/>
                <a:cs typeface="+mn-lt"/>
              </a:rPr>
              <a:t> </a:t>
            </a:r>
            <a:r>
              <a:rPr lang="en-US" err="1">
                <a:solidFill>
                  <a:srgbClr val="404040"/>
                </a:solidFill>
                <a:ea typeface="+mn-lt"/>
                <a:cs typeface="+mn-lt"/>
              </a:rPr>
              <a:t>nākamo</a:t>
            </a:r>
            <a:r>
              <a:rPr lang="en-US">
                <a:solidFill>
                  <a:srgbClr val="404040"/>
                </a:solidFill>
                <a:ea typeface="+mn-lt"/>
                <a:cs typeface="+mn-lt"/>
              </a:rPr>
              <a:t> </a:t>
            </a:r>
            <a:r>
              <a:rPr lang="en-US" err="1">
                <a:solidFill>
                  <a:srgbClr val="404040"/>
                </a:solidFill>
                <a:ea typeface="+mn-lt"/>
                <a:cs typeface="+mn-lt"/>
              </a:rPr>
              <a:t>iterāciju</a:t>
            </a:r>
            <a:r>
              <a:rPr lang="en-US">
                <a:solidFill>
                  <a:srgbClr val="404040"/>
                </a:solidFill>
                <a:ea typeface="+mn-lt"/>
                <a:cs typeface="+mn-lt"/>
              </a:rPr>
              <a:t>.</a:t>
            </a:r>
            <a:br>
              <a:rPr lang="en-US">
                <a:ea typeface="+mn-lt"/>
                <a:cs typeface="+mn-lt"/>
              </a:rPr>
            </a:br>
            <a:r>
              <a:rPr lang="en-US" err="1">
                <a:solidFill>
                  <a:srgbClr val="404040"/>
                </a:solidFill>
                <a:ea typeface="+mn-lt"/>
                <a:cs typeface="+mn-lt"/>
              </a:rPr>
              <a:t>Piemērs</a:t>
            </a:r>
            <a:r>
              <a:rPr lang="en-US">
                <a:solidFill>
                  <a:srgbClr val="404040"/>
                </a:solidFill>
                <a:ea typeface="+mn-lt"/>
                <a:cs typeface="+mn-lt"/>
              </a:rPr>
              <a:t>:</a:t>
            </a:r>
            <a:endParaRPr lang="en-US"/>
          </a:p>
        </p:txBody>
      </p:sp>
      <p:pic>
        <p:nvPicPr>
          <p:cNvPr id="4" name="Picture 3" descr="A screen shot of a computer code&#10;&#10;AI-generated content may be incorrect.">
            <a:extLst>
              <a:ext uri="{FF2B5EF4-FFF2-40B4-BE49-F238E27FC236}">
                <a16:creationId xmlns:a16="http://schemas.microsoft.com/office/drawing/2014/main" id="{307AE863-A52A-DDD8-6535-D1B35A5FF4E2}"/>
              </a:ext>
            </a:extLst>
          </p:cNvPr>
          <p:cNvPicPr>
            <a:picLocks noChangeAspect="1"/>
          </p:cNvPicPr>
          <p:nvPr/>
        </p:nvPicPr>
        <p:blipFill>
          <a:blip r:embed="rId2"/>
          <a:stretch>
            <a:fillRect/>
          </a:stretch>
        </p:blipFill>
        <p:spPr>
          <a:xfrm>
            <a:off x="935193" y="1964359"/>
            <a:ext cx="4615907" cy="1340236"/>
          </a:xfrm>
          <a:prstGeom prst="rect">
            <a:avLst/>
          </a:prstGeom>
        </p:spPr>
      </p:pic>
      <p:pic>
        <p:nvPicPr>
          <p:cNvPr id="5" name="Picture 4" descr="A black background with white text&#10;&#10;AI-generated content may be incorrect.">
            <a:extLst>
              <a:ext uri="{FF2B5EF4-FFF2-40B4-BE49-F238E27FC236}">
                <a16:creationId xmlns:a16="http://schemas.microsoft.com/office/drawing/2014/main" id="{9702602F-5CAC-AD1A-4E02-83DF6328CF1F}"/>
              </a:ext>
            </a:extLst>
          </p:cNvPr>
          <p:cNvPicPr>
            <a:picLocks noChangeAspect="1"/>
          </p:cNvPicPr>
          <p:nvPr/>
        </p:nvPicPr>
        <p:blipFill>
          <a:blip r:embed="rId3"/>
          <a:stretch>
            <a:fillRect/>
          </a:stretch>
        </p:blipFill>
        <p:spPr>
          <a:xfrm>
            <a:off x="933218" y="4538895"/>
            <a:ext cx="5028735" cy="1497283"/>
          </a:xfrm>
          <a:prstGeom prst="rect">
            <a:avLst/>
          </a:prstGeom>
        </p:spPr>
      </p:pic>
    </p:spTree>
    <p:extLst>
      <p:ext uri="{BB962C8B-B14F-4D97-AF65-F5344CB8AC3E}">
        <p14:creationId xmlns:p14="http://schemas.microsoft.com/office/powerpoint/2010/main" val="363457175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92024-BA37-BF0B-5C44-2F7B70920344}"/>
              </a:ext>
            </a:extLst>
          </p:cNvPr>
          <p:cNvSpPr>
            <a:spLocks noGrp="1"/>
          </p:cNvSpPr>
          <p:nvPr>
            <p:ph type="title"/>
          </p:nvPr>
        </p:nvSpPr>
        <p:spPr/>
        <p:txBody>
          <a:bodyPr/>
          <a:lstStyle/>
          <a:p>
            <a:r>
              <a:rPr lang="en-US" sz="2800" b="1" err="1">
                <a:solidFill>
                  <a:srgbClr val="404040"/>
                </a:solidFill>
              </a:rPr>
              <a:t>Iegultie</a:t>
            </a:r>
            <a:r>
              <a:rPr lang="en-US" sz="2800" b="1">
                <a:solidFill>
                  <a:srgbClr val="404040"/>
                </a:solidFill>
              </a:rPr>
              <a:t> </a:t>
            </a:r>
            <a:r>
              <a:rPr lang="en-US" sz="2800" b="1" err="1">
                <a:solidFill>
                  <a:srgbClr val="404040"/>
                </a:solidFill>
              </a:rPr>
              <a:t>cikli</a:t>
            </a:r>
            <a:r>
              <a:rPr lang="en-US" sz="2800" b="1">
                <a:solidFill>
                  <a:srgbClr val="404040"/>
                </a:solidFill>
              </a:rPr>
              <a:t> (Nested Loops)</a:t>
            </a:r>
            <a:endParaRPr lang="en-US">
              <a:ea typeface="Calibri Light" panose="020F0302020204030204"/>
              <a:cs typeface="Calibri Light" panose="020F0302020204030204"/>
            </a:endParaRPr>
          </a:p>
        </p:txBody>
      </p:sp>
      <p:sp>
        <p:nvSpPr>
          <p:cNvPr id="3" name="Content Placeholder 2">
            <a:extLst>
              <a:ext uri="{FF2B5EF4-FFF2-40B4-BE49-F238E27FC236}">
                <a16:creationId xmlns:a16="http://schemas.microsoft.com/office/drawing/2014/main" id="{C85605B3-A855-A0E7-BCEE-84D28CFA187E}"/>
              </a:ext>
            </a:extLst>
          </p:cNvPr>
          <p:cNvSpPr>
            <a:spLocks noGrp="1"/>
          </p:cNvSpPr>
          <p:nvPr>
            <p:ph idx="1"/>
          </p:nvPr>
        </p:nvSpPr>
        <p:spPr>
          <a:xfrm>
            <a:off x="652347" y="1714112"/>
            <a:ext cx="10515600" cy="4351338"/>
          </a:xfrm>
        </p:spPr>
        <p:txBody>
          <a:bodyPr vert="horz" lIns="91440" tIns="45720" rIns="91440" bIns="45720" rtlCol="0" anchor="t">
            <a:normAutofit/>
          </a:bodyPr>
          <a:lstStyle/>
          <a:p>
            <a:pPr marL="0" indent="0">
              <a:buNone/>
            </a:pPr>
            <a:r>
              <a:rPr lang="en-US" sz="2400" err="1">
                <a:solidFill>
                  <a:srgbClr val="404040"/>
                </a:solidFill>
                <a:ea typeface="+mn-lt"/>
                <a:cs typeface="+mn-lt"/>
              </a:rPr>
              <a:t>Cikls</a:t>
            </a:r>
            <a:r>
              <a:rPr lang="en-US" sz="2400">
                <a:solidFill>
                  <a:srgbClr val="404040"/>
                </a:solidFill>
                <a:ea typeface="+mn-lt"/>
                <a:cs typeface="+mn-lt"/>
              </a:rPr>
              <a:t> </a:t>
            </a:r>
            <a:r>
              <a:rPr lang="en-US" sz="2400" err="1">
                <a:solidFill>
                  <a:srgbClr val="404040"/>
                </a:solidFill>
                <a:ea typeface="+mn-lt"/>
                <a:cs typeface="+mn-lt"/>
              </a:rPr>
              <a:t>ciklā</a:t>
            </a:r>
            <a:r>
              <a:rPr lang="en-US" sz="2400">
                <a:solidFill>
                  <a:srgbClr val="404040"/>
                </a:solidFill>
                <a:ea typeface="+mn-lt"/>
                <a:cs typeface="+mn-lt"/>
              </a:rPr>
              <a:t>. </a:t>
            </a:r>
            <a:r>
              <a:rPr lang="en-US" sz="2400" err="1">
                <a:solidFill>
                  <a:srgbClr val="404040"/>
                </a:solidFill>
                <a:ea typeface="+mn-lt"/>
                <a:cs typeface="+mn-lt"/>
              </a:rPr>
              <a:t>Piemērs</a:t>
            </a:r>
            <a:r>
              <a:rPr lang="en-US" sz="2400">
                <a:solidFill>
                  <a:srgbClr val="404040"/>
                </a:solidFill>
                <a:ea typeface="+mn-lt"/>
                <a:cs typeface="+mn-lt"/>
              </a:rPr>
              <a:t>: </a:t>
            </a:r>
            <a:r>
              <a:rPr lang="en-US" sz="2400" err="1">
                <a:solidFill>
                  <a:srgbClr val="404040"/>
                </a:solidFill>
                <a:ea typeface="+mn-lt"/>
                <a:cs typeface="+mn-lt"/>
              </a:rPr>
              <a:t>Izveidot</a:t>
            </a:r>
            <a:r>
              <a:rPr lang="en-US" sz="2400">
                <a:solidFill>
                  <a:srgbClr val="404040"/>
                </a:solidFill>
                <a:ea typeface="+mn-lt"/>
                <a:cs typeface="+mn-lt"/>
              </a:rPr>
              <a:t> </a:t>
            </a:r>
            <a:r>
              <a:rPr lang="en-US" sz="2400" err="1">
                <a:solidFill>
                  <a:srgbClr val="404040"/>
                </a:solidFill>
                <a:ea typeface="+mn-lt"/>
                <a:cs typeface="+mn-lt"/>
              </a:rPr>
              <a:t>reizināšanas</a:t>
            </a:r>
            <a:r>
              <a:rPr lang="en-US" sz="2400">
                <a:solidFill>
                  <a:srgbClr val="404040"/>
                </a:solidFill>
                <a:ea typeface="+mn-lt"/>
                <a:cs typeface="+mn-lt"/>
              </a:rPr>
              <a:t> </a:t>
            </a:r>
            <a:r>
              <a:rPr lang="en-US" sz="2400" err="1">
                <a:solidFill>
                  <a:srgbClr val="404040"/>
                </a:solidFill>
                <a:ea typeface="+mn-lt"/>
                <a:cs typeface="+mn-lt"/>
              </a:rPr>
              <a:t>tabulu</a:t>
            </a:r>
            <a:r>
              <a:rPr lang="en-US" sz="2400">
                <a:solidFill>
                  <a:srgbClr val="404040"/>
                </a:solidFill>
                <a:ea typeface="+mn-lt"/>
                <a:cs typeface="+mn-lt"/>
              </a:rPr>
              <a:t> 1x1 </a:t>
            </a:r>
            <a:r>
              <a:rPr lang="en-US" sz="2400" err="1">
                <a:solidFill>
                  <a:srgbClr val="404040"/>
                </a:solidFill>
                <a:ea typeface="+mn-lt"/>
                <a:cs typeface="+mn-lt"/>
              </a:rPr>
              <a:t>līdz</a:t>
            </a:r>
            <a:r>
              <a:rPr lang="en-US" sz="2400">
                <a:solidFill>
                  <a:srgbClr val="404040"/>
                </a:solidFill>
                <a:ea typeface="+mn-lt"/>
                <a:cs typeface="+mn-lt"/>
              </a:rPr>
              <a:t> 3x3:</a:t>
            </a:r>
          </a:p>
          <a:p>
            <a:pPr marL="0" indent="0">
              <a:buNone/>
            </a:pPr>
            <a:endParaRPr lang="en-US" sz="2400">
              <a:solidFill>
                <a:srgbClr val="404040"/>
              </a:solidFill>
              <a:ea typeface="Calibri"/>
              <a:cs typeface="Calibri"/>
            </a:endParaRPr>
          </a:p>
        </p:txBody>
      </p:sp>
      <p:pic>
        <p:nvPicPr>
          <p:cNvPr id="4" name="Picture 3" descr="A computer code with numbers and symbols&#10;&#10;AI-generated content may be incorrect.">
            <a:extLst>
              <a:ext uri="{FF2B5EF4-FFF2-40B4-BE49-F238E27FC236}">
                <a16:creationId xmlns:a16="http://schemas.microsoft.com/office/drawing/2014/main" id="{97911609-CB21-BBA7-CF2A-53899DDD10F3}"/>
              </a:ext>
            </a:extLst>
          </p:cNvPr>
          <p:cNvPicPr>
            <a:picLocks noChangeAspect="1"/>
          </p:cNvPicPr>
          <p:nvPr/>
        </p:nvPicPr>
        <p:blipFill>
          <a:blip r:embed="rId2"/>
          <a:stretch>
            <a:fillRect/>
          </a:stretch>
        </p:blipFill>
        <p:spPr>
          <a:xfrm>
            <a:off x="835296" y="2403902"/>
            <a:ext cx="5847188" cy="1306783"/>
          </a:xfrm>
          <a:prstGeom prst="rect">
            <a:avLst/>
          </a:prstGeom>
        </p:spPr>
      </p:pic>
    </p:spTree>
    <p:extLst>
      <p:ext uri="{BB962C8B-B14F-4D97-AF65-F5344CB8AC3E}">
        <p14:creationId xmlns:p14="http://schemas.microsoft.com/office/powerpoint/2010/main" val="148453957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808E7-B9E0-F9D5-14B8-4FAC91472E23}"/>
              </a:ext>
            </a:extLst>
          </p:cNvPr>
          <p:cNvSpPr>
            <a:spLocks noGrp="1"/>
          </p:cNvSpPr>
          <p:nvPr>
            <p:ph type="title"/>
          </p:nvPr>
        </p:nvSpPr>
        <p:spPr/>
        <p:txBody>
          <a:bodyPr/>
          <a:lstStyle/>
          <a:p>
            <a:r>
              <a:rPr lang="en-US" err="1">
                <a:ea typeface="Calibri Light"/>
                <a:cs typeface="Calibri Light"/>
              </a:rPr>
              <a:t>Padomi</a:t>
            </a:r>
            <a:r>
              <a:rPr lang="en-US">
                <a:ea typeface="Calibri Light"/>
                <a:cs typeface="Calibri Light"/>
              </a:rPr>
              <a:t> </a:t>
            </a:r>
            <a:r>
              <a:rPr lang="en-US" err="1">
                <a:ea typeface="Calibri Light"/>
                <a:cs typeface="Calibri Light"/>
              </a:rPr>
              <a:t>darbā</a:t>
            </a:r>
            <a:r>
              <a:rPr lang="en-US">
                <a:ea typeface="Calibri Light"/>
                <a:cs typeface="Calibri Light"/>
              </a:rPr>
              <a:t> </a:t>
            </a:r>
            <a:r>
              <a:rPr lang="en-US" err="1">
                <a:ea typeface="Calibri Light"/>
                <a:cs typeface="Calibri Light"/>
              </a:rPr>
              <a:t>ar</a:t>
            </a:r>
            <a:r>
              <a:rPr lang="en-US">
                <a:ea typeface="Calibri Light"/>
                <a:cs typeface="Calibri Light"/>
              </a:rPr>
              <a:t> </a:t>
            </a:r>
            <a:r>
              <a:rPr lang="en-US" err="1">
                <a:ea typeface="Calibri Light"/>
                <a:cs typeface="Calibri Light"/>
              </a:rPr>
              <a:t>cikliem</a:t>
            </a:r>
            <a:endParaRPr lang="en-US" err="1"/>
          </a:p>
        </p:txBody>
      </p:sp>
      <p:sp>
        <p:nvSpPr>
          <p:cNvPr id="3" name="Content Placeholder 2">
            <a:extLst>
              <a:ext uri="{FF2B5EF4-FFF2-40B4-BE49-F238E27FC236}">
                <a16:creationId xmlns:a16="http://schemas.microsoft.com/office/drawing/2014/main" id="{36B72D12-84A1-FD54-16EA-9C0B12A18ABE}"/>
              </a:ext>
            </a:extLst>
          </p:cNvPr>
          <p:cNvSpPr>
            <a:spLocks noGrp="1"/>
          </p:cNvSpPr>
          <p:nvPr>
            <p:ph idx="1"/>
          </p:nvPr>
        </p:nvSpPr>
        <p:spPr/>
        <p:txBody>
          <a:bodyPr vert="horz" lIns="91440" tIns="45720" rIns="91440" bIns="45720" rtlCol="0" anchor="t">
            <a:normAutofit/>
          </a:bodyPr>
          <a:lstStyle/>
          <a:p>
            <a:r>
              <a:rPr lang="en-US" sz="3200" err="1">
                <a:solidFill>
                  <a:srgbClr val="404040"/>
                </a:solidFill>
                <a:ea typeface="+mn-lt"/>
                <a:cs typeface="+mn-lt"/>
              </a:rPr>
              <a:t>Vienmēr</a:t>
            </a:r>
            <a:r>
              <a:rPr lang="en-US" sz="3200">
                <a:solidFill>
                  <a:srgbClr val="404040"/>
                </a:solidFill>
                <a:ea typeface="+mn-lt"/>
                <a:cs typeface="+mn-lt"/>
              </a:rPr>
              <a:t> </a:t>
            </a:r>
            <a:r>
              <a:rPr lang="en-US" sz="3200" err="1">
                <a:solidFill>
                  <a:srgbClr val="404040"/>
                </a:solidFill>
                <a:ea typeface="+mn-lt"/>
                <a:cs typeface="+mn-lt"/>
              </a:rPr>
              <a:t>pārbaudiet</a:t>
            </a:r>
            <a:r>
              <a:rPr lang="en-US" sz="3200">
                <a:solidFill>
                  <a:srgbClr val="404040"/>
                </a:solidFill>
                <a:ea typeface="+mn-lt"/>
                <a:cs typeface="+mn-lt"/>
              </a:rPr>
              <a:t>, </a:t>
            </a:r>
            <a:r>
              <a:rPr lang="en-US" sz="3200" err="1">
                <a:solidFill>
                  <a:srgbClr val="404040"/>
                </a:solidFill>
                <a:ea typeface="+mn-lt"/>
                <a:cs typeface="+mn-lt"/>
              </a:rPr>
              <a:t>vai</a:t>
            </a:r>
            <a:r>
              <a:rPr lang="en-US" sz="3200">
                <a:solidFill>
                  <a:srgbClr val="404040"/>
                </a:solidFill>
                <a:ea typeface="+mn-lt"/>
                <a:cs typeface="+mn-lt"/>
              </a:rPr>
              <a:t> </a:t>
            </a:r>
            <a:r>
              <a:rPr lang="en-US" sz="3200" err="1">
                <a:solidFill>
                  <a:srgbClr val="404040"/>
                </a:solidFill>
                <a:ea typeface="+mn-lt"/>
                <a:cs typeface="+mn-lt"/>
              </a:rPr>
              <a:t>cikla</a:t>
            </a:r>
            <a:r>
              <a:rPr lang="en-US" sz="3200">
                <a:solidFill>
                  <a:srgbClr val="404040"/>
                </a:solidFill>
                <a:ea typeface="+mn-lt"/>
                <a:cs typeface="+mn-lt"/>
              </a:rPr>
              <a:t> </a:t>
            </a:r>
            <a:r>
              <a:rPr lang="en-US" sz="3200" err="1">
                <a:solidFill>
                  <a:srgbClr val="404040"/>
                </a:solidFill>
                <a:ea typeface="+mn-lt"/>
                <a:cs typeface="+mn-lt"/>
              </a:rPr>
              <a:t>nosacījums</a:t>
            </a:r>
            <a:r>
              <a:rPr lang="en-US" sz="3200">
                <a:solidFill>
                  <a:srgbClr val="404040"/>
                </a:solidFill>
                <a:ea typeface="+mn-lt"/>
                <a:cs typeface="+mn-lt"/>
              </a:rPr>
              <a:t> </a:t>
            </a:r>
            <a:r>
              <a:rPr lang="en-US" sz="3200" err="1">
                <a:solidFill>
                  <a:srgbClr val="404040"/>
                </a:solidFill>
                <a:ea typeface="+mn-lt"/>
                <a:cs typeface="+mn-lt"/>
              </a:rPr>
              <a:t>kādreiz</a:t>
            </a:r>
            <a:r>
              <a:rPr lang="en-US" sz="3200">
                <a:solidFill>
                  <a:srgbClr val="404040"/>
                </a:solidFill>
                <a:ea typeface="+mn-lt"/>
                <a:cs typeface="+mn-lt"/>
              </a:rPr>
              <a:t> </a:t>
            </a:r>
            <a:r>
              <a:rPr lang="en-US" sz="3200" err="1">
                <a:solidFill>
                  <a:srgbClr val="404040"/>
                </a:solidFill>
                <a:ea typeface="+mn-lt"/>
                <a:cs typeface="+mn-lt"/>
              </a:rPr>
              <a:t>kļūst</a:t>
            </a:r>
            <a:r>
              <a:rPr lang="en-US" sz="3200">
                <a:solidFill>
                  <a:srgbClr val="404040"/>
                </a:solidFill>
                <a:ea typeface="+mn-lt"/>
                <a:cs typeface="+mn-lt"/>
              </a:rPr>
              <a:t> par </a:t>
            </a:r>
            <a:r>
              <a:rPr lang="en-US" sz="3200">
                <a:solidFill>
                  <a:srgbClr val="404040"/>
                </a:solidFill>
                <a:latin typeface="Consolas"/>
              </a:rPr>
              <a:t>False</a:t>
            </a:r>
            <a:r>
              <a:rPr lang="en-US" sz="3200">
                <a:solidFill>
                  <a:srgbClr val="404040"/>
                </a:solidFill>
                <a:ea typeface="+mn-lt"/>
                <a:cs typeface="+mn-lt"/>
              </a:rPr>
              <a:t> (lai </a:t>
            </a:r>
            <a:r>
              <a:rPr lang="en-US" sz="3200" err="1">
                <a:solidFill>
                  <a:srgbClr val="404040"/>
                </a:solidFill>
                <a:ea typeface="+mn-lt"/>
                <a:cs typeface="+mn-lt"/>
              </a:rPr>
              <a:t>izvairītos</a:t>
            </a:r>
            <a:r>
              <a:rPr lang="en-US" sz="3200">
                <a:solidFill>
                  <a:srgbClr val="404040"/>
                </a:solidFill>
                <a:ea typeface="+mn-lt"/>
                <a:cs typeface="+mn-lt"/>
              </a:rPr>
              <a:t> no </a:t>
            </a:r>
            <a:r>
              <a:rPr lang="en-US" sz="3200" err="1">
                <a:solidFill>
                  <a:srgbClr val="404040"/>
                </a:solidFill>
                <a:ea typeface="+mn-lt"/>
                <a:cs typeface="+mn-lt"/>
              </a:rPr>
              <a:t>bezgalīgiem</a:t>
            </a:r>
            <a:r>
              <a:rPr lang="en-US" sz="3200">
                <a:solidFill>
                  <a:srgbClr val="404040"/>
                </a:solidFill>
                <a:ea typeface="+mn-lt"/>
                <a:cs typeface="+mn-lt"/>
              </a:rPr>
              <a:t> </a:t>
            </a:r>
            <a:r>
              <a:rPr lang="en-US" sz="3200" err="1">
                <a:solidFill>
                  <a:srgbClr val="404040"/>
                </a:solidFill>
                <a:ea typeface="+mn-lt"/>
                <a:cs typeface="+mn-lt"/>
              </a:rPr>
              <a:t>cikliem</a:t>
            </a:r>
            <a:r>
              <a:rPr lang="en-US" sz="3200">
                <a:solidFill>
                  <a:srgbClr val="404040"/>
                </a:solidFill>
                <a:ea typeface="+mn-lt"/>
                <a:cs typeface="+mn-lt"/>
              </a:rPr>
              <a:t>).</a:t>
            </a:r>
            <a:endParaRPr lang="en-US" sz="3200">
              <a:ea typeface="Calibri" panose="020F0502020204030204"/>
              <a:cs typeface="Calibri" panose="020F0502020204030204"/>
            </a:endParaRPr>
          </a:p>
          <a:p>
            <a:r>
              <a:rPr lang="en-US" sz="3200" err="1">
                <a:solidFill>
                  <a:srgbClr val="404040"/>
                </a:solidFill>
                <a:ea typeface="+mn-lt"/>
                <a:cs typeface="+mn-lt"/>
              </a:rPr>
              <a:t>Izmantojiet</a:t>
            </a:r>
            <a:r>
              <a:rPr lang="en-US" sz="3200">
                <a:solidFill>
                  <a:srgbClr val="404040"/>
                </a:solidFill>
                <a:ea typeface="+mn-lt"/>
                <a:cs typeface="+mn-lt"/>
              </a:rPr>
              <a:t> </a:t>
            </a:r>
            <a:r>
              <a:rPr lang="en-US" sz="3200">
                <a:solidFill>
                  <a:srgbClr val="404040"/>
                </a:solidFill>
                <a:latin typeface="Consolas"/>
              </a:rPr>
              <a:t>print()</a:t>
            </a:r>
            <a:r>
              <a:rPr lang="en-US" sz="3200">
                <a:solidFill>
                  <a:srgbClr val="404040"/>
                </a:solidFill>
                <a:ea typeface="+mn-lt"/>
                <a:cs typeface="+mn-lt"/>
              </a:rPr>
              <a:t>, lai </a:t>
            </a:r>
            <a:r>
              <a:rPr lang="en-US" sz="3200" err="1">
                <a:solidFill>
                  <a:srgbClr val="404040"/>
                </a:solidFill>
                <a:ea typeface="+mn-lt"/>
                <a:cs typeface="+mn-lt"/>
              </a:rPr>
              <a:t>atkļūdotu</a:t>
            </a:r>
            <a:r>
              <a:rPr lang="en-US" sz="3200">
                <a:solidFill>
                  <a:srgbClr val="404040"/>
                </a:solidFill>
                <a:ea typeface="+mn-lt"/>
                <a:cs typeface="+mn-lt"/>
              </a:rPr>
              <a:t> </a:t>
            </a:r>
            <a:r>
              <a:rPr lang="en-US" sz="3200" err="1">
                <a:solidFill>
                  <a:srgbClr val="404040"/>
                </a:solidFill>
                <a:ea typeface="+mn-lt"/>
                <a:cs typeface="+mn-lt"/>
              </a:rPr>
              <a:t>kodu</a:t>
            </a:r>
            <a:r>
              <a:rPr lang="en-US" sz="3200">
                <a:solidFill>
                  <a:srgbClr val="404040"/>
                </a:solidFill>
                <a:ea typeface="+mn-lt"/>
                <a:cs typeface="+mn-lt"/>
              </a:rPr>
              <a:t> un </a:t>
            </a:r>
            <a:r>
              <a:rPr lang="en-US" sz="3200" err="1">
                <a:solidFill>
                  <a:srgbClr val="404040"/>
                </a:solidFill>
                <a:ea typeface="+mn-lt"/>
                <a:cs typeface="+mn-lt"/>
              </a:rPr>
              <a:t>redzētu</a:t>
            </a:r>
            <a:r>
              <a:rPr lang="en-US" sz="3200">
                <a:solidFill>
                  <a:srgbClr val="404040"/>
                </a:solidFill>
                <a:ea typeface="+mn-lt"/>
                <a:cs typeface="+mn-lt"/>
              </a:rPr>
              <a:t> </a:t>
            </a:r>
            <a:r>
              <a:rPr lang="en-US" sz="3200" err="1">
                <a:solidFill>
                  <a:srgbClr val="404040"/>
                </a:solidFill>
                <a:ea typeface="+mn-lt"/>
                <a:cs typeface="+mn-lt"/>
              </a:rPr>
              <a:t>mainīgo</a:t>
            </a:r>
            <a:r>
              <a:rPr lang="en-US" sz="3200">
                <a:solidFill>
                  <a:srgbClr val="404040"/>
                </a:solidFill>
                <a:ea typeface="+mn-lt"/>
                <a:cs typeface="+mn-lt"/>
              </a:rPr>
              <a:t> </a:t>
            </a:r>
            <a:r>
              <a:rPr lang="en-US" sz="3200" err="1">
                <a:solidFill>
                  <a:srgbClr val="404040"/>
                </a:solidFill>
                <a:ea typeface="+mn-lt"/>
                <a:cs typeface="+mn-lt"/>
              </a:rPr>
              <a:t>vērtības</a:t>
            </a:r>
            <a:r>
              <a:rPr lang="en-US" sz="3200">
                <a:solidFill>
                  <a:srgbClr val="404040"/>
                </a:solidFill>
                <a:ea typeface="+mn-lt"/>
                <a:cs typeface="+mn-lt"/>
              </a:rPr>
              <a:t> </a:t>
            </a:r>
            <a:r>
              <a:rPr lang="en-US" sz="3200" err="1">
                <a:solidFill>
                  <a:srgbClr val="404040"/>
                </a:solidFill>
                <a:ea typeface="+mn-lt"/>
                <a:cs typeface="+mn-lt"/>
              </a:rPr>
              <a:t>katrā</a:t>
            </a:r>
            <a:r>
              <a:rPr lang="en-US" sz="3200">
                <a:solidFill>
                  <a:srgbClr val="404040"/>
                </a:solidFill>
                <a:ea typeface="+mn-lt"/>
                <a:cs typeface="+mn-lt"/>
              </a:rPr>
              <a:t> </a:t>
            </a:r>
            <a:r>
              <a:rPr lang="en-US" sz="3200" err="1">
                <a:solidFill>
                  <a:srgbClr val="404040"/>
                </a:solidFill>
                <a:ea typeface="+mn-lt"/>
                <a:cs typeface="+mn-lt"/>
              </a:rPr>
              <a:t>cikla</a:t>
            </a:r>
            <a:r>
              <a:rPr lang="en-US" sz="3200">
                <a:solidFill>
                  <a:srgbClr val="404040"/>
                </a:solidFill>
                <a:ea typeface="+mn-lt"/>
                <a:cs typeface="+mn-lt"/>
              </a:rPr>
              <a:t> </a:t>
            </a:r>
            <a:r>
              <a:rPr lang="en-US" sz="3200" err="1">
                <a:solidFill>
                  <a:srgbClr val="404040"/>
                </a:solidFill>
                <a:ea typeface="+mn-lt"/>
                <a:cs typeface="+mn-lt"/>
              </a:rPr>
              <a:t>solī</a:t>
            </a:r>
            <a:r>
              <a:rPr lang="en-US" sz="3200">
                <a:solidFill>
                  <a:srgbClr val="404040"/>
                </a:solidFill>
                <a:ea typeface="+mn-lt"/>
                <a:cs typeface="+mn-lt"/>
              </a:rPr>
              <a:t>.</a:t>
            </a:r>
            <a:endParaRPr lang="en-US" sz="3200"/>
          </a:p>
          <a:p>
            <a:endParaRPr lang="en-US">
              <a:ea typeface="Calibri"/>
              <a:cs typeface="Calibri"/>
            </a:endParaRPr>
          </a:p>
        </p:txBody>
      </p:sp>
    </p:spTree>
    <p:extLst>
      <p:ext uri="{BB962C8B-B14F-4D97-AF65-F5344CB8AC3E}">
        <p14:creationId xmlns:p14="http://schemas.microsoft.com/office/powerpoint/2010/main" val="137582624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51A66-93AC-E60E-1416-36007E4F28FE}"/>
              </a:ext>
            </a:extLst>
          </p:cNvPr>
          <p:cNvSpPr>
            <a:spLocks noGrp="1"/>
          </p:cNvSpPr>
          <p:nvPr>
            <p:ph type="title"/>
          </p:nvPr>
        </p:nvSpPr>
        <p:spPr/>
        <p:txBody>
          <a:bodyPr/>
          <a:lstStyle/>
          <a:p>
            <a:r>
              <a:rPr lang="en-US" err="1">
                <a:ea typeface="Calibri Light"/>
                <a:cs typeface="Calibri Light"/>
              </a:rPr>
              <a:t>Praktiskais</a:t>
            </a:r>
            <a:r>
              <a:rPr lang="en-US">
                <a:ea typeface="Calibri Light"/>
                <a:cs typeface="Calibri Light"/>
              </a:rPr>
              <a:t> </a:t>
            </a:r>
            <a:r>
              <a:rPr lang="en-US" err="1">
                <a:ea typeface="Calibri Light"/>
                <a:cs typeface="Calibri Light"/>
              </a:rPr>
              <a:t>uzdevums</a:t>
            </a:r>
            <a:endParaRPr lang="en-US" err="1"/>
          </a:p>
        </p:txBody>
      </p:sp>
      <p:sp>
        <p:nvSpPr>
          <p:cNvPr id="3" name="Content Placeholder 2">
            <a:extLst>
              <a:ext uri="{FF2B5EF4-FFF2-40B4-BE49-F238E27FC236}">
                <a16:creationId xmlns:a16="http://schemas.microsoft.com/office/drawing/2014/main" id="{09B82D34-9D09-34E7-D201-5B9881556A22}"/>
              </a:ext>
            </a:extLst>
          </p:cNvPr>
          <p:cNvSpPr>
            <a:spLocks noGrp="1"/>
          </p:cNvSpPr>
          <p:nvPr>
            <p:ph idx="1"/>
          </p:nvPr>
        </p:nvSpPr>
        <p:spPr/>
        <p:txBody>
          <a:bodyPr vert="horz" lIns="91440" tIns="45720" rIns="91440" bIns="45720" rtlCol="0" anchor="t">
            <a:normAutofit/>
          </a:bodyPr>
          <a:lstStyle/>
          <a:p>
            <a:pPr marL="0" indent="0">
              <a:buNone/>
            </a:pPr>
            <a:r>
              <a:rPr lang="en-US" sz="3200" err="1">
                <a:solidFill>
                  <a:srgbClr val="404040"/>
                </a:solidFill>
                <a:ea typeface="+mn-lt"/>
                <a:cs typeface="+mn-lt"/>
              </a:rPr>
              <a:t>Uzrakstiet</a:t>
            </a:r>
            <a:r>
              <a:rPr lang="en-US" sz="3200">
                <a:solidFill>
                  <a:srgbClr val="404040"/>
                </a:solidFill>
                <a:ea typeface="+mn-lt"/>
                <a:cs typeface="+mn-lt"/>
              </a:rPr>
              <a:t> </a:t>
            </a:r>
            <a:r>
              <a:rPr lang="en-US" sz="3200" err="1">
                <a:solidFill>
                  <a:srgbClr val="404040"/>
                </a:solidFill>
                <a:ea typeface="+mn-lt"/>
                <a:cs typeface="+mn-lt"/>
              </a:rPr>
              <a:t>programmu</a:t>
            </a:r>
            <a:r>
              <a:rPr lang="en-US" sz="3200">
                <a:solidFill>
                  <a:srgbClr val="404040"/>
                </a:solidFill>
                <a:ea typeface="+mn-lt"/>
                <a:cs typeface="+mn-lt"/>
              </a:rPr>
              <a:t>, kas </a:t>
            </a:r>
            <a:r>
              <a:rPr lang="en-US" sz="3200" err="1">
                <a:solidFill>
                  <a:srgbClr val="404040"/>
                </a:solidFill>
                <a:ea typeface="+mn-lt"/>
                <a:cs typeface="+mn-lt"/>
              </a:rPr>
              <a:t>izmanto</a:t>
            </a:r>
            <a:r>
              <a:rPr lang="en-US" sz="3200">
                <a:solidFill>
                  <a:srgbClr val="404040"/>
                </a:solidFill>
                <a:ea typeface="+mn-lt"/>
                <a:cs typeface="+mn-lt"/>
              </a:rPr>
              <a:t> </a:t>
            </a:r>
            <a:r>
              <a:rPr lang="en-US" sz="3200">
                <a:solidFill>
                  <a:srgbClr val="404040"/>
                </a:solidFill>
                <a:latin typeface="Consolas"/>
                <a:ea typeface="Calibri" panose="020F0502020204030204"/>
                <a:cs typeface="Calibri" panose="020F0502020204030204"/>
              </a:rPr>
              <a:t>for</a:t>
            </a:r>
            <a:r>
              <a:rPr lang="en-US" sz="3200">
                <a:solidFill>
                  <a:srgbClr val="404040"/>
                </a:solidFill>
                <a:ea typeface="+mn-lt"/>
                <a:cs typeface="+mn-lt"/>
              </a:rPr>
              <a:t> </a:t>
            </a:r>
            <a:r>
              <a:rPr lang="en-US" sz="3200" err="1">
                <a:solidFill>
                  <a:srgbClr val="404040"/>
                </a:solidFill>
                <a:ea typeface="+mn-lt"/>
                <a:cs typeface="+mn-lt"/>
              </a:rPr>
              <a:t>ciklu</a:t>
            </a:r>
            <a:r>
              <a:rPr lang="en-US" sz="3200">
                <a:solidFill>
                  <a:srgbClr val="404040"/>
                </a:solidFill>
                <a:ea typeface="+mn-lt"/>
                <a:cs typeface="+mn-lt"/>
              </a:rPr>
              <a:t>, lai </a:t>
            </a:r>
            <a:r>
              <a:rPr lang="en-US" sz="3200" err="1">
                <a:solidFill>
                  <a:srgbClr val="404040"/>
                </a:solidFill>
                <a:ea typeface="+mn-lt"/>
                <a:cs typeface="+mn-lt"/>
              </a:rPr>
              <a:t>izvadītu</a:t>
            </a:r>
            <a:r>
              <a:rPr lang="en-US" sz="3200">
                <a:solidFill>
                  <a:srgbClr val="404040"/>
                </a:solidFill>
                <a:ea typeface="+mn-lt"/>
                <a:cs typeface="+mn-lt"/>
              </a:rPr>
              <a:t> </a:t>
            </a:r>
            <a:r>
              <a:rPr lang="en-US" sz="3200" err="1">
                <a:solidFill>
                  <a:srgbClr val="404040"/>
                </a:solidFill>
                <a:ea typeface="+mn-lt"/>
                <a:cs typeface="+mn-lt"/>
              </a:rPr>
              <a:t>skaitļus</a:t>
            </a:r>
            <a:r>
              <a:rPr lang="en-US" sz="3200">
                <a:solidFill>
                  <a:srgbClr val="404040"/>
                </a:solidFill>
                <a:ea typeface="+mn-lt"/>
                <a:cs typeface="+mn-lt"/>
              </a:rPr>
              <a:t> no 1 </a:t>
            </a:r>
            <a:r>
              <a:rPr lang="en-US" sz="3200" err="1">
                <a:solidFill>
                  <a:srgbClr val="404040"/>
                </a:solidFill>
                <a:ea typeface="+mn-lt"/>
                <a:cs typeface="+mn-lt"/>
              </a:rPr>
              <a:t>līdz</a:t>
            </a:r>
            <a:r>
              <a:rPr lang="en-US" sz="3200">
                <a:solidFill>
                  <a:srgbClr val="404040"/>
                </a:solidFill>
                <a:ea typeface="+mn-lt"/>
                <a:cs typeface="+mn-lt"/>
              </a:rPr>
              <a:t> </a:t>
            </a:r>
            <a:r>
              <a:rPr lang="en-US" sz="3200" err="1">
                <a:solidFill>
                  <a:srgbClr val="404040"/>
                </a:solidFill>
                <a:ea typeface="+mn-lt"/>
                <a:cs typeface="+mn-lt"/>
              </a:rPr>
              <a:t>lietotāja</a:t>
            </a:r>
            <a:r>
              <a:rPr lang="en-US" sz="3200">
                <a:solidFill>
                  <a:srgbClr val="404040"/>
                </a:solidFill>
                <a:ea typeface="+mn-lt"/>
                <a:cs typeface="+mn-lt"/>
              </a:rPr>
              <a:t> </a:t>
            </a:r>
            <a:r>
              <a:rPr lang="en-US" sz="3200" err="1">
                <a:solidFill>
                  <a:srgbClr val="404040"/>
                </a:solidFill>
                <a:ea typeface="+mn-lt"/>
                <a:cs typeface="+mn-lt"/>
              </a:rPr>
              <a:t>ievadītam</a:t>
            </a:r>
            <a:r>
              <a:rPr lang="en-US" sz="3200">
                <a:solidFill>
                  <a:srgbClr val="404040"/>
                </a:solidFill>
                <a:ea typeface="+mn-lt"/>
                <a:cs typeface="+mn-lt"/>
              </a:rPr>
              <a:t> </a:t>
            </a:r>
            <a:r>
              <a:rPr lang="en-US" sz="3200" err="1">
                <a:solidFill>
                  <a:srgbClr val="404040"/>
                </a:solidFill>
                <a:ea typeface="+mn-lt"/>
                <a:cs typeface="+mn-lt"/>
              </a:rPr>
              <a:t>skaitlim</a:t>
            </a:r>
            <a:r>
              <a:rPr lang="en-US" sz="3200">
                <a:solidFill>
                  <a:srgbClr val="404040"/>
                </a:solidFill>
                <a:ea typeface="+mn-lt"/>
                <a:cs typeface="+mn-lt"/>
              </a:rPr>
              <a:t>.</a:t>
            </a:r>
            <a:endParaRPr lang="en-US" sz="3200"/>
          </a:p>
        </p:txBody>
      </p:sp>
    </p:spTree>
    <p:extLst>
      <p:ext uri="{BB962C8B-B14F-4D97-AF65-F5344CB8AC3E}">
        <p14:creationId xmlns:p14="http://schemas.microsoft.com/office/powerpoint/2010/main" val="177852643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6D56-C363-2A4B-0AEE-CCFC6B43DBAE}"/>
              </a:ext>
            </a:extLst>
          </p:cNvPr>
          <p:cNvSpPr>
            <a:spLocks noGrp="1"/>
          </p:cNvSpPr>
          <p:nvPr>
            <p:ph type="title"/>
          </p:nvPr>
        </p:nvSpPr>
        <p:spPr/>
        <p:txBody>
          <a:bodyPr/>
          <a:lstStyle/>
          <a:p>
            <a:r>
              <a:rPr lang="en-US" err="1">
                <a:ea typeface="Calibri Light"/>
                <a:cs typeface="Calibri Light"/>
              </a:rPr>
              <a:t>Praktiskais</a:t>
            </a:r>
            <a:r>
              <a:rPr lang="en-US">
                <a:ea typeface="Calibri Light"/>
                <a:cs typeface="Calibri Light"/>
              </a:rPr>
              <a:t> </a:t>
            </a:r>
            <a:r>
              <a:rPr lang="en-US" err="1">
                <a:ea typeface="Calibri Light"/>
                <a:cs typeface="Calibri Light"/>
              </a:rPr>
              <a:t>uzdevums</a:t>
            </a:r>
            <a:endParaRPr lang="en-US" err="1"/>
          </a:p>
        </p:txBody>
      </p:sp>
      <p:sp>
        <p:nvSpPr>
          <p:cNvPr id="3" name="Content Placeholder 2">
            <a:extLst>
              <a:ext uri="{FF2B5EF4-FFF2-40B4-BE49-F238E27FC236}">
                <a16:creationId xmlns:a16="http://schemas.microsoft.com/office/drawing/2014/main" id="{61CE7AB4-C664-FD91-8D35-4ACD1D5FEADB}"/>
              </a:ext>
            </a:extLst>
          </p:cNvPr>
          <p:cNvSpPr>
            <a:spLocks noGrp="1"/>
          </p:cNvSpPr>
          <p:nvPr>
            <p:ph idx="1"/>
          </p:nvPr>
        </p:nvSpPr>
        <p:spPr/>
        <p:txBody>
          <a:bodyPr vert="horz" lIns="91440" tIns="45720" rIns="91440" bIns="45720" rtlCol="0" anchor="t">
            <a:normAutofit/>
          </a:bodyPr>
          <a:lstStyle/>
          <a:p>
            <a:pPr marL="0" indent="0">
              <a:buNone/>
            </a:pPr>
            <a:r>
              <a:rPr lang="en-US" sz="3200" err="1">
                <a:solidFill>
                  <a:srgbClr val="404040"/>
                </a:solidFill>
                <a:ea typeface="+mn-lt"/>
                <a:cs typeface="+mn-lt"/>
              </a:rPr>
              <a:t>Lietotājs</a:t>
            </a:r>
            <a:r>
              <a:rPr lang="en-US" sz="3200">
                <a:solidFill>
                  <a:srgbClr val="404040"/>
                </a:solidFill>
                <a:ea typeface="+mn-lt"/>
                <a:cs typeface="+mn-lt"/>
              </a:rPr>
              <a:t> var </a:t>
            </a:r>
            <a:r>
              <a:rPr lang="en-US" sz="3200" err="1">
                <a:solidFill>
                  <a:srgbClr val="404040"/>
                </a:solidFill>
                <a:ea typeface="+mn-lt"/>
                <a:cs typeface="+mn-lt"/>
              </a:rPr>
              <a:t>ievadīt</a:t>
            </a:r>
            <a:r>
              <a:rPr lang="en-US" sz="3200">
                <a:solidFill>
                  <a:srgbClr val="404040"/>
                </a:solidFill>
                <a:ea typeface="+mn-lt"/>
                <a:cs typeface="+mn-lt"/>
              </a:rPr>
              <a:t> </a:t>
            </a:r>
            <a:r>
              <a:rPr lang="en-US" sz="3200" err="1">
                <a:solidFill>
                  <a:srgbClr val="404040"/>
                </a:solidFill>
                <a:ea typeface="+mn-lt"/>
                <a:cs typeface="+mn-lt"/>
              </a:rPr>
              <a:t>bezgalīgi</a:t>
            </a:r>
            <a:r>
              <a:rPr lang="en-US" sz="3200">
                <a:solidFill>
                  <a:srgbClr val="404040"/>
                </a:solidFill>
                <a:ea typeface="+mn-lt"/>
                <a:cs typeface="+mn-lt"/>
              </a:rPr>
              <a:t> </a:t>
            </a:r>
            <a:r>
              <a:rPr lang="en-US" sz="3200" err="1">
                <a:solidFill>
                  <a:srgbClr val="404040"/>
                </a:solidFill>
                <a:ea typeface="+mn-lt"/>
                <a:cs typeface="+mn-lt"/>
              </a:rPr>
              <a:t>daudz</a:t>
            </a:r>
            <a:r>
              <a:rPr lang="en-US" sz="3200">
                <a:solidFill>
                  <a:srgbClr val="404040"/>
                </a:solidFill>
                <a:ea typeface="+mn-lt"/>
                <a:cs typeface="+mn-lt"/>
              </a:rPr>
              <a:t> </a:t>
            </a:r>
            <a:r>
              <a:rPr lang="en-US" sz="3200" err="1">
                <a:solidFill>
                  <a:srgbClr val="404040"/>
                </a:solidFill>
                <a:ea typeface="+mn-lt"/>
                <a:cs typeface="+mn-lt"/>
              </a:rPr>
              <a:t>skaitļu</a:t>
            </a:r>
            <a:r>
              <a:rPr lang="en-US" sz="3200">
                <a:solidFill>
                  <a:srgbClr val="404040"/>
                </a:solidFill>
                <a:ea typeface="+mn-lt"/>
                <a:cs typeface="+mn-lt"/>
              </a:rPr>
              <a:t>, bet, </a:t>
            </a:r>
            <a:r>
              <a:rPr lang="en-US" sz="3200" err="1">
                <a:solidFill>
                  <a:srgbClr val="404040"/>
                </a:solidFill>
                <a:ea typeface="+mn-lt"/>
                <a:cs typeface="+mn-lt"/>
              </a:rPr>
              <a:t>tiklīdz</a:t>
            </a:r>
            <a:r>
              <a:rPr lang="en-US" sz="3200">
                <a:solidFill>
                  <a:srgbClr val="404040"/>
                </a:solidFill>
                <a:ea typeface="+mn-lt"/>
                <a:cs typeface="+mn-lt"/>
              </a:rPr>
              <a:t> </a:t>
            </a:r>
            <a:r>
              <a:rPr lang="en-US" sz="3200" err="1">
                <a:solidFill>
                  <a:srgbClr val="404040"/>
                </a:solidFill>
                <a:ea typeface="+mn-lt"/>
                <a:cs typeface="+mn-lt"/>
              </a:rPr>
              <a:t>ievada</a:t>
            </a:r>
            <a:r>
              <a:rPr lang="en-US" sz="3200">
                <a:solidFill>
                  <a:srgbClr val="404040"/>
                </a:solidFill>
                <a:ea typeface="+mn-lt"/>
                <a:cs typeface="+mn-lt"/>
              </a:rPr>
              <a:t> </a:t>
            </a:r>
            <a:r>
              <a:rPr lang="en-US" sz="3200" err="1">
                <a:solidFill>
                  <a:srgbClr val="404040"/>
                </a:solidFill>
                <a:ea typeface="+mn-lt"/>
                <a:cs typeface="+mn-lt"/>
              </a:rPr>
              <a:t>skaitli</a:t>
            </a:r>
            <a:r>
              <a:rPr lang="en-US" sz="3200">
                <a:solidFill>
                  <a:srgbClr val="404040"/>
                </a:solidFill>
                <a:ea typeface="+mn-lt"/>
                <a:cs typeface="+mn-lt"/>
              </a:rPr>
              <a:t> </a:t>
            </a:r>
            <a:r>
              <a:rPr lang="en-US" sz="3200">
                <a:solidFill>
                  <a:srgbClr val="404040"/>
                </a:solidFill>
                <a:latin typeface="Consolas"/>
              </a:rPr>
              <a:t>0</a:t>
            </a:r>
            <a:r>
              <a:rPr lang="en-US" sz="3200">
                <a:solidFill>
                  <a:srgbClr val="404040"/>
                </a:solidFill>
                <a:latin typeface="Consolas"/>
                <a:ea typeface="+mn-lt"/>
                <a:cs typeface="+mn-lt"/>
              </a:rPr>
              <a:t>,</a:t>
            </a:r>
            <a:r>
              <a:rPr lang="en-US" sz="3200">
                <a:solidFill>
                  <a:srgbClr val="404040"/>
                </a:solidFill>
                <a:ea typeface="+mn-lt"/>
                <a:cs typeface="+mn-lt"/>
              </a:rPr>
              <a:t> </a:t>
            </a:r>
            <a:r>
              <a:rPr lang="en-US" sz="3200" err="1">
                <a:solidFill>
                  <a:srgbClr val="404040"/>
                </a:solidFill>
                <a:ea typeface="+mn-lt"/>
                <a:cs typeface="+mn-lt"/>
              </a:rPr>
              <a:t>programma</a:t>
            </a:r>
            <a:r>
              <a:rPr lang="en-US" sz="3200">
                <a:solidFill>
                  <a:srgbClr val="404040"/>
                </a:solidFill>
                <a:ea typeface="+mn-lt"/>
                <a:cs typeface="+mn-lt"/>
              </a:rPr>
              <a:t> </a:t>
            </a:r>
            <a:r>
              <a:rPr lang="en-US" sz="3200" err="1">
                <a:solidFill>
                  <a:srgbClr val="404040"/>
                </a:solidFill>
                <a:ea typeface="+mn-lt"/>
                <a:cs typeface="+mn-lt"/>
              </a:rPr>
              <a:t>aprēķina</a:t>
            </a:r>
            <a:r>
              <a:rPr lang="en-US" sz="3200">
                <a:solidFill>
                  <a:srgbClr val="404040"/>
                </a:solidFill>
                <a:ea typeface="+mn-lt"/>
                <a:cs typeface="+mn-lt"/>
              </a:rPr>
              <a:t> </a:t>
            </a:r>
            <a:r>
              <a:rPr lang="en-US" sz="3200" err="1">
                <a:solidFill>
                  <a:srgbClr val="404040"/>
                </a:solidFill>
                <a:ea typeface="+mn-lt"/>
                <a:cs typeface="+mn-lt"/>
              </a:rPr>
              <a:t>visu</a:t>
            </a:r>
            <a:r>
              <a:rPr lang="en-US" sz="3200">
                <a:solidFill>
                  <a:srgbClr val="404040"/>
                </a:solidFill>
                <a:ea typeface="+mn-lt"/>
                <a:cs typeface="+mn-lt"/>
              </a:rPr>
              <a:t> </a:t>
            </a:r>
            <a:r>
              <a:rPr lang="en-US" sz="3200" err="1">
                <a:solidFill>
                  <a:srgbClr val="404040"/>
                </a:solidFill>
                <a:ea typeface="+mn-lt"/>
                <a:cs typeface="+mn-lt"/>
              </a:rPr>
              <a:t>ievadīto</a:t>
            </a:r>
            <a:r>
              <a:rPr lang="en-US" sz="3200">
                <a:solidFill>
                  <a:srgbClr val="404040"/>
                </a:solidFill>
                <a:ea typeface="+mn-lt"/>
                <a:cs typeface="+mn-lt"/>
              </a:rPr>
              <a:t> </a:t>
            </a:r>
            <a:r>
              <a:rPr lang="en-US" sz="3200" err="1">
                <a:solidFill>
                  <a:srgbClr val="404040"/>
                </a:solidFill>
                <a:ea typeface="+mn-lt"/>
                <a:cs typeface="+mn-lt"/>
              </a:rPr>
              <a:t>skaitļu</a:t>
            </a:r>
            <a:r>
              <a:rPr lang="en-US" sz="3200">
                <a:solidFill>
                  <a:srgbClr val="404040"/>
                </a:solidFill>
                <a:ea typeface="+mn-lt"/>
                <a:cs typeface="+mn-lt"/>
              </a:rPr>
              <a:t> </a:t>
            </a:r>
            <a:r>
              <a:rPr lang="en-US" sz="3200" err="1">
                <a:solidFill>
                  <a:srgbClr val="404040"/>
                </a:solidFill>
                <a:ea typeface="+mn-lt"/>
                <a:cs typeface="+mn-lt"/>
              </a:rPr>
              <a:t>summu</a:t>
            </a:r>
            <a:r>
              <a:rPr lang="en-US" sz="3200">
                <a:solidFill>
                  <a:srgbClr val="404040"/>
                </a:solidFill>
                <a:ea typeface="+mn-lt"/>
                <a:cs typeface="+mn-lt"/>
              </a:rPr>
              <a:t> un </a:t>
            </a:r>
            <a:r>
              <a:rPr lang="en-US" sz="3200" err="1">
                <a:solidFill>
                  <a:srgbClr val="404040"/>
                </a:solidFill>
                <a:ea typeface="+mn-lt"/>
                <a:cs typeface="+mn-lt"/>
              </a:rPr>
              <a:t>beidz</a:t>
            </a:r>
            <a:r>
              <a:rPr lang="en-US" sz="3200">
                <a:solidFill>
                  <a:srgbClr val="404040"/>
                </a:solidFill>
                <a:ea typeface="+mn-lt"/>
                <a:cs typeface="+mn-lt"/>
              </a:rPr>
              <a:t> </a:t>
            </a:r>
            <a:r>
              <a:rPr lang="en-US" sz="3200" err="1">
                <a:solidFill>
                  <a:srgbClr val="404040"/>
                </a:solidFill>
                <a:ea typeface="+mn-lt"/>
                <a:cs typeface="+mn-lt"/>
              </a:rPr>
              <a:t>darbību</a:t>
            </a:r>
            <a:r>
              <a:rPr lang="en-US" sz="3200">
                <a:solidFill>
                  <a:srgbClr val="404040"/>
                </a:solidFill>
                <a:ea typeface="+mn-lt"/>
                <a:cs typeface="+mn-lt"/>
              </a:rPr>
              <a:t>.</a:t>
            </a:r>
            <a:br>
              <a:rPr lang="en-US" sz="3200">
                <a:ea typeface="+mn-lt"/>
                <a:cs typeface="+mn-lt"/>
              </a:rPr>
            </a:br>
            <a:r>
              <a:rPr lang="en-US" sz="3200" err="1">
                <a:solidFill>
                  <a:srgbClr val="404040"/>
                </a:solidFill>
                <a:ea typeface="+mn-lt"/>
                <a:cs typeface="+mn-lt"/>
              </a:rPr>
              <a:t>Izmantojiet</a:t>
            </a:r>
            <a:r>
              <a:rPr lang="en-US" sz="3200">
                <a:solidFill>
                  <a:srgbClr val="404040"/>
                </a:solidFill>
                <a:ea typeface="+mn-lt"/>
                <a:cs typeface="+mn-lt"/>
              </a:rPr>
              <a:t> </a:t>
            </a:r>
            <a:r>
              <a:rPr lang="en-US" sz="3200">
                <a:solidFill>
                  <a:srgbClr val="404040"/>
                </a:solidFill>
                <a:latin typeface="Consolas"/>
              </a:rPr>
              <a:t>while</a:t>
            </a:r>
            <a:r>
              <a:rPr lang="en-US" sz="3200">
                <a:solidFill>
                  <a:srgbClr val="404040"/>
                </a:solidFill>
                <a:ea typeface="+mn-lt"/>
                <a:cs typeface="+mn-lt"/>
              </a:rPr>
              <a:t> </a:t>
            </a:r>
            <a:r>
              <a:rPr lang="en-US" sz="3200" err="1">
                <a:solidFill>
                  <a:srgbClr val="404040"/>
                </a:solidFill>
                <a:ea typeface="+mn-lt"/>
                <a:cs typeface="+mn-lt"/>
              </a:rPr>
              <a:t>ciklu</a:t>
            </a:r>
            <a:r>
              <a:rPr lang="en-US" sz="3200">
                <a:solidFill>
                  <a:srgbClr val="404040"/>
                </a:solidFill>
                <a:ea typeface="+mn-lt"/>
                <a:cs typeface="+mn-lt"/>
              </a:rPr>
              <a:t>.</a:t>
            </a:r>
            <a:endParaRPr lang="en-US" sz="3200">
              <a:ea typeface="+mn-lt"/>
              <a:cs typeface="+mn-lt"/>
            </a:endParaRPr>
          </a:p>
        </p:txBody>
      </p:sp>
    </p:spTree>
    <p:extLst>
      <p:ext uri="{BB962C8B-B14F-4D97-AF65-F5344CB8AC3E}">
        <p14:creationId xmlns:p14="http://schemas.microsoft.com/office/powerpoint/2010/main" val="319511493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8B5D8-BB85-1A0D-D4E8-BB5EEBF82173}"/>
              </a:ext>
            </a:extLst>
          </p:cNvPr>
          <p:cNvSpPr>
            <a:spLocks noGrp="1"/>
          </p:cNvSpPr>
          <p:nvPr>
            <p:ph type="title"/>
          </p:nvPr>
        </p:nvSpPr>
        <p:spPr/>
        <p:txBody>
          <a:bodyPr/>
          <a:lstStyle/>
          <a:p>
            <a:r>
              <a:rPr lang="en-US" err="1">
                <a:ea typeface="Calibri Light"/>
                <a:cs typeface="Calibri Light"/>
              </a:rPr>
              <a:t>Praktiskais</a:t>
            </a:r>
            <a:r>
              <a:rPr lang="en-US">
                <a:ea typeface="Calibri Light"/>
                <a:cs typeface="Calibri Light"/>
              </a:rPr>
              <a:t> </a:t>
            </a:r>
            <a:r>
              <a:rPr lang="en-US" err="1">
                <a:ea typeface="Calibri Light"/>
                <a:cs typeface="Calibri Light"/>
              </a:rPr>
              <a:t>uzdevums</a:t>
            </a:r>
            <a:endParaRPr lang="en-US" err="1"/>
          </a:p>
        </p:txBody>
      </p:sp>
      <p:sp>
        <p:nvSpPr>
          <p:cNvPr id="3" name="Content Placeholder 2">
            <a:extLst>
              <a:ext uri="{FF2B5EF4-FFF2-40B4-BE49-F238E27FC236}">
                <a16:creationId xmlns:a16="http://schemas.microsoft.com/office/drawing/2014/main" id="{1C21259A-6DE2-E9E2-F57C-1BE9C8675BAE}"/>
              </a:ext>
            </a:extLst>
          </p:cNvPr>
          <p:cNvSpPr>
            <a:spLocks noGrp="1"/>
          </p:cNvSpPr>
          <p:nvPr>
            <p:ph idx="1"/>
          </p:nvPr>
        </p:nvSpPr>
        <p:spPr/>
        <p:txBody>
          <a:bodyPr vert="horz" lIns="91440" tIns="45720" rIns="91440" bIns="45720" rtlCol="0" anchor="t">
            <a:normAutofit/>
          </a:bodyPr>
          <a:lstStyle/>
          <a:p>
            <a:pPr marL="0" indent="0">
              <a:buNone/>
            </a:pPr>
            <a:r>
              <a:rPr lang="en-US" sz="3200" err="1">
                <a:solidFill>
                  <a:srgbClr val="404040"/>
                </a:solidFill>
                <a:ea typeface="+mn-lt"/>
                <a:cs typeface="+mn-lt"/>
              </a:rPr>
              <a:t>Uzrakstiet</a:t>
            </a:r>
            <a:r>
              <a:rPr lang="en-US" sz="3200">
                <a:solidFill>
                  <a:srgbClr val="404040"/>
                </a:solidFill>
                <a:ea typeface="+mn-lt"/>
                <a:cs typeface="+mn-lt"/>
              </a:rPr>
              <a:t> </a:t>
            </a:r>
            <a:r>
              <a:rPr lang="en-US" sz="3200" err="1">
                <a:solidFill>
                  <a:srgbClr val="404040"/>
                </a:solidFill>
                <a:ea typeface="+mn-lt"/>
                <a:cs typeface="+mn-lt"/>
              </a:rPr>
              <a:t>programmu</a:t>
            </a:r>
            <a:r>
              <a:rPr lang="en-US" sz="3200">
                <a:solidFill>
                  <a:srgbClr val="404040"/>
                </a:solidFill>
                <a:ea typeface="+mn-lt"/>
                <a:cs typeface="+mn-lt"/>
              </a:rPr>
              <a:t>, kas </a:t>
            </a:r>
            <a:r>
              <a:rPr lang="en-US" sz="3200" err="1">
                <a:solidFill>
                  <a:srgbClr val="404040"/>
                </a:solidFill>
                <a:ea typeface="+mn-lt"/>
                <a:cs typeface="+mn-lt"/>
              </a:rPr>
              <a:t>lietotājam</a:t>
            </a:r>
            <a:r>
              <a:rPr lang="en-US" sz="3200">
                <a:solidFill>
                  <a:srgbClr val="404040"/>
                </a:solidFill>
                <a:ea typeface="+mn-lt"/>
                <a:cs typeface="+mn-lt"/>
              </a:rPr>
              <a:t> </a:t>
            </a:r>
            <a:r>
              <a:rPr lang="en-US" sz="3200" err="1">
                <a:solidFill>
                  <a:srgbClr val="404040"/>
                </a:solidFill>
                <a:ea typeface="+mn-lt"/>
                <a:cs typeface="+mn-lt"/>
              </a:rPr>
              <a:t>prasa</a:t>
            </a:r>
            <a:r>
              <a:rPr lang="en-US" sz="3200">
                <a:solidFill>
                  <a:srgbClr val="404040"/>
                </a:solidFill>
                <a:ea typeface="+mn-lt"/>
                <a:cs typeface="+mn-lt"/>
              </a:rPr>
              <a:t> </a:t>
            </a:r>
            <a:r>
              <a:rPr lang="en-US" sz="3200" err="1">
                <a:solidFill>
                  <a:srgbClr val="404040"/>
                </a:solidFill>
                <a:ea typeface="+mn-lt"/>
                <a:cs typeface="+mn-lt"/>
              </a:rPr>
              <a:t>ievadīt</a:t>
            </a:r>
            <a:r>
              <a:rPr lang="en-US" sz="3200">
                <a:solidFill>
                  <a:srgbClr val="404040"/>
                </a:solidFill>
                <a:ea typeface="+mn-lt"/>
                <a:cs typeface="+mn-lt"/>
              </a:rPr>
              <a:t> </a:t>
            </a:r>
            <a:r>
              <a:rPr lang="en-US" sz="3200" err="1">
                <a:solidFill>
                  <a:srgbClr val="404040"/>
                </a:solidFill>
                <a:ea typeface="+mn-lt"/>
                <a:cs typeface="+mn-lt"/>
              </a:rPr>
              <a:t>nenegatīvu</a:t>
            </a:r>
            <a:r>
              <a:rPr lang="en-US" sz="3200">
                <a:solidFill>
                  <a:srgbClr val="404040"/>
                </a:solidFill>
                <a:ea typeface="+mn-lt"/>
                <a:cs typeface="+mn-lt"/>
              </a:rPr>
              <a:t> </a:t>
            </a:r>
            <a:r>
              <a:rPr lang="en-US" sz="3200" err="1">
                <a:solidFill>
                  <a:srgbClr val="404040"/>
                </a:solidFill>
                <a:ea typeface="+mn-lt"/>
                <a:cs typeface="+mn-lt"/>
              </a:rPr>
              <a:t>veselu</a:t>
            </a:r>
            <a:r>
              <a:rPr lang="en-US" sz="3200">
                <a:solidFill>
                  <a:srgbClr val="404040"/>
                </a:solidFill>
                <a:ea typeface="+mn-lt"/>
                <a:cs typeface="+mn-lt"/>
              </a:rPr>
              <a:t> </a:t>
            </a:r>
            <a:r>
              <a:rPr lang="en-US" sz="3200" err="1">
                <a:solidFill>
                  <a:srgbClr val="404040"/>
                </a:solidFill>
                <a:ea typeface="+mn-lt"/>
                <a:cs typeface="+mn-lt"/>
              </a:rPr>
              <a:t>skaitli</a:t>
            </a:r>
            <a:r>
              <a:rPr lang="en-US" sz="3200">
                <a:solidFill>
                  <a:srgbClr val="404040"/>
                </a:solidFill>
                <a:ea typeface="+mn-lt"/>
                <a:cs typeface="+mn-lt"/>
              </a:rPr>
              <a:t> un </a:t>
            </a:r>
            <a:r>
              <a:rPr lang="en-US" sz="3200" err="1">
                <a:solidFill>
                  <a:srgbClr val="404040"/>
                </a:solidFill>
                <a:ea typeface="+mn-lt"/>
                <a:cs typeface="+mn-lt"/>
              </a:rPr>
              <a:t>aprēķina</a:t>
            </a:r>
            <a:r>
              <a:rPr lang="en-US" sz="3200">
                <a:solidFill>
                  <a:srgbClr val="404040"/>
                </a:solidFill>
                <a:ea typeface="+mn-lt"/>
                <a:cs typeface="+mn-lt"/>
              </a:rPr>
              <a:t> </a:t>
            </a:r>
            <a:r>
              <a:rPr lang="en-US" sz="3200" err="1">
                <a:solidFill>
                  <a:srgbClr val="404040"/>
                </a:solidFill>
                <a:ea typeface="+mn-lt"/>
                <a:cs typeface="+mn-lt"/>
              </a:rPr>
              <a:t>tā</a:t>
            </a:r>
            <a:r>
              <a:rPr lang="en-US" sz="3200">
                <a:solidFill>
                  <a:srgbClr val="404040"/>
                </a:solidFill>
                <a:ea typeface="+mn-lt"/>
                <a:cs typeface="+mn-lt"/>
              </a:rPr>
              <a:t> </a:t>
            </a:r>
            <a:r>
              <a:rPr lang="en-US" sz="3200" err="1">
                <a:solidFill>
                  <a:srgbClr val="404040"/>
                </a:solidFill>
                <a:ea typeface="+mn-lt"/>
                <a:cs typeface="+mn-lt"/>
              </a:rPr>
              <a:t>faktoriālu</a:t>
            </a:r>
            <a:r>
              <a:rPr lang="en-US" sz="3200">
                <a:solidFill>
                  <a:srgbClr val="404040"/>
                </a:solidFill>
                <a:ea typeface="+mn-lt"/>
                <a:cs typeface="+mn-lt"/>
              </a:rPr>
              <a:t>, </a:t>
            </a:r>
            <a:r>
              <a:rPr lang="en-US" sz="3200" err="1">
                <a:solidFill>
                  <a:srgbClr val="404040"/>
                </a:solidFill>
                <a:ea typeface="+mn-lt"/>
                <a:cs typeface="+mn-lt"/>
              </a:rPr>
              <a:t>izmantojot</a:t>
            </a:r>
            <a:r>
              <a:rPr lang="en-US" sz="3200">
                <a:solidFill>
                  <a:srgbClr val="404040"/>
                </a:solidFill>
                <a:ea typeface="+mn-lt"/>
                <a:cs typeface="+mn-lt"/>
              </a:rPr>
              <a:t> </a:t>
            </a:r>
            <a:r>
              <a:rPr lang="en-US" sz="3200" err="1">
                <a:solidFill>
                  <a:srgbClr val="404040"/>
                </a:solidFill>
                <a:ea typeface="+mn-lt"/>
                <a:cs typeface="+mn-lt"/>
              </a:rPr>
              <a:t>ciklu</a:t>
            </a:r>
            <a:r>
              <a:rPr lang="en-US" sz="3200">
                <a:solidFill>
                  <a:srgbClr val="404040"/>
                </a:solidFill>
                <a:ea typeface="+mn-lt"/>
                <a:cs typeface="+mn-lt"/>
              </a:rPr>
              <a:t>.</a:t>
            </a:r>
            <a:br>
              <a:rPr lang="en-US" sz="3200">
                <a:ea typeface="+mn-lt"/>
                <a:cs typeface="+mn-lt"/>
              </a:rPr>
            </a:br>
            <a:r>
              <a:rPr lang="en-US" sz="3200" err="1">
                <a:solidFill>
                  <a:srgbClr val="404040"/>
                </a:solidFill>
                <a:ea typeface="+mn-lt"/>
                <a:cs typeface="+mn-lt"/>
              </a:rPr>
              <a:t>Piemērs</a:t>
            </a:r>
            <a:r>
              <a:rPr lang="en-US" sz="3200">
                <a:solidFill>
                  <a:srgbClr val="404040"/>
                </a:solidFill>
                <a:ea typeface="+mn-lt"/>
                <a:cs typeface="+mn-lt"/>
              </a:rPr>
              <a:t>:</a:t>
            </a:r>
            <a:br>
              <a:rPr lang="en-US" sz="3200">
                <a:ea typeface="+mn-lt"/>
                <a:cs typeface="+mn-lt"/>
              </a:rPr>
            </a:br>
            <a:r>
              <a:rPr lang="en-US" sz="3200" err="1">
                <a:solidFill>
                  <a:srgbClr val="404040"/>
                </a:solidFill>
                <a:ea typeface="+mn-lt"/>
                <a:cs typeface="+mn-lt"/>
              </a:rPr>
              <a:t>Ievade</a:t>
            </a:r>
            <a:r>
              <a:rPr lang="en-US" sz="3200">
                <a:solidFill>
                  <a:srgbClr val="404040"/>
                </a:solidFill>
                <a:ea typeface="+mn-lt"/>
                <a:cs typeface="+mn-lt"/>
              </a:rPr>
              <a:t>: </a:t>
            </a:r>
            <a:r>
              <a:rPr lang="en-US" sz="3200">
                <a:solidFill>
                  <a:srgbClr val="404040"/>
                </a:solidFill>
                <a:latin typeface="Consolas"/>
                <a:ea typeface="Calibri" panose="020F0502020204030204"/>
                <a:cs typeface="Calibri" panose="020F0502020204030204"/>
              </a:rPr>
              <a:t>5</a:t>
            </a:r>
            <a:br>
              <a:rPr lang="en-US" sz="3200">
                <a:latin typeface="Consolas"/>
                <a:ea typeface="Calibri" panose="020F0502020204030204"/>
                <a:cs typeface="Calibri" panose="020F0502020204030204"/>
              </a:rPr>
            </a:br>
            <a:r>
              <a:rPr lang="en-US" sz="3200" err="1">
                <a:solidFill>
                  <a:srgbClr val="404040"/>
                </a:solidFill>
                <a:latin typeface="Consolas"/>
                <a:ea typeface="Calibri" panose="020F0502020204030204"/>
                <a:cs typeface="Calibri" panose="020F0502020204030204"/>
              </a:rPr>
              <a:t>Izvade</a:t>
            </a:r>
            <a:r>
              <a:rPr lang="en-US" sz="3200">
                <a:solidFill>
                  <a:srgbClr val="404040"/>
                </a:solidFill>
                <a:latin typeface="Consolas"/>
                <a:ea typeface="Calibri" panose="020F0502020204030204"/>
                <a:cs typeface="Calibri" panose="020F0502020204030204"/>
              </a:rPr>
              <a:t>: 120</a:t>
            </a:r>
            <a:endParaRPr lang="en-US" sz="3200"/>
          </a:p>
        </p:txBody>
      </p:sp>
    </p:spTree>
    <p:extLst>
      <p:ext uri="{BB962C8B-B14F-4D97-AF65-F5344CB8AC3E}">
        <p14:creationId xmlns:p14="http://schemas.microsoft.com/office/powerpoint/2010/main" val="152495028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FB2DA-3007-7325-AA22-AF2590219FC0}"/>
              </a:ext>
            </a:extLst>
          </p:cNvPr>
          <p:cNvSpPr>
            <a:spLocks noGrp="1"/>
          </p:cNvSpPr>
          <p:nvPr>
            <p:ph type="title"/>
          </p:nvPr>
        </p:nvSpPr>
        <p:spPr/>
        <p:txBody>
          <a:bodyPr/>
          <a:lstStyle/>
          <a:p>
            <a:r>
              <a:rPr lang="en-US" err="1">
                <a:ea typeface="Calibri Light"/>
                <a:cs typeface="Calibri Light"/>
              </a:rPr>
              <a:t>Praktiskais</a:t>
            </a:r>
            <a:r>
              <a:rPr lang="en-US">
                <a:ea typeface="Calibri Light"/>
                <a:cs typeface="Calibri Light"/>
              </a:rPr>
              <a:t> </a:t>
            </a:r>
            <a:r>
              <a:rPr lang="en-US" err="1">
                <a:ea typeface="Calibri Light"/>
                <a:cs typeface="Calibri Light"/>
              </a:rPr>
              <a:t>uzdevums</a:t>
            </a:r>
            <a:endParaRPr lang="en-US" err="1"/>
          </a:p>
        </p:txBody>
      </p:sp>
      <p:sp>
        <p:nvSpPr>
          <p:cNvPr id="3" name="Content Placeholder 2">
            <a:extLst>
              <a:ext uri="{FF2B5EF4-FFF2-40B4-BE49-F238E27FC236}">
                <a16:creationId xmlns:a16="http://schemas.microsoft.com/office/drawing/2014/main" id="{060531D1-4991-16CC-DF95-D08D7CA0144D}"/>
              </a:ext>
            </a:extLst>
          </p:cNvPr>
          <p:cNvSpPr>
            <a:spLocks noGrp="1"/>
          </p:cNvSpPr>
          <p:nvPr>
            <p:ph idx="1"/>
          </p:nvPr>
        </p:nvSpPr>
        <p:spPr/>
        <p:txBody>
          <a:bodyPr vert="horz" lIns="91440" tIns="45720" rIns="91440" bIns="45720" rtlCol="0" anchor="t">
            <a:normAutofit/>
          </a:bodyPr>
          <a:lstStyle/>
          <a:p>
            <a:pPr marL="0" indent="0">
              <a:buNone/>
            </a:pPr>
            <a:r>
              <a:rPr lang="en-US" sz="3200" err="1">
                <a:solidFill>
                  <a:srgbClr val="404040"/>
                </a:solidFill>
                <a:ea typeface="+mn-lt"/>
                <a:cs typeface="+mn-lt"/>
              </a:rPr>
              <a:t>Uzrakstiet</a:t>
            </a:r>
            <a:r>
              <a:rPr lang="en-US" sz="3200">
                <a:solidFill>
                  <a:srgbClr val="404040"/>
                </a:solidFill>
                <a:ea typeface="+mn-lt"/>
                <a:cs typeface="+mn-lt"/>
              </a:rPr>
              <a:t> </a:t>
            </a:r>
            <a:r>
              <a:rPr lang="en-US" sz="3200" err="1">
                <a:solidFill>
                  <a:srgbClr val="404040"/>
                </a:solidFill>
                <a:ea typeface="+mn-lt"/>
                <a:cs typeface="+mn-lt"/>
              </a:rPr>
              <a:t>programmu</a:t>
            </a:r>
            <a:r>
              <a:rPr lang="en-US" sz="3200">
                <a:solidFill>
                  <a:srgbClr val="404040"/>
                </a:solidFill>
                <a:ea typeface="+mn-lt"/>
                <a:cs typeface="+mn-lt"/>
              </a:rPr>
              <a:t>, kas aprēķina lietotāja ievadīta </a:t>
            </a:r>
            <a:r>
              <a:rPr lang="en-US" sz="3200" err="1">
                <a:solidFill>
                  <a:srgbClr val="404040"/>
                </a:solidFill>
                <a:ea typeface="+mn-lt"/>
                <a:cs typeface="+mn-lt"/>
              </a:rPr>
              <a:t>skaitļa</a:t>
            </a:r>
            <a:r>
              <a:rPr lang="en-US" sz="3200">
                <a:solidFill>
                  <a:srgbClr val="404040"/>
                </a:solidFill>
                <a:ea typeface="+mn-lt"/>
                <a:cs typeface="+mn-lt"/>
              </a:rPr>
              <a:t> </a:t>
            </a:r>
            <a:r>
              <a:rPr lang="en-US" sz="3200" err="1">
                <a:solidFill>
                  <a:srgbClr val="404040"/>
                </a:solidFill>
                <a:ea typeface="+mn-lt"/>
                <a:cs typeface="+mn-lt"/>
              </a:rPr>
              <a:t>ciparu</a:t>
            </a:r>
            <a:r>
              <a:rPr lang="en-US" sz="3200">
                <a:solidFill>
                  <a:srgbClr val="404040"/>
                </a:solidFill>
                <a:ea typeface="+mn-lt"/>
                <a:cs typeface="+mn-lt"/>
              </a:rPr>
              <a:t> </a:t>
            </a:r>
            <a:r>
              <a:rPr lang="en-US" sz="3200" err="1">
                <a:solidFill>
                  <a:srgbClr val="404040"/>
                </a:solidFill>
                <a:ea typeface="+mn-lt"/>
                <a:cs typeface="+mn-lt"/>
              </a:rPr>
              <a:t>summu</a:t>
            </a:r>
            <a:r>
              <a:rPr lang="en-US" sz="3200">
                <a:solidFill>
                  <a:srgbClr val="404040"/>
                </a:solidFill>
                <a:ea typeface="+mn-lt"/>
                <a:cs typeface="+mn-lt"/>
              </a:rPr>
              <a:t>.</a:t>
            </a:r>
            <a:br>
              <a:rPr lang="en-US" sz="3200">
                <a:ea typeface="+mn-lt"/>
                <a:cs typeface="+mn-lt"/>
              </a:rPr>
            </a:br>
            <a:r>
              <a:rPr lang="en-US" sz="3200" err="1">
                <a:solidFill>
                  <a:srgbClr val="404040"/>
                </a:solidFill>
                <a:ea typeface="+mn-lt"/>
                <a:cs typeface="+mn-lt"/>
              </a:rPr>
              <a:t>Piemērs</a:t>
            </a:r>
            <a:r>
              <a:rPr lang="en-US" sz="3200">
                <a:solidFill>
                  <a:srgbClr val="404040"/>
                </a:solidFill>
                <a:ea typeface="+mn-lt"/>
                <a:cs typeface="+mn-lt"/>
              </a:rPr>
              <a:t>:</a:t>
            </a:r>
            <a:br>
              <a:rPr lang="en-US" sz="3200">
                <a:ea typeface="+mn-lt"/>
                <a:cs typeface="+mn-lt"/>
              </a:rPr>
            </a:br>
            <a:r>
              <a:rPr lang="en-US" sz="3200" err="1">
                <a:solidFill>
                  <a:srgbClr val="404040"/>
                </a:solidFill>
                <a:ea typeface="+mn-lt"/>
                <a:cs typeface="+mn-lt"/>
              </a:rPr>
              <a:t>Ievade</a:t>
            </a:r>
            <a:r>
              <a:rPr lang="en-US" sz="3200">
                <a:solidFill>
                  <a:srgbClr val="404040"/>
                </a:solidFill>
                <a:ea typeface="+mn-lt"/>
                <a:cs typeface="+mn-lt"/>
              </a:rPr>
              <a:t>: </a:t>
            </a:r>
            <a:r>
              <a:rPr lang="en-US" sz="3200">
                <a:solidFill>
                  <a:srgbClr val="404040"/>
                </a:solidFill>
                <a:latin typeface="Consolas"/>
                <a:ea typeface="Calibri" panose="020F0502020204030204"/>
                <a:cs typeface="Calibri" panose="020F0502020204030204"/>
              </a:rPr>
              <a:t>1234</a:t>
            </a:r>
            <a:br>
              <a:rPr lang="en-US" sz="3200">
                <a:latin typeface="Consolas"/>
                <a:ea typeface="Calibri" panose="020F0502020204030204"/>
                <a:cs typeface="Calibri" panose="020F0502020204030204"/>
              </a:rPr>
            </a:br>
            <a:r>
              <a:rPr lang="en-US" sz="3200" err="1">
                <a:solidFill>
                  <a:srgbClr val="404040"/>
                </a:solidFill>
                <a:latin typeface="Consolas"/>
                <a:ea typeface="Calibri" panose="020F0502020204030204"/>
                <a:cs typeface="Calibri" panose="020F0502020204030204"/>
              </a:rPr>
              <a:t>Izvade</a:t>
            </a:r>
            <a:r>
              <a:rPr lang="en-US" sz="3200">
                <a:solidFill>
                  <a:srgbClr val="404040"/>
                </a:solidFill>
                <a:latin typeface="Consolas"/>
                <a:ea typeface="Calibri" panose="020F0502020204030204"/>
                <a:cs typeface="Calibri" panose="020F0502020204030204"/>
              </a:rPr>
              <a:t>: 10</a:t>
            </a:r>
            <a:r>
              <a:rPr lang="en-US" sz="3200">
                <a:solidFill>
                  <a:srgbClr val="404040"/>
                </a:solidFill>
                <a:ea typeface="+mn-lt"/>
                <a:cs typeface="+mn-lt"/>
              </a:rPr>
              <a:t> (1 + 2 + 3 + 4)</a:t>
            </a:r>
            <a:endParaRPr lang="en-US" sz="3200"/>
          </a:p>
        </p:txBody>
      </p:sp>
    </p:spTree>
    <p:extLst>
      <p:ext uri="{BB962C8B-B14F-4D97-AF65-F5344CB8AC3E}">
        <p14:creationId xmlns:p14="http://schemas.microsoft.com/office/powerpoint/2010/main" val="275924427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1D6EA-2A37-22F9-91A5-1D6470C0CF05}"/>
              </a:ext>
            </a:extLst>
          </p:cNvPr>
          <p:cNvSpPr>
            <a:spLocks noGrp="1"/>
          </p:cNvSpPr>
          <p:nvPr>
            <p:ph type="title"/>
          </p:nvPr>
        </p:nvSpPr>
        <p:spPr/>
        <p:txBody>
          <a:bodyPr/>
          <a:lstStyle/>
          <a:p>
            <a:r>
              <a:rPr lang="en-US" err="1">
                <a:ea typeface="Calibri Light"/>
                <a:cs typeface="Calibri Light"/>
              </a:rPr>
              <a:t>Praktiskais</a:t>
            </a:r>
            <a:r>
              <a:rPr lang="en-US">
                <a:ea typeface="Calibri Light"/>
                <a:cs typeface="Calibri Light"/>
              </a:rPr>
              <a:t> </a:t>
            </a:r>
            <a:r>
              <a:rPr lang="en-US" err="1">
                <a:ea typeface="Calibri Light"/>
                <a:cs typeface="Calibri Light"/>
              </a:rPr>
              <a:t>uzdevums</a:t>
            </a:r>
            <a:endParaRPr lang="en-US" err="1"/>
          </a:p>
        </p:txBody>
      </p:sp>
      <p:sp>
        <p:nvSpPr>
          <p:cNvPr id="3" name="Content Placeholder 2">
            <a:extLst>
              <a:ext uri="{FF2B5EF4-FFF2-40B4-BE49-F238E27FC236}">
                <a16:creationId xmlns:a16="http://schemas.microsoft.com/office/drawing/2014/main" id="{DC78E591-29F6-F381-225A-E6344D8EDB18}"/>
              </a:ext>
            </a:extLst>
          </p:cNvPr>
          <p:cNvSpPr>
            <a:spLocks noGrp="1"/>
          </p:cNvSpPr>
          <p:nvPr>
            <p:ph idx="1"/>
          </p:nvPr>
        </p:nvSpPr>
        <p:spPr/>
        <p:txBody>
          <a:bodyPr vert="horz" lIns="91440" tIns="45720" rIns="91440" bIns="45720" rtlCol="0" anchor="t">
            <a:normAutofit/>
          </a:bodyPr>
          <a:lstStyle/>
          <a:p>
            <a:pPr marL="0" indent="0">
              <a:buNone/>
            </a:pPr>
            <a:r>
              <a:rPr lang="en-US" sz="3200" err="1">
                <a:solidFill>
                  <a:srgbClr val="404040"/>
                </a:solidFill>
                <a:ea typeface="+mn-lt"/>
                <a:cs typeface="+mn-lt"/>
              </a:rPr>
              <a:t>Uzrakstiet</a:t>
            </a:r>
            <a:r>
              <a:rPr lang="en-US" sz="3200">
                <a:solidFill>
                  <a:srgbClr val="404040"/>
                </a:solidFill>
                <a:ea typeface="+mn-lt"/>
                <a:cs typeface="+mn-lt"/>
              </a:rPr>
              <a:t> </a:t>
            </a:r>
            <a:r>
              <a:rPr lang="en-US" sz="3200" err="1">
                <a:solidFill>
                  <a:srgbClr val="404040"/>
                </a:solidFill>
                <a:ea typeface="+mn-lt"/>
                <a:cs typeface="+mn-lt"/>
              </a:rPr>
              <a:t>programmu</a:t>
            </a:r>
            <a:r>
              <a:rPr lang="en-US" sz="3200">
                <a:solidFill>
                  <a:srgbClr val="404040"/>
                </a:solidFill>
                <a:ea typeface="+mn-lt"/>
                <a:cs typeface="+mn-lt"/>
              </a:rPr>
              <a:t>, kas </a:t>
            </a:r>
            <a:r>
              <a:rPr lang="en-US" sz="3200" err="1">
                <a:solidFill>
                  <a:srgbClr val="404040"/>
                </a:solidFill>
                <a:ea typeface="+mn-lt"/>
                <a:cs typeface="+mn-lt"/>
              </a:rPr>
              <a:t>lietotāja</a:t>
            </a:r>
            <a:r>
              <a:rPr lang="en-US" sz="3200">
                <a:solidFill>
                  <a:srgbClr val="404040"/>
                </a:solidFill>
                <a:ea typeface="+mn-lt"/>
                <a:cs typeface="+mn-lt"/>
              </a:rPr>
              <a:t> </a:t>
            </a:r>
            <a:r>
              <a:rPr lang="en-US" sz="3200" err="1">
                <a:solidFill>
                  <a:srgbClr val="404040"/>
                </a:solidFill>
                <a:ea typeface="+mn-lt"/>
                <a:cs typeface="+mn-lt"/>
              </a:rPr>
              <a:t>ievadītu</a:t>
            </a:r>
            <a:r>
              <a:rPr lang="en-US" sz="3200">
                <a:solidFill>
                  <a:srgbClr val="404040"/>
                </a:solidFill>
                <a:ea typeface="+mn-lt"/>
                <a:cs typeface="+mn-lt"/>
              </a:rPr>
              <a:t> </a:t>
            </a:r>
            <a:r>
              <a:rPr lang="en-US" sz="3200" err="1">
                <a:solidFill>
                  <a:srgbClr val="404040"/>
                </a:solidFill>
                <a:ea typeface="+mn-lt"/>
                <a:cs typeface="+mn-lt"/>
              </a:rPr>
              <a:t>vārdu</a:t>
            </a:r>
            <a:r>
              <a:rPr lang="en-US" sz="3200">
                <a:solidFill>
                  <a:srgbClr val="404040"/>
                </a:solidFill>
                <a:ea typeface="+mn-lt"/>
                <a:cs typeface="+mn-lt"/>
              </a:rPr>
              <a:t> </a:t>
            </a:r>
            <a:r>
              <a:rPr lang="en-US" sz="3200" err="1">
                <a:solidFill>
                  <a:srgbClr val="404040"/>
                </a:solidFill>
                <a:ea typeface="+mn-lt"/>
                <a:cs typeface="+mn-lt"/>
              </a:rPr>
              <a:t>apgriež</a:t>
            </a:r>
            <a:r>
              <a:rPr lang="en-US" sz="3200">
                <a:solidFill>
                  <a:srgbClr val="404040"/>
                </a:solidFill>
                <a:ea typeface="+mn-lt"/>
                <a:cs typeface="+mn-lt"/>
              </a:rPr>
              <a:t> </a:t>
            </a:r>
            <a:r>
              <a:rPr lang="en-US" sz="3200" err="1">
                <a:solidFill>
                  <a:srgbClr val="404040"/>
                </a:solidFill>
                <a:ea typeface="+mn-lt"/>
                <a:cs typeface="+mn-lt"/>
              </a:rPr>
              <a:t>otrādi</a:t>
            </a:r>
            <a:r>
              <a:rPr lang="en-US" sz="3200">
                <a:solidFill>
                  <a:srgbClr val="404040"/>
                </a:solidFill>
                <a:ea typeface="+mn-lt"/>
                <a:cs typeface="+mn-lt"/>
              </a:rPr>
              <a:t>, </a:t>
            </a:r>
            <a:r>
              <a:rPr lang="en-US" sz="3200" err="1">
                <a:solidFill>
                  <a:srgbClr val="404040"/>
                </a:solidFill>
                <a:ea typeface="+mn-lt"/>
                <a:cs typeface="+mn-lt"/>
              </a:rPr>
              <a:t>izmantojot</a:t>
            </a:r>
            <a:r>
              <a:rPr lang="en-US" sz="3200">
                <a:solidFill>
                  <a:srgbClr val="404040"/>
                </a:solidFill>
                <a:ea typeface="+mn-lt"/>
                <a:cs typeface="+mn-lt"/>
              </a:rPr>
              <a:t> </a:t>
            </a:r>
            <a:r>
              <a:rPr lang="en-US" sz="3200" err="1">
                <a:solidFill>
                  <a:srgbClr val="404040"/>
                </a:solidFill>
                <a:ea typeface="+mn-lt"/>
                <a:cs typeface="+mn-lt"/>
              </a:rPr>
              <a:t>ciklu</a:t>
            </a:r>
            <a:r>
              <a:rPr lang="en-US" sz="3200">
                <a:solidFill>
                  <a:srgbClr val="404040"/>
                </a:solidFill>
                <a:ea typeface="+mn-lt"/>
                <a:cs typeface="+mn-lt"/>
              </a:rPr>
              <a:t>.</a:t>
            </a:r>
            <a:br>
              <a:rPr lang="en-US" sz="3200">
                <a:ea typeface="+mn-lt"/>
                <a:cs typeface="+mn-lt"/>
              </a:rPr>
            </a:br>
            <a:r>
              <a:rPr lang="en-US" sz="3200" err="1">
                <a:solidFill>
                  <a:srgbClr val="404040"/>
                </a:solidFill>
                <a:ea typeface="+mn-lt"/>
                <a:cs typeface="+mn-lt"/>
              </a:rPr>
              <a:t>Piemērs</a:t>
            </a:r>
            <a:r>
              <a:rPr lang="en-US" sz="3200">
                <a:solidFill>
                  <a:srgbClr val="404040"/>
                </a:solidFill>
                <a:ea typeface="+mn-lt"/>
                <a:cs typeface="+mn-lt"/>
              </a:rPr>
              <a:t>:</a:t>
            </a:r>
            <a:br>
              <a:rPr lang="en-US" sz="3200">
                <a:ea typeface="+mn-lt"/>
                <a:cs typeface="+mn-lt"/>
              </a:rPr>
            </a:br>
            <a:r>
              <a:rPr lang="en-US" sz="3200" err="1">
                <a:solidFill>
                  <a:srgbClr val="404040"/>
                </a:solidFill>
                <a:ea typeface="+mn-lt"/>
                <a:cs typeface="+mn-lt"/>
              </a:rPr>
              <a:t>Ievade</a:t>
            </a:r>
            <a:r>
              <a:rPr lang="en-US" sz="3200">
                <a:solidFill>
                  <a:srgbClr val="404040"/>
                </a:solidFill>
                <a:ea typeface="+mn-lt"/>
                <a:cs typeface="+mn-lt"/>
              </a:rPr>
              <a:t>: </a:t>
            </a:r>
            <a:r>
              <a:rPr lang="en-US" sz="3200">
                <a:solidFill>
                  <a:srgbClr val="404040"/>
                </a:solidFill>
                <a:latin typeface="Consolas"/>
                <a:ea typeface="Calibri" panose="020F0502020204030204"/>
                <a:cs typeface="Calibri" panose="020F0502020204030204"/>
              </a:rPr>
              <a:t>"</a:t>
            </a:r>
            <a:r>
              <a:rPr lang="en-US" sz="3200" err="1">
                <a:solidFill>
                  <a:srgbClr val="404040"/>
                </a:solidFill>
                <a:latin typeface="Consolas"/>
                <a:ea typeface="Calibri" panose="020F0502020204030204"/>
                <a:cs typeface="Calibri" panose="020F0502020204030204"/>
              </a:rPr>
              <a:t>programmēšana</a:t>
            </a:r>
            <a:r>
              <a:rPr lang="en-US" sz="3200">
                <a:solidFill>
                  <a:srgbClr val="404040"/>
                </a:solidFill>
                <a:latin typeface="Consolas"/>
                <a:ea typeface="Calibri" panose="020F0502020204030204"/>
                <a:cs typeface="Calibri" panose="020F0502020204030204"/>
              </a:rPr>
              <a:t>"</a:t>
            </a:r>
            <a:br>
              <a:rPr lang="en-US" sz="3200">
                <a:latin typeface="Consolas"/>
                <a:ea typeface="Calibri" panose="020F0502020204030204"/>
                <a:cs typeface="Calibri" panose="020F0502020204030204"/>
              </a:rPr>
            </a:br>
            <a:r>
              <a:rPr lang="en-US" sz="3200" err="1">
                <a:solidFill>
                  <a:srgbClr val="404040"/>
                </a:solidFill>
                <a:latin typeface="Consolas"/>
                <a:ea typeface="Calibri" panose="020F0502020204030204"/>
                <a:cs typeface="Calibri" panose="020F0502020204030204"/>
              </a:rPr>
              <a:t>Izvade</a:t>
            </a:r>
            <a:r>
              <a:rPr lang="en-US" sz="3200">
                <a:solidFill>
                  <a:srgbClr val="404040"/>
                </a:solidFill>
                <a:latin typeface="Consolas"/>
                <a:ea typeface="Calibri" panose="020F0502020204030204"/>
                <a:cs typeface="Calibri" panose="020F0502020204030204"/>
              </a:rPr>
              <a:t>: "</a:t>
            </a:r>
            <a:r>
              <a:rPr lang="en-US" sz="3200" err="1">
                <a:solidFill>
                  <a:srgbClr val="404040"/>
                </a:solidFill>
                <a:latin typeface="Consolas"/>
                <a:ea typeface="Calibri" panose="020F0502020204030204"/>
                <a:cs typeface="Calibri" panose="020F0502020204030204"/>
              </a:rPr>
              <a:t>anašēmmargorp</a:t>
            </a:r>
            <a:r>
              <a:rPr lang="en-US" sz="3200">
                <a:solidFill>
                  <a:srgbClr val="404040"/>
                </a:solidFill>
                <a:latin typeface="Consolas"/>
                <a:ea typeface="Calibri" panose="020F0502020204030204"/>
                <a:cs typeface="Calibri" panose="020F0502020204030204"/>
              </a:rPr>
              <a:t>"</a:t>
            </a:r>
            <a:endParaRPr lang="en-US" sz="3200"/>
          </a:p>
        </p:txBody>
      </p:sp>
    </p:spTree>
    <p:extLst>
      <p:ext uri="{BB962C8B-B14F-4D97-AF65-F5344CB8AC3E}">
        <p14:creationId xmlns:p14="http://schemas.microsoft.com/office/powerpoint/2010/main" val="32845225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DFE5F-075A-1ED4-2786-E72575D15E73}"/>
              </a:ext>
            </a:extLst>
          </p:cNvPr>
          <p:cNvSpPr>
            <a:spLocks noGrp="1"/>
          </p:cNvSpPr>
          <p:nvPr>
            <p:ph type="title"/>
          </p:nvPr>
        </p:nvSpPr>
        <p:spPr/>
        <p:txBody>
          <a:bodyPr/>
          <a:lstStyle/>
          <a:p>
            <a:r>
              <a:rPr lang="en-US" err="1">
                <a:cs typeface="Calibri Light"/>
              </a:rPr>
              <a:t>Konstrukcija</a:t>
            </a:r>
            <a:r>
              <a:rPr lang="en-US">
                <a:cs typeface="Calibri Light"/>
              </a:rPr>
              <a:t> "else if"</a:t>
            </a:r>
            <a:endParaRPr lang="en-US"/>
          </a:p>
        </p:txBody>
      </p:sp>
      <p:pic>
        <p:nvPicPr>
          <p:cNvPr id="4" name="Content Placeholder 3" descr="A screenshot of a computer code&#10;&#10;Description automatically generated">
            <a:extLst>
              <a:ext uri="{FF2B5EF4-FFF2-40B4-BE49-F238E27FC236}">
                <a16:creationId xmlns:a16="http://schemas.microsoft.com/office/drawing/2014/main" id="{CB6861FC-77C1-D73C-261C-6464026BAA2C}"/>
              </a:ext>
            </a:extLst>
          </p:cNvPr>
          <p:cNvPicPr>
            <a:picLocks noGrp="1" noChangeAspect="1"/>
          </p:cNvPicPr>
          <p:nvPr>
            <p:ph idx="1"/>
          </p:nvPr>
        </p:nvPicPr>
        <p:blipFill>
          <a:blip r:embed="rId2"/>
          <a:stretch>
            <a:fillRect/>
          </a:stretch>
        </p:blipFill>
        <p:spPr>
          <a:xfrm>
            <a:off x="2704162" y="1471840"/>
            <a:ext cx="5967248" cy="4841195"/>
          </a:xfrm>
        </p:spPr>
      </p:pic>
    </p:spTree>
    <p:extLst>
      <p:ext uri="{BB962C8B-B14F-4D97-AF65-F5344CB8AC3E}">
        <p14:creationId xmlns:p14="http://schemas.microsoft.com/office/powerpoint/2010/main" val="173859969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4C80D-9129-68AF-4B9F-F6E5B7793AE3}"/>
              </a:ext>
            </a:extLst>
          </p:cNvPr>
          <p:cNvSpPr>
            <a:spLocks noGrp="1"/>
          </p:cNvSpPr>
          <p:nvPr>
            <p:ph type="title"/>
          </p:nvPr>
        </p:nvSpPr>
        <p:spPr/>
        <p:txBody>
          <a:bodyPr/>
          <a:lstStyle/>
          <a:p>
            <a:r>
              <a:rPr lang="en-US" err="1">
                <a:ea typeface="Calibri Light"/>
                <a:cs typeface="Calibri Light"/>
              </a:rPr>
              <a:t>Praktiskais</a:t>
            </a:r>
            <a:r>
              <a:rPr lang="en-US">
                <a:ea typeface="Calibri Light"/>
                <a:cs typeface="Calibri Light"/>
              </a:rPr>
              <a:t> </a:t>
            </a:r>
            <a:r>
              <a:rPr lang="en-US" err="1">
                <a:ea typeface="Calibri Light"/>
                <a:cs typeface="Calibri Light"/>
              </a:rPr>
              <a:t>uzdevums</a:t>
            </a:r>
            <a:endParaRPr lang="en-US" err="1"/>
          </a:p>
        </p:txBody>
      </p:sp>
      <p:sp>
        <p:nvSpPr>
          <p:cNvPr id="3" name="Content Placeholder 2">
            <a:extLst>
              <a:ext uri="{FF2B5EF4-FFF2-40B4-BE49-F238E27FC236}">
                <a16:creationId xmlns:a16="http://schemas.microsoft.com/office/drawing/2014/main" id="{163F0FE3-99BD-EA3C-3726-37D600831D92}"/>
              </a:ext>
            </a:extLst>
          </p:cNvPr>
          <p:cNvSpPr>
            <a:spLocks noGrp="1"/>
          </p:cNvSpPr>
          <p:nvPr>
            <p:ph idx="1"/>
          </p:nvPr>
        </p:nvSpPr>
        <p:spPr/>
        <p:txBody>
          <a:bodyPr vert="horz" lIns="91440" tIns="45720" rIns="91440" bIns="45720" rtlCol="0" anchor="t">
            <a:normAutofit/>
          </a:bodyPr>
          <a:lstStyle/>
          <a:p>
            <a:pPr marL="0" indent="0">
              <a:buNone/>
            </a:pPr>
            <a:r>
              <a:rPr lang="en-US" sz="3200" err="1">
                <a:solidFill>
                  <a:srgbClr val="404040"/>
                </a:solidFill>
                <a:ea typeface="+mn-lt"/>
                <a:cs typeface="+mn-lt"/>
              </a:rPr>
              <a:t>Armstronga</a:t>
            </a:r>
            <a:r>
              <a:rPr lang="en-US" sz="3200">
                <a:solidFill>
                  <a:srgbClr val="404040"/>
                </a:solidFill>
                <a:ea typeface="+mn-lt"/>
                <a:cs typeface="+mn-lt"/>
              </a:rPr>
              <a:t> </a:t>
            </a:r>
            <a:r>
              <a:rPr lang="en-US" sz="3200" err="1">
                <a:solidFill>
                  <a:srgbClr val="404040"/>
                </a:solidFill>
                <a:ea typeface="+mn-lt"/>
                <a:cs typeface="+mn-lt"/>
              </a:rPr>
              <a:t>skaitlis</a:t>
            </a:r>
            <a:r>
              <a:rPr lang="en-US" sz="3200">
                <a:solidFill>
                  <a:srgbClr val="404040"/>
                </a:solidFill>
                <a:ea typeface="+mn-lt"/>
                <a:cs typeface="+mn-lt"/>
              </a:rPr>
              <a:t> </a:t>
            </a:r>
            <a:r>
              <a:rPr lang="en-US" sz="3200" err="1">
                <a:solidFill>
                  <a:srgbClr val="404040"/>
                </a:solidFill>
                <a:ea typeface="+mn-lt"/>
                <a:cs typeface="+mn-lt"/>
              </a:rPr>
              <a:t>ir</a:t>
            </a:r>
            <a:r>
              <a:rPr lang="en-US" sz="3200">
                <a:solidFill>
                  <a:srgbClr val="404040"/>
                </a:solidFill>
                <a:ea typeface="+mn-lt"/>
                <a:cs typeface="+mn-lt"/>
              </a:rPr>
              <a:t> </a:t>
            </a:r>
            <a:r>
              <a:rPr lang="en-US" sz="3200" err="1">
                <a:solidFill>
                  <a:srgbClr val="404040"/>
                </a:solidFill>
                <a:ea typeface="+mn-lt"/>
                <a:cs typeface="+mn-lt"/>
              </a:rPr>
              <a:t>tāds</a:t>
            </a:r>
            <a:r>
              <a:rPr lang="en-US" sz="3200">
                <a:solidFill>
                  <a:srgbClr val="404040"/>
                </a:solidFill>
                <a:ea typeface="+mn-lt"/>
                <a:cs typeface="+mn-lt"/>
              </a:rPr>
              <a:t> </a:t>
            </a:r>
            <a:r>
              <a:rPr lang="en-US" sz="3200" err="1">
                <a:solidFill>
                  <a:srgbClr val="404040"/>
                </a:solidFill>
                <a:ea typeface="+mn-lt"/>
                <a:cs typeface="+mn-lt"/>
              </a:rPr>
              <a:t>skaitlis</a:t>
            </a:r>
            <a:r>
              <a:rPr lang="en-US" sz="3200">
                <a:solidFill>
                  <a:srgbClr val="404040"/>
                </a:solidFill>
                <a:ea typeface="+mn-lt"/>
                <a:cs typeface="+mn-lt"/>
              </a:rPr>
              <a:t>, </a:t>
            </a:r>
            <a:r>
              <a:rPr lang="en-US" sz="3200" err="1">
                <a:solidFill>
                  <a:srgbClr val="404040"/>
                </a:solidFill>
                <a:ea typeface="+mn-lt"/>
                <a:cs typeface="+mn-lt"/>
              </a:rPr>
              <a:t>kurš</a:t>
            </a:r>
            <a:r>
              <a:rPr lang="en-US" sz="3200">
                <a:solidFill>
                  <a:srgbClr val="404040"/>
                </a:solidFill>
                <a:ea typeface="+mn-lt"/>
                <a:cs typeface="+mn-lt"/>
              </a:rPr>
              <a:t> </a:t>
            </a:r>
            <a:r>
              <a:rPr lang="en-US" sz="3200" err="1">
                <a:solidFill>
                  <a:srgbClr val="404040"/>
                </a:solidFill>
                <a:ea typeface="+mn-lt"/>
                <a:cs typeface="+mn-lt"/>
              </a:rPr>
              <a:t>vienāds</a:t>
            </a:r>
            <a:r>
              <a:rPr lang="en-US" sz="3200">
                <a:solidFill>
                  <a:srgbClr val="404040"/>
                </a:solidFill>
                <a:ea typeface="+mn-lt"/>
                <a:cs typeface="+mn-lt"/>
              </a:rPr>
              <a:t> </a:t>
            </a:r>
            <a:r>
              <a:rPr lang="en-US" sz="3200" err="1">
                <a:solidFill>
                  <a:srgbClr val="404040"/>
                </a:solidFill>
                <a:ea typeface="+mn-lt"/>
                <a:cs typeface="+mn-lt"/>
              </a:rPr>
              <a:t>ar</a:t>
            </a:r>
            <a:r>
              <a:rPr lang="en-US" sz="3200">
                <a:solidFill>
                  <a:srgbClr val="404040"/>
                </a:solidFill>
                <a:ea typeface="+mn-lt"/>
                <a:cs typeface="+mn-lt"/>
              </a:rPr>
              <a:t> </a:t>
            </a:r>
            <a:r>
              <a:rPr lang="en-US" sz="3200" err="1">
                <a:solidFill>
                  <a:srgbClr val="404040"/>
                </a:solidFill>
                <a:ea typeface="+mn-lt"/>
                <a:cs typeface="+mn-lt"/>
              </a:rPr>
              <a:t>savu</a:t>
            </a:r>
            <a:r>
              <a:rPr lang="en-US" sz="3200">
                <a:solidFill>
                  <a:srgbClr val="404040"/>
                </a:solidFill>
                <a:ea typeface="+mn-lt"/>
                <a:cs typeface="+mn-lt"/>
              </a:rPr>
              <a:t> </a:t>
            </a:r>
            <a:r>
              <a:rPr lang="en-US" sz="3200" err="1">
                <a:solidFill>
                  <a:srgbClr val="404040"/>
                </a:solidFill>
                <a:ea typeface="+mn-lt"/>
                <a:cs typeface="+mn-lt"/>
              </a:rPr>
              <a:t>ciparu</a:t>
            </a:r>
            <a:r>
              <a:rPr lang="en-US" sz="3200">
                <a:solidFill>
                  <a:srgbClr val="404040"/>
                </a:solidFill>
                <a:ea typeface="+mn-lt"/>
                <a:cs typeface="+mn-lt"/>
              </a:rPr>
              <a:t> </a:t>
            </a:r>
            <a:r>
              <a:rPr lang="en-US" sz="3200" err="1">
                <a:solidFill>
                  <a:srgbClr val="404040"/>
                </a:solidFill>
                <a:ea typeface="+mn-lt"/>
                <a:cs typeface="+mn-lt"/>
              </a:rPr>
              <a:t>kubu</a:t>
            </a:r>
            <a:r>
              <a:rPr lang="en-US" sz="3200">
                <a:solidFill>
                  <a:srgbClr val="404040"/>
                </a:solidFill>
                <a:ea typeface="+mn-lt"/>
                <a:cs typeface="+mn-lt"/>
              </a:rPr>
              <a:t> </a:t>
            </a:r>
            <a:r>
              <a:rPr lang="en-US" sz="3200" err="1">
                <a:solidFill>
                  <a:srgbClr val="404040"/>
                </a:solidFill>
                <a:ea typeface="+mn-lt"/>
                <a:cs typeface="+mn-lt"/>
              </a:rPr>
              <a:t>summu</a:t>
            </a:r>
            <a:r>
              <a:rPr lang="en-US" sz="3200">
                <a:solidFill>
                  <a:srgbClr val="404040"/>
                </a:solidFill>
                <a:ea typeface="+mn-lt"/>
                <a:cs typeface="+mn-lt"/>
              </a:rPr>
              <a:t>. </a:t>
            </a:r>
            <a:r>
              <a:rPr lang="en-US" sz="3200" err="1">
                <a:solidFill>
                  <a:srgbClr val="404040"/>
                </a:solidFill>
                <a:ea typeface="+mn-lt"/>
                <a:cs typeface="+mn-lt"/>
              </a:rPr>
              <a:t>Piemēram</a:t>
            </a:r>
            <a:r>
              <a:rPr lang="en-US" sz="3200">
                <a:solidFill>
                  <a:srgbClr val="404040"/>
                </a:solidFill>
                <a:ea typeface="+mn-lt"/>
                <a:cs typeface="+mn-lt"/>
              </a:rPr>
              <a:t>, </a:t>
            </a:r>
            <a:r>
              <a:rPr lang="en-US" sz="3200">
                <a:solidFill>
                  <a:srgbClr val="404040"/>
                </a:solidFill>
                <a:latin typeface="Consolas"/>
                <a:ea typeface="Calibri" panose="020F0502020204030204"/>
                <a:cs typeface="Calibri" panose="020F0502020204030204"/>
              </a:rPr>
              <a:t>153 = 1³ + 5³ + 3³</a:t>
            </a:r>
            <a:r>
              <a:rPr lang="en-US" sz="3200">
                <a:solidFill>
                  <a:srgbClr val="404040"/>
                </a:solidFill>
                <a:ea typeface="+mn-lt"/>
                <a:cs typeface="+mn-lt"/>
              </a:rPr>
              <a:t>.</a:t>
            </a:r>
            <a:br>
              <a:rPr lang="en-US" sz="3200">
                <a:ea typeface="+mn-lt"/>
                <a:cs typeface="+mn-lt"/>
              </a:rPr>
            </a:br>
            <a:r>
              <a:rPr lang="en-US" sz="3200" err="1">
                <a:solidFill>
                  <a:srgbClr val="404040"/>
                </a:solidFill>
                <a:ea typeface="+mn-lt"/>
                <a:cs typeface="+mn-lt"/>
              </a:rPr>
              <a:t>Uzrakstiet</a:t>
            </a:r>
            <a:r>
              <a:rPr lang="en-US" sz="3200">
                <a:solidFill>
                  <a:srgbClr val="404040"/>
                </a:solidFill>
                <a:ea typeface="+mn-lt"/>
                <a:cs typeface="+mn-lt"/>
              </a:rPr>
              <a:t> </a:t>
            </a:r>
            <a:r>
              <a:rPr lang="en-US" sz="3200" err="1">
                <a:solidFill>
                  <a:srgbClr val="404040"/>
                </a:solidFill>
                <a:ea typeface="+mn-lt"/>
                <a:cs typeface="+mn-lt"/>
              </a:rPr>
              <a:t>programmu</a:t>
            </a:r>
            <a:r>
              <a:rPr lang="en-US" sz="3200">
                <a:solidFill>
                  <a:srgbClr val="404040"/>
                </a:solidFill>
                <a:ea typeface="+mn-lt"/>
                <a:cs typeface="+mn-lt"/>
              </a:rPr>
              <a:t>, kas </a:t>
            </a:r>
            <a:r>
              <a:rPr lang="en-US" sz="3200" err="1">
                <a:solidFill>
                  <a:srgbClr val="404040"/>
                </a:solidFill>
                <a:ea typeface="+mn-lt"/>
                <a:cs typeface="+mn-lt"/>
              </a:rPr>
              <a:t>pārbauda</a:t>
            </a:r>
            <a:r>
              <a:rPr lang="en-US" sz="3200">
                <a:solidFill>
                  <a:srgbClr val="404040"/>
                </a:solidFill>
                <a:ea typeface="+mn-lt"/>
                <a:cs typeface="+mn-lt"/>
              </a:rPr>
              <a:t>, </a:t>
            </a:r>
            <a:r>
              <a:rPr lang="en-US" sz="3200" err="1">
                <a:solidFill>
                  <a:srgbClr val="404040"/>
                </a:solidFill>
                <a:ea typeface="+mn-lt"/>
                <a:cs typeface="+mn-lt"/>
              </a:rPr>
              <a:t>vai</a:t>
            </a:r>
            <a:r>
              <a:rPr lang="en-US" sz="3200">
                <a:solidFill>
                  <a:srgbClr val="404040"/>
                </a:solidFill>
                <a:ea typeface="+mn-lt"/>
                <a:cs typeface="+mn-lt"/>
              </a:rPr>
              <a:t> </a:t>
            </a:r>
            <a:r>
              <a:rPr lang="en-US" sz="3200" err="1">
                <a:solidFill>
                  <a:srgbClr val="404040"/>
                </a:solidFill>
                <a:ea typeface="+mn-lt"/>
                <a:cs typeface="+mn-lt"/>
              </a:rPr>
              <a:t>ievadītais</a:t>
            </a:r>
            <a:r>
              <a:rPr lang="en-US" sz="3200">
                <a:solidFill>
                  <a:srgbClr val="404040"/>
                </a:solidFill>
                <a:ea typeface="+mn-lt"/>
                <a:cs typeface="+mn-lt"/>
              </a:rPr>
              <a:t> </a:t>
            </a:r>
            <a:r>
              <a:rPr lang="en-US" sz="3200" err="1">
                <a:solidFill>
                  <a:srgbClr val="404040"/>
                </a:solidFill>
                <a:ea typeface="+mn-lt"/>
                <a:cs typeface="+mn-lt"/>
              </a:rPr>
              <a:t>skaitlis</a:t>
            </a:r>
            <a:r>
              <a:rPr lang="en-US" sz="3200">
                <a:solidFill>
                  <a:srgbClr val="404040"/>
                </a:solidFill>
                <a:ea typeface="+mn-lt"/>
                <a:cs typeface="+mn-lt"/>
              </a:rPr>
              <a:t> </a:t>
            </a:r>
            <a:r>
              <a:rPr lang="en-US" sz="3200" err="1">
                <a:solidFill>
                  <a:srgbClr val="404040"/>
                </a:solidFill>
                <a:ea typeface="+mn-lt"/>
                <a:cs typeface="+mn-lt"/>
              </a:rPr>
              <a:t>ir</a:t>
            </a:r>
            <a:r>
              <a:rPr lang="en-US" sz="3200">
                <a:solidFill>
                  <a:srgbClr val="404040"/>
                </a:solidFill>
                <a:ea typeface="+mn-lt"/>
                <a:cs typeface="+mn-lt"/>
              </a:rPr>
              <a:t> </a:t>
            </a:r>
            <a:r>
              <a:rPr lang="en-US" sz="3200" err="1">
                <a:solidFill>
                  <a:srgbClr val="404040"/>
                </a:solidFill>
                <a:ea typeface="+mn-lt"/>
                <a:cs typeface="+mn-lt"/>
              </a:rPr>
              <a:t>Armstronga</a:t>
            </a:r>
            <a:r>
              <a:rPr lang="en-US" sz="3200">
                <a:solidFill>
                  <a:srgbClr val="404040"/>
                </a:solidFill>
                <a:ea typeface="+mn-lt"/>
                <a:cs typeface="+mn-lt"/>
              </a:rPr>
              <a:t> </a:t>
            </a:r>
            <a:r>
              <a:rPr lang="en-US" sz="3200" err="1">
                <a:solidFill>
                  <a:srgbClr val="404040"/>
                </a:solidFill>
                <a:ea typeface="+mn-lt"/>
                <a:cs typeface="+mn-lt"/>
              </a:rPr>
              <a:t>skaitlis</a:t>
            </a:r>
            <a:r>
              <a:rPr lang="en-US" sz="3200">
                <a:solidFill>
                  <a:srgbClr val="404040"/>
                </a:solidFill>
                <a:ea typeface="+mn-lt"/>
                <a:cs typeface="+mn-lt"/>
              </a:rPr>
              <a:t>.</a:t>
            </a:r>
            <a:br>
              <a:rPr lang="en-US" sz="3200">
                <a:ea typeface="+mn-lt"/>
                <a:cs typeface="+mn-lt"/>
              </a:rPr>
            </a:br>
            <a:r>
              <a:rPr lang="en-US" sz="3200" err="1">
                <a:solidFill>
                  <a:srgbClr val="404040"/>
                </a:solidFill>
                <a:ea typeface="+mn-lt"/>
                <a:cs typeface="+mn-lt"/>
              </a:rPr>
              <a:t>Piemērs</a:t>
            </a:r>
            <a:r>
              <a:rPr lang="en-US" sz="3200">
                <a:solidFill>
                  <a:srgbClr val="404040"/>
                </a:solidFill>
                <a:ea typeface="+mn-lt"/>
                <a:cs typeface="+mn-lt"/>
              </a:rPr>
              <a:t>:</a:t>
            </a:r>
            <a:br>
              <a:rPr lang="en-US" sz="3200">
                <a:ea typeface="+mn-lt"/>
                <a:cs typeface="+mn-lt"/>
              </a:rPr>
            </a:br>
            <a:r>
              <a:rPr lang="en-US" sz="3200" err="1">
                <a:solidFill>
                  <a:srgbClr val="404040"/>
                </a:solidFill>
                <a:ea typeface="+mn-lt"/>
                <a:cs typeface="+mn-lt"/>
              </a:rPr>
              <a:t>Ievade</a:t>
            </a:r>
            <a:r>
              <a:rPr lang="en-US" sz="3200">
                <a:solidFill>
                  <a:srgbClr val="404040"/>
                </a:solidFill>
                <a:ea typeface="+mn-lt"/>
                <a:cs typeface="+mn-lt"/>
              </a:rPr>
              <a:t>: </a:t>
            </a:r>
            <a:r>
              <a:rPr lang="en-US" sz="3200">
                <a:solidFill>
                  <a:srgbClr val="404040"/>
                </a:solidFill>
                <a:latin typeface="Consolas"/>
                <a:ea typeface="Calibri" panose="020F0502020204030204"/>
                <a:cs typeface="Calibri" panose="020F0502020204030204"/>
              </a:rPr>
              <a:t>153</a:t>
            </a:r>
            <a:br>
              <a:rPr lang="en-US" sz="3200">
                <a:latin typeface="Consolas"/>
                <a:ea typeface="Calibri" panose="020F0502020204030204"/>
                <a:cs typeface="Calibri" panose="020F0502020204030204"/>
              </a:rPr>
            </a:br>
            <a:r>
              <a:rPr lang="en-US" sz="3200" err="1">
                <a:solidFill>
                  <a:srgbClr val="404040"/>
                </a:solidFill>
                <a:latin typeface="Consolas"/>
                <a:ea typeface="Calibri" panose="020F0502020204030204"/>
                <a:cs typeface="Calibri" panose="020F0502020204030204"/>
              </a:rPr>
              <a:t>Izvade</a:t>
            </a:r>
            <a:r>
              <a:rPr lang="en-US" sz="3200">
                <a:solidFill>
                  <a:srgbClr val="404040"/>
                </a:solidFill>
                <a:latin typeface="Consolas"/>
                <a:ea typeface="Calibri" panose="020F0502020204030204"/>
                <a:cs typeface="Calibri" panose="020F0502020204030204"/>
              </a:rPr>
              <a:t>: 153 </a:t>
            </a:r>
            <a:r>
              <a:rPr lang="en-US" sz="3200" err="1">
                <a:solidFill>
                  <a:srgbClr val="404040"/>
                </a:solidFill>
                <a:latin typeface="Consolas"/>
                <a:ea typeface="Calibri" panose="020F0502020204030204"/>
                <a:cs typeface="Calibri" panose="020F0502020204030204"/>
              </a:rPr>
              <a:t>ir</a:t>
            </a:r>
            <a:r>
              <a:rPr lang="en-US" sz="3200">
                <a:solidFill>
                  <a:srgbClr val="404040"/>
                </a:solidFill>
                <a:latin typeface="Consolas"/>
                <a:ea typeface="Calibri" panose="020F0502020204030204"/>
                <a:cs typeface="Calibri" panose="020F0502020204030204"/>
              </a:rPr>
              <a:t> </a:t>
            </a:r>
            <a:r>
              <a:rPr lang="en-US" sz="3200" err="1">
                <a:solidFill>
                  <a:srgbClr val="404040"/>
                </a:solidFill>
                <a:latin typeface="Consolas"/>
                <a:ea typeface="Calibri" panose="020F0502020204030204"/>
                <a:cs typeface="Calibri" panose="020F0502020204030204"/>
              </a:rPr>
              <a:t>Armstronga</a:t>
            </a:r>
            <a:r>
              <a:rPr lang="en-US" sz="3200">
                <a:solidFill>
                  <a:srgbClr val="404040"/>
                </a:solidFill>
                <a:latin typeface="Consolas"/>
                <a:ea typeface="Calibri" panose="020F0502020204030204"/>
                <a:cs typeface="Calibri" panose="020F0502020204030204"/>
              </a:rPr>
              <a:t> </a:t>
            </a:r>
            <a:r>
              <a:rPr lang="en-US" sz="3200" err="1">
                <a:solidFill>
                  <a:srgbClr val="404040"/>
                </a:solidFill>
                <a:latin typeface="Consolas"/>
                <a:ea typeface="Calibri" panose="020F0502020204030204"/>
                <a:cs typeface="Calibri" panose="020F0502020204030204"/>
              </a:rPr>
              <a:t>skaitlis</a:t>
            </a:r>
            <a:r>
              <a:rPr lang="en-US" sz="3200">
                <a:solidFill>
                  <a:srgbClr val="404040"/>
                </a:solidFill>
                <a:latin typeface="Consolas"/>
                <a:ea typeface="Calibri" panose="020F0502020204030204"/>
                <a:cs typeface="Calibri" panose="020F0502020204030204"/>
              </a:rPr>
              <a:t>!</a:t>
            </a:r>
            <a:endParaRPr lang="en-US" sz="3200"/>
          </a:p>
        </p:txBody>
      </p:sp>
    </p:spTree>
    <p:extLst>
      <p:ext uri="{BB962C8B-B14F-4D97-AF65-F5344CB8AC3E}">
        <p14:creationId xmlns:p14="http://schemas.microsoft.com/office/powerpoint/2010/main" val="234249961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C6C1C-6A8E-6FB4-B168-CCBD2C400608}"/>
              </a:ext>
            </a:extLst>
          </p:cNvPr>
          <p:cNvSpPr>
            <a:spLocks noGrp="1"/>
          </p:cNvSpPr>
          <p:nvPr>
            <p:ph type="title"/>
          </p:nvPr>
        </p:nvSpPr>
        <p:spPr/>
        <p:txBody>
          <a:bodyPr/>
          <a:lstStyle/>
          <a:p>
            <a:r>
              <a:rPr lang="en-US" err="1">
                <a:ea typeface="Calibri Light"/>
                <a:cs typeface="Calibri Light"/>
              </a:rPr>
              <a:t>Binārā</a:t>
            </a:r>
            <a:r>
              <a:rPr lang="en-US">
                <a:ea typeface="Calibri Light"/>
                <a:cs typeface="Calibri Light"/>
              </a:rPr>
              <a:t> </a:t>
            </a:r>
            <a:r>
              <a:rPr lang="en-US" err="1">
                <a:ea typeface="Calibri Light"/>
                <a:cs typeface="Calibri Light"/>
              </a:rPr>
              <a:t>skaitīšanas</a:t>
            </a:r>
            <a:r>
              <a:rPr lang="en-US">
                <a:ea typeface="Calibri Light"/>
                <a:cs typeface="Calibri Light"/>
              </a:rPr>
              <a:t> </a:t>
            </a:r>
            <a:r>
              <a:rPr lang="en-US" err="1">
                <a:ea typeface="Calibri Light"/>
                <a:cs typeface="Calibri Light"/>
              </a:rPr>
              <a:t>sistēma</a:t>
            </a:r>
            <a:endParaRPr lang="en-US" err="1"/>
          </a:p>
        </p:txBody>
      </p:sp>
      <p:sp>
        <p:nvSpPr>
          <p:cNvPr id="3" name="Content Placeholder 2">
            <a:extLst>
              <a:ext uri="{FF2B5EF4-FFF2-40B4-BE49-F238E27FC236}">
                <a16:creationId xmlns:a16="http://schemas.microsoft.com/office/drawing/2014/main" id="{37F306CB-7E40-017B-96FF-99DA3DD2B14B}"/>
              </a:ext>
            </a:extLst>
          </p:cNvPr>
          <p:cNvSpPr>
            <a:spLocks noGrp="1"/>
          </p:cNvSpPr>
          <p:nvPr>
            <p:ph idx="1"/>
          </p:nvPr>
        </p:nvSpPr>
        <p:spPr/>
        <p:txBody>
          <a:bodyPr vert="horz" lIns="91440" tIns="45720" rIns="91440" bIns="45720" rtlCol="0" anchor="t">
            <a:normAutofit/>
          </a:bodyPr>
          <a:lstStyle/>
          <a:p>
            <a:pPr>
              <a:buFont typeface="Arial"/>
              <a:buChar char="•"/>
            </a:pPr>
            <a:r>
              <a:rPr lang="en-US" err="1">
                <a:solidFill>
                  <a:srgbClr val="404040"/>
                </a:solidFill>
                <a:ea typeface="+mn-lt"/>
                <a:cs typeface="+mn-lt"/>
              </a:rPr>
              <a:t>Binārā</a:t>
            </a:r>
            <a:r>
              <a:rPr lang="en-US">
                <a:solidFill>
                  <a:srgbClr val="404040"/>
                </a:solidFill>
                <a:ea typeface="+mn-lt"/>
                <a:cs typeface="+mn-lt"/>
              </a:rPr>
              <a:t> </a:t>
            </a:r>
            <a:r>
              <a:rPr lang="en-US" err="1">
                <a:solidFill>
                  <a:srgbClr val="404040"/>
                </a:solidFill>
                <a:ea typeface="+mn-lt"/>
                <a:cs typeface="+mn-lt"/>
              </a:rPr>
              <a:t>sistēma</a:t>
            </a:r>
            <a:r>
              <a:rPr lang="en-US">
                <a:solidFill>
                  <a:srgbClr val="404040"/>
                </a:solidFill>
                <a:ea typeface="+mn-lt"/>
                <a:cs typeface="+mn-lt"/>
              </a:rPr>
              <a:t> </a:t>
            </a:r>
            <a:r>
              <a:rPr lang="en-US" err="1">
                <a:solidFill>
                  <a:srgbClr val="404040"/>
                </a:solidFill>
                <a:ea typeface="+mn-lt"/>
                <a:cs typeface="+mn-lt"/>
              </a:rPr>
              <a:t>ir</a:t>
            </a:r>
            <a:r>
              <a:rPr lang="en-US">
                <a:solidFill>
                  <a:srgbClr val="404040"/>
                </a:solidFill>
                <a:ea typeface="+mn-lt"/>
                <a:cs typeface="+mn-lt"/>
              </a:rPr>
              <a:t> </a:t>
            </a:r>
            <a:r>
              <a:rPr lang="en-US" err="1">
                <a:solidFill>
                  <a:srgbClr val="404040"/>
                </a:solidFill>
                <a:ea typeface="+mn-lt"/>
                <a:cs typeface="+mn-lt"/>
              </a:rPr>
              <a:t>skaitīšanas</a:t>
            </a:r>
            <a:r>
              <a:rPr lang="en-US">
                <a:solidFill>
                  <a:srgbClr val="404040"/>
                </a:solidFill>
                <a:ea typeface="+mn-lt"/>
                <a:cs typeface="+mn-lt"/>
              </a:rPr>
              <a:t> </a:t>
            </a:r>
            <a:r>
              <a:rPr lang="en-US" err="1">
                <a:solidFill>
                  <a:srgbClr val="404040"/>
                </a:solidFill>
                <a:ea typeface="+mn-lt"/>
                <a:cs typeface="+mn-lt"/>
              </a:rPr>
              <a:t>sistēma</a:t>
            </a:r>
            <a:r>
              <a:rPr lang="en-US">
                <a:solidFill>
                  <a:srgbClr val="404040"/>
                </a:solidFill>
                <a:ea typeface="+mn-lt"/>
                <a:cs typeface="+mn-lt"/>
              </a:rPr>
              <a:t> </a:t>
            </a:r>
            <a:r>
              <a:rPr lang="en-US" err="1">
                <a:solidFill>
                  <a:srgbClr val="404040"/>
                </a:solidFill>
                <a:ea typeface="+mn-lt"/>
                <a:cs typeface="+mn-lt"/>
              </a:rPr>
              <a:t>ar</a:t>
            </a:r>
            <a:r>
              <a:rPr lang="en-US">
                <a:solidFill>
                  <a:srgbClr val="404040"/>
                </a:solidFill>
                <a:ea typeface="+mn-lt"/>
                <a:cs typeface="+mn-lt"/>
              </a:rPr>
              <a:t> </a:t>
            </a:r>
            <a:r>
              <a:rPr lang="en-US" err="1">
                <a:solidFill>
                  <a:srgbClr val="404040"/>
                </a:solidFill>
                <a:ea typeface="+mn-lt"/>
                <a:cs typeface="+mn-lt"/>
              </a:rPr>
              <a:t>bāzi</a:t>
            </a:r>
            <a:r>
              <a:rPr lang="en-US">
                <a:solidFill>
                  <a:srgbClr val="404040"/>
                </a:solidFill>
                <a:ea typeface="+mn-lt"/>
                <a:cs typeface="+mn-lt"/>
              </a:rPr>
              <a:t> </a:t>
            </a:r>
            <a:r>
              <a:rPr lang="en-US" b="1">
                <a:solidFill>
                  <a:srgbClr val="404040"/>
                </a:solidFill>
                <a:ea typeface="+mn-lt"/>
                <a:cs typeface="+mn-lt"/>
              </a:rPr>
              <a:t>2</a:t>
            </a:r>
            <a:r>
              <a:rPr lang="en-US">
                <a:solidFill>
                  <a:srgbClr val="404040"/>
                </a:solidFill>
                <a:ea typeface="+mn-lt"/>
                <a:cs typeface="+mn-lt"/>
              </a:rPr>
              <a:t>. </a:t>
            </a:r>
            <a:r>
              <a:rPr lang="en-US" err="1">
                <a:solidFill>
                  <a:srgbClr val="404040"/>
                </a:solidFill>
                <a:ea typeface="+mn-lt"/>
                <a:cs typeface="+mn-lt"/>
              </a:rPr>
              <a:t>Tā</a:t>
            </a:r>
            <a:r>
              <a:rPr lang="en-US">
                <a:solidFill>
                  <a:srgbClr val="404040"/>
                </a:solidFill>
                <a:ea typeface="+mn-lt"/>
                <a:cs typeface="+mn-lt"/>
              </a:rPr>
              <a:t> </a:t>
            </a:r>
            <a:r>
              <a:rPr lang="en-US" err="1">
                <a:solidFill>
                  <a:srgbClr val="404040"/>
                </a:solidFill>
                <a:ea typeface="+mn-lt"/>
                <a:cs typeface="+mn-lt"/>
              </a:rPr>
              <a:t>izmanto</a:t>
            </a:r>
            <a:r>
              <a:rPr lang="en-US">
                <a:solidFill>
                  <a:srgbClr val="404040"/>
                </a:solidFill>
                <a:ea typeface="+mn-lt"/>
                <a:cs typeface="+mn-lt"/>
              </a:rPr>
              <a:t> </a:t>
            </a:r>
            <a:r>
              <a:rPr lang="en-US" err="1">
                <a:solidFill>
                  <a:srgbClr val="404040"/>
                </a:solidFill>
                <a:ea typeface="+mn-lt"/>
                <a:cs typeface="+mn-lt"/>
              </a:rPr>
              <a:t>divus</a:t>
            </a:r>
            <a:r>
              <a:rPr lang="en-US">
                <a:solidFill>
                  <a:srgbClr val="404040"/>
                </a:solidFill>
                <a:ea typeface="+mn-lt"/>
                <a:cs typeface="+mn-lt"/>
              </a:rPr>
              <a:t> </a:t>
            </a:r>
            <a:r>
              <a:rPr lang="en-US" err="1">
                <a:solidFill>
                  <a:srgbClr val="404040"/>
                </a:solidFill>
                <a:ea typeface="+mn-lt"/>
                <a:cs typeface="+mn-lt"/>
              </a:rPr>
              <a:t>simbolus</a:t>
            </a:r>
            <a:r>
              <a:rPr lang="en-US">
                <a:solidFill>
                  <a:srgbClr val="404040"/>
                </a:solidFill>
                <a:ea typeface="+mn-lt"/>
                <a:cs typeface="+mn-lt"/>
              </a:rPr>
              <a:t>: </a:t>
            </a:r>
            <a:r>
              <a:rPr lang="en-US" b="1">
                <a:solidFill>
                  <a:srgbClr val="404040"/>
                </a:solidFill>
                <a:ea typeface="+mn-lt"/>
                <a:cs typeface="+mn-lt"/>
              </a:rPr>
              <a:t>0</a:t>
            </a:r>
            <a:r>
              <a:rPr lang="en-US">
                <a:solidFill>
                  <a:srgbClr val="404040"/>
                </a:solidFill>
                <a:ea typeface="+mn-lt"/>
                <a:cs typeface="+mn-lt"/>
              </a:rPr>
              <a:t> (</a:t>
            </a:r>
            <a:r>
              <a:rPr lang="en-US" err="1">
                <a:solidFill>
                  <a:srgbClr val="404040"/>
                </a:solidFill>
                <a:ea typeface="+mn-lt"/>
                <a:cs typeface="+mn-lt"/>
              </a:rPr>
              <a:t>izslēgts</a:t>
            </a:r>
            <a:r>
              <a:rPr lang="en-US">
                <a:solidFill>
                  <a:srgbClr val="404040"/>
                </a:solidFill>
                <a:ea typeface="+mn-lt"/>
                <a:cs typeface="+mn-lt"/>
              </a:rPr>
              <a:t>) un </a:t>
            </a:r>
            <a:r>
              <a:rPr lang="en-US" b="1">
                <a:solidFill>
                  <a:srgbClr val="404040"/>
                </a:solidFill>
                <a:ea typeface="+mn-lt"/>
                <a:cs typeface="+mn-lt"/>
              </a:rPr>
              <a:t>1</a:t>
            </a:r>
            <a:r>
              <a:rPr lang="en-US">
                <a:solidFill>
                  <a:srgbClr val="404040"/>
                </a:solidFill>
                <a:ea typeface="+mn-lt"/>
                <a:cs typeface="+mn-lt"/>
              </a:rPr>
              <a:t> (</a:t>
            </a:r>
            <a:r>
              <a:rPr lang="en-US" err="1">
                <a:solidFill>
                  <a:srgbClr val="404040"/>
                </a:solidFill>
                <a:ea typeface="+mn-lt"/>
                <a:cs typeface="+mn-lt"/>
              </a:rPr>
              <a:t>ieslēgts</a:t>
            </a:r>
            <a:r>
              <a:rPr lang="en-US">
                <a:solidFill>
                  <a:srgbClr val="404040"/>
                </a:solidFill>
                <a:ea typeface="+mn-lt"/>
                <a:cs typeface="+mn-lt"/>
              </a:rPr>
              <a:t>).</a:t>
            </a:r>
            <a:endParaRPr lang="en-US"/>
          </a:p>
          <a:p>
            <a:pPr>
              <a:buFont typeface="Arial"/>
              <a:buChar char="•"/>
            </a:pPr>
            <a:r>
              <a:rPr lang="en-US" b="1" err="1">
                <a:solidFill>
                  <a:srgbClr val="404040"/>
                </a:solidFill>
                <a:ea typeface="+mn-lt"/>
                <a:cs typeface="+mn-lt"/>
              </a:rPr>
              <a:t>Piemērs</a:t>
            </a:r>
            <a:r>
              <a:rPr lang="en-US" b="1">
                <a:solidFill>
                  <a:srgbClr val="404040"/>
                </a:solidFill>
                <a:ea typeface="+mn-lt"/>
                <a:cs typeface="+mn-lt"/>
              </a:rPr>
              <a:t>:</a:t>
            </a:r>
            <a:r>
              <a:rPr lang="en-US">
                <a:solidFill>
                  <a:srgbClr val="404040"/>
                </a:solidFill>
                <a:ea typeface="+mn-lt"/>
                <a:cs typeface="+mn-lt"/>
              </a:rPr>
              <a:t> </a:t>
            </a:r>
            <a:r>
              <a:rPr lang="en-US">
                <a:solidFill>
                  <a:srgbClr val="404040"/>
                </a:solidFill>
                <a:latin typeface="Consolas"/>
                <a:ea typeface="Calibri" panose="020F0502020204030204"/>
                <a:cs typeface="Calibri" panose="020F0502020204030204"/>
              </a:rPr>
              <a:t>1011</a:t>
            </a:r>
            <a:r>
              <a:rPr lang="en-US">
                <a:solidFill>
                  <a:srgbClr val="404040"/>
                </a:solidFill>
                <a:ea typeface="+mn-lt"/>
                <a:cs typeface="+mn-lt"/>
              </a:rPr>
              <a:t> </a:t>
            </a:r>
            <a:r>
              <a:rPr lang="en-US" err="1">
                <a:solidFill>
                  <a:srgbClr val="404040"/>
                </a:solidFill>
                <a:ea typeface="+mn-lt"/>
                <a:cs typeface="+mn-lt"/>
              </a:rPr>
              <a:t>binārajā</a:t>
            </a:r>
            <a:r>
              <a:rPr lang="en-US">
                <a:solidFill>
                  <a:srgbClr val="404040"/>
                </a:solidFill>
                <a:ea typeface="+mn-lt"/>
                <a:cs typeface="+mn-lt"/>
              </a:rPr>
              <a:t> </a:t>
            </a:r>
            <a:r>
              <a:rPr lang="en-US" err="1">
                <a:solidFill>
                  <a:srgbClr val="404040"/>
                </a:solidFill>
                <a:ea typeface="+mn-lt"/>
                <a:cs typeface="+mn-lt"/>
              </a:rPr>
              <a:t>sistēmā</a:t>
            </a:r>
            <a:r>
              <a:rPr lang="en-US">
                <a:solidFill>
                  <a:srgbClr val="404040"/>
                </a:solidFill>
                <a:ea typeface="+mn-lt"/>
                <a:cs typeface="+mn-lt"/>
              </a:rPr>
              <a:t> </a:t>
            </a:r>
            <a:r>
              <a:rPr lang="en-US" err="1">
                <a:solidFill>
                  <a:srgbClr val="404040"/>
                </a:solidFill>
                <a:ea typeface="+mn-lt"/>
                <a:cs typeface="+mn-lt"/>
              </a:rPr>
              <a:t>atbilst</a:t>
            </a:r>
            <a:r>
              <a:rPr lang="en-US">
                <a:solidFill>
                  <a:srgbClr val="404040"/>
                </a:solidFill>
                <a:ea typeface="+mn-lt"/>
                <a:cs typeface="+mn-lt"/>
              </a:rPr>
              <a:t> </a:t>
            </a:r>
            <a:r>
              <a:rPr lang="en-US" err="1">
                <a:solidFill>
                  <a:srgbClr val="404040"/>
                </a:solidFill>
                <a:ea typeface="+mn-lt"/>
                <a:cs typeface="+mn-lt"/>
              </a:rPr>
              <a:t>decimālajam</a:t>
            </a:r>
            <a:r>
              <a:rPr lang="en-US">
                <a:solidFill>
                  <a:srgbClr val="404040"/>
                </a:solidFill>
                <a:ea typeface="+mn-lt"/>
                <a:cs typeface="+mn-lt"/>
              </a:rPr>
              <a:t> </a:t>
            </a:r>
            <a:r>
              <a:rPr lang="en-US" err="1">
                <a:solidFill>
                  <a:srgbClr val="404040"/>
                </a:solidFill>
                <a:ea typeface="+mn-lt"/>
                <a:cs typeface="+mn-lt"/>
              </a:rPr>
              <a:t>skaitlim</a:t>
            </a:r>
            <a:r>
              <a:rPr lang="en-US">
                <a:solidFill>
                  <a:srgbClr val="404040"/>
                </a:solidFill>
                <a:ea typeface="+mn-lt"/>
                <a:cs typeface="+mn-lt"/>
              </a:rPr>
              <a:t> </a:t>
            </a:r>
            <a:r>
              <a:rPr lang="en-US">
                <a:solidFill>
                  <a:srgbClr val="404040"/>
                </a:solidFill>
                <a:latin typeface="Consolas"/>
                <a:ea typeface="Calibri" panose="020F0502020204030204"/>
                <a:cs typeface="Calibri" panose="020F0502020204030204"/>
              </a:rPr>
              <a:t>11</a:t>
            </a:r>
            <a:r>
              <a:rPr lang="en-US">
                <a:solidFill>
                  <a:srgbClr val="404040"/>
                </a:solidFill>
                <a:ea typeface="+mn-lt"/>
                <a:cs typeface="+mn-lt"/>
              </a:rPr>
              <a:t>.</a:t>
            </a:r>
            <a:endParaRPr lang="en-US"/>
          </a:p>
          <a:p>
            <a:pPr marL="0" indent="0">
              <a:buNone/>
            </a:pPr>
            <a:endParaRPr lang="en-US">
              <a:ea typeface="Calibri" panose="020F0502020204030204"/>
              <a:cs typeface="Calibri" panose="020F0502020204030204"/>
            </a:endParaRPr>
          </a:p>
          <a:p>
            <a:pPr>
              <a:buFont typeface="Arial"/>
              <a:buChar char="•"/>
            </a:pPr>
            <a:r>
              <a:rPr lang="en-US" err="1">
                <a:solidFill>
                  <a:srgbClr val="404040"/>
                </a:solidFill>
                <a:ea typeface="+mn-lt"/>
                <a:cs typeface="+mn-lt"/>
              </a:rPr>
              <a:t>Datori</a:t>
            </a:r>
            <a:r>
              <a:rPr lang="en-US">
                <a:solidFill>
                  <a:srgbClr val="404040"/>
                </a:solidFill>
                <a:ea typeface="+mn-lt"/>
                <a:cs typeface="+mn-lt"/>
              </a:rPr>
              <a:t> </a:t>
            </a:r>
            <a:r>
              <a:rPr lang="en-US" err="1">
                <a:solidFill>
                  <a:srgbClr val="404040"/>
                </a:solidFill>
                <a:ea typeface="+mn-lt"/>
                <a:cs typeface="+mn-lt"/>
              </a:rPr>
              <a:t>strādā</a:t>
            </a:r>
            <a:r>
              <a:rPr lang="en-US">
                <a:solidFill>
                  <a:srgbClr val="404040"/>
                </a:solidFill>
                <a:ea typeface="+mn-lt"/>
                <a:cs typeface="+mn-lt"/>
              </a:rPr>
              <a:t> </a:t>
            </a:r>
            <a:r>
              <a:rPr lang="en-US" err="1">
                <a:solidFill>
                  <a:srgbClr val="404040"/>
                </a:solidFill>
                <a:ea typeface="+mn-lt"/>
                <a:cs typeface="+mn-lt"/>
              </a:rPr>
              <a:t>ar</a:t>
            </a:r>
            <a:r>
              <a:rPr lang="en-US">
                <a:solidFill>
                  <a:srgbClr val="404040"/>
                </a:solidFill>
                <a:ea typeface="+mn-lt"/>
                <a:cs typeface="+mn-lt"/>
              </a:rPr>
              <a:t> </a:t>
            </a:r>
            <a:r>
              <a:rPr lang="en-US" err="1">
                <a:solidFill>
                  <a:srgbClr val="404040"/>
                </a:solidFill>
                <a:ea typeface="+mn-lt"/>
                <a:cs typeface="+mn-lt"/>
              </a:rPr>
              <a:t>elektriskiem</a:t>
            </a:r>
            <a:r>
              <a:rPr lang="en-US">
                <a:solidFill>
                  <a:srgbClr val="404040"/>
                </a:solidFill>
                <a:ea typeface="+mn-lt"/>
                <a:cs typeface="+mn-lt"/>
              </a:rPr>
              <a:t> </a:t>
            </a:r>
            <a:r>
              <a:rPr lang="en-US" err="1">
                <a:solidFill>
                  <a:srgbClr val="404040"/>
                </a:solidFill>
                <a:ea typeface="+mn-lt"/>
                <a:cs typeface="+mn-lt"/>
              </a:rPr>
              <a:t>signāliem</a:t>
            </a:r>
            <a:r>
              <a:rPr lang="en-US">
                <a:solidFill>
                  <a:srgbClr val="404040"/>
                </a:solidFill>
                <a:ea typeface="+mn-lt"/>
                <a:cs typeface="+mn-lt"/>
              </a:rPr>
              <a:t>, </a:t>
            </a:r>
            <a:r>
              <a:rPr lang="en-US" err="1">
                <a:solidFill>
                  <a:srgbClr val="404040"/>
                </a:solidFill>
                <a:ea typeface="+mn-lt"/>
                <a:cs typeface="+mn-lt"/>
              </a:rPr>
              <a:t>kur</a:t>
            </a:r>
            <a:r>
              <a:rPr lang="en-US">
                <a:solidFill>
                  <a:srgbClr val="404040"/>
                </a:solidFill>
                <a:ea typeface="+mn-lt"/>
                <a:cs typeface="+mn-lt"/>
              </a:rPr>
              <a:t> </a:t>
            </a:r>
            <a:r>
              <a:rPr lang="en-US" b="1">
                <a:solidFill>
                  <a:srgbClr val="404040"/>
                </a:solidFill>
                <a:ea typeface="+mn-lt"/>
                <a:cs typeface="+mn-lt"/>
              </a:rPr>
              <a:t>0 = bez </a:t>
            </a:r>
            <a:r>
              <a:rPr lang="en-US" b="1" err="1">
                <a:solidFill>
                  <a:srgbClr val="404040"/>
                </a:solidFill>
                <a:ea typeface="+mn-lt"/>
                <a:cs typeface="+mn-lt"/>
              </a:rPr>
              <a:t>sprieguma</a:t>
            </a:r>
            <a:r>
              <a:rPr lang="en-US">
                <a:solidFill>
                  <a:srgbClr val="404040"/>
                </a:solidFill>
                <a:ea typeface="+mn-lt"/>
                <a:cs typeface="+mn-lt"/>
              </a:rPr>
              <a:t>, </a:t>
            </a:r>
            <a:r>
              <a:rPr lang="en-US" b="1">
                <a:solidFill>
                  <a:srgbClr val="404040"/>
                </a:solidFill>
                <a:ea typeface="+mn-lt"/>
                <a:cs typeface="+mn-lt"/>
              </a:rPr>
              <a:t>1 = </a:t>
            </a:r>
            <a:r>
              <a:rPr lang="en-US" b="1" err="1">
                <a:solidFill>
                  <a:srgbClr val="404040"/>
                </a:solidFill>
                <a:ea typeface="+mn-lt"/>
                <a:cs typeface="+mn-lt"/>
              </a:rPr>
              <a:t>ar</a:t>
            </a:r>
            <a:r>
              <a:rPr lang="en-US" b="1">
                <a:solidFill>
                  <a:srgbClr val="404040"/>
                </a:solidFill>
                <a:ea typeface="+mn-lt"/>
                <a:cs typeface="+mn-lt"/>
              </a:rPr>
              <a:t> </a:t>
            </a:r>
            <a:r>
              <a:rPr lang="en-US" b="1" err="1">
                <a:solidFill>
                  <a:srgbClr val="404040"/>
                </a:solidFill>
                <a:ea typeface="+mn-lt"/>
                <a:cs typeface="+mn-lt"/>
              </a:rPr>
              <a:t>spriegumu</a:t>
            </a:r>
            <a:r>
              <a:rPr lang="en-US">
                <a:solidFill>
                  <a:srgbClr val="404040"/>
                </a:solidFill>
                <a:ea typeface="+mn-lt"/>
                <a:cs typeface="+mn-lt"/>
              </a:rPr>
              <a:t>.</a:t>
            </a:r>
            <a:endParaRPr lang="en-US"/>
          </a:p>
          <a:p>
            <a:pPr>
              <a:buFont typeface="Arial"/>
              <a:buChar char="•"/>
            </a:pPr>
            <a:r>
              <a:rPr lang="en-US" err="1">
                <a:solidFill>
                  <a:srgbClr val="404040"/>
                </a:solidFill>
                <a:ea typeface="+mn-lt"/>
                <a:cs typeface="+mn-lt"/>
              </a:rPr>
              <a:t>Binārie</a:t>
            </a:r>
            <a:r>
              <a:rPr lang="en-US">
                <a:solidFill>
                  <a:srgbClr val="404040"/>
                </a:solidFill>
                <a:ea typeface="+mn-lt"/>
                <a:cs typeface="+mn-lt"/>
              </a:rPr>
              <a:t> </a:t>
            </a:r>
            <a:r>
              <a:rPr lang="en-US" err="1">
                <a:solidFill>
                  <a:srgbClr val="404040"/>
                </a:solidFill>
                <a:ea typeface="+mn-lt"/>
                <a:cs typeface="+mn-lt"/>
              </a:rPr>
              <a:t>dati</a:t>
            </a:r>
            <a:r>
              <a:rPr lang="en-US">
                <a:solidFill>
                  <a:srgbClr val="404040"/>
                </a:solidFill>
                <a:ea typeface="+mn-lt"/>
                <a:cs typeface="+mn-lt"/>
              </a:rPr>
              <a:t> </a:t>
            </a:r>
            <a:r>
              <a:rPr lang="en-US" err="1">
                <a:solidFill>
                  <a:srgbClr val="404040"/>
                </a:solidFill>
                <a:ea typeface="+mn-lt"/>
                <a:cs typeface="+mn-lt"/>
              </a:rPr>
              <a:t>ir</a:t>
            </a:r>
            <a:r>
              <a:rPr lang="en-US">
                <a:solidFill>
                  <a:srgbClr val="404040"/>
                </a:solidFill>
                <a:ea typeface="+mn-lt"/>
                <a:cs typeface="+mn-lt"/>
              </a:rPr>
              <a:t> </a:t>
            </a:r>
            <a:r>
              <a:rPr lang="en-US" err="1">
                <a:solidFill>
                  <a:srgbClr val="404040"/>
                </a:solidFill>
                <a:ea typeface="+mn-lt"/>
                <a:cs typeface="+mn-lt"/>
              </a:rPr>
              <a:t>vienkārši</a:t>
            </a:r>
            <a:r>
              <a:rPr lang="en-US">
                <a:solidFill>
                  <a:srgbClr val="404040"/>
                </a:solidFill>
                <a:ea typeface="+mn-lt"/>
                <a:cs typeface="+mn-lt"/>
              </a:rPr>
              <a:t> </a:t>
            </a:r>
            <a:r>
              <a:rPr lang="en-US" err="1">
                <a:solidFill>
                  <a:srgbClr val="404040"/>
                </a:solidFill>
                <a:ea typeface="+mn-lt"/>
                <a:cs typeface="+mn-lt"/>
              </a:rPr>
              <a:t>apstrādājami</a:t>
            </a:r>
            <a:r>
              <a:rPr lang="en-US">
                <a:solidFill>
                  <a:srgbClr val="404040"/>
                </a:solidFill>
                <a:ea typeface="+mn-lt"/>
                <a:cs typeface="+mn-lt"/>
              </a:rPr>
              <a:t> </a:t>
            </a:r>
            <a:r>
              <a:rPr lang="en-US" err="1">
                <a:solidFill>
                  <a:srgbClr val="404040"/>
                </a:solidFill>
                <a:ea typeface="+mn-lt"/>
                <a:cs typeface="+mn-lt"/>
              </a:rPr>
              <a:t>loģiskajās</a:t>
            </a:r>
            <a:r>
              <a:rPr lang="en-US">
                <a:solidFill>
                  <a:srgbClr val="404040"/>
                </a:solidFill>
                <a:ea typeface="+mn-lt"/>
                <a:cs typeface="+mn-lt"/>
              </a:rPr>
              <a:t> </a:t>
            </a:r>
            <a:r>
              <a:rPr lang="en-US" err="1">
                <a:solidFill>
                  <a:srgbClr val="404040"/>
                </a:solidFill>
                <a:ea typeface="+mn-lt"/>
                <a:cs typeface="+mn-lt"/>
              </a:rPr>
              <a:t>shēmās</a:t>
            </a:r>
            <a:r>
              <a:rPr lang="en-US">
                <a:solidFill>
                  <a:srgbClr val="404040"/>
                </a:solidFill>
                <a:ea typeface="+mn-lt"/>
                <a:cs typeface="+mn-lt"/>
              </a:rPr>
              <a:t>.</a:t>
            </a:r>
            <a:endParaRPr lang="en-US"/>
          </a:p>
          <a:p>
            <a:pPr marL="0" indent="0">
              <a:buNone/>
            </a:pPr>
            <a:endParaRPr lang="en-US" b="1">
              <a:ea typeface="Calibri" panose="020F0502020204030204"/>
              <a:cs typeface="Calibri" panose="020F0502020204030204"/>
            </a:endParaRPr>
          </a:p>
        </p:txBody>
      </p:sp>
    </p:spTree>
    <p:extLst>
      <p:ext uri="{BB962C8B-B14F-4D97-AF65-F5344CB8AC3E}">
        <p14:creationId xmlns:p14="http://schemas.microsoft.com/office/powerpoint/2010/main" val="356813957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6B269-637B-FDF6-86EF-DF4F5B988111}"/>
              </a:ext>
            </a:extLst>
          </p:cNvPr>
          <p:cNvSpPr>
            <a:spLocks noGrp="1"/>
          </p:cNvSpPr>
          <p:nvPr>
            <p:ph type="title"/>
          </p:nvPr>
        </p:nvSpPr>
        <p:spPr>
          <a:xfrm>
            <a:off x="838200" y="365125"/>
            <a:ext cx="10515600" cy="1232637"/>
          </a:xfrm>
        </p:spPr>
        <p:txBody>
          <a:bodyPr/>
          <a:lstStyle/>
          <a:p>
            <a:r>
              <a:rPr lang="en-US" sz="3200" b="1" err="1">
                <a:solidFill>
                  <a:srgbClr val="404040"/>
                </a:solidFill>
              </a:rPr>
              <a:t>Konvertēšana</a:t>
            </a:r>
            <a:r>
              <a:rPr lang="en-US" sz="3200" b="1">
                <a:solidFill>
                  <a:srgbClr val="404040"/>
                </a:solidFill>
              </a:rPr>
              <a:t> </a:t>
            </a:r>
            <a:r>
              <a:rPr lang="en-US" sz="3200" b="1" err="1">
                <a:solidFill>
                  <a:srgbClr val="404040"/>
                </a:solidFill>
              </a:rPr>
              <a:t>starp</a:t>
            </a:r>
            <a:r>
              <a:rPr lang="en-US" sz="3200" b="1">
                <a:solidFill>
                  <a:srgbClr val="404040"/>
                </a:solidFill>
              </a:rPr>
              <a:t> </a:t>
            </a:r>
            <a:r>
              <a:rPr lang="en-US" sz="3200" b="1" err="1">
                <a:solidFill>
                  <a:srgbClr val="404040"/>
                </a:solidFill>
              </a:rPr>
              <a:t>decimālo</a:t>
            </a:r>
            <a:r>
              <a:rPr lang="en-US" sz="3200" b="1">
                <a:solidFill>
                  <a:srgbClr val="404040"/>
                </a:solidFill>
              </a:rPr>
              <a:t> un </a:t>
            </a:r>
            <a:r>
              <a:rPr lang="en-US" sz="3200" b="1" err="1">
                <a:solidFill>
                  <a:srgbClr val="404040"/>
                </a:solidFill>
              </a:rPr>
              <a:t>bināro</a:t>
            </a:r>
            <a:r>
              <a:rPr lang="en-US" sz="3200" b="1">
                <a:solidFill>
                  <a:srgbClr val="404040"/>
                </a:solidFill>
              </a:rPr>
              <a:t> </a:t>
            </a:r>
            <a:r>
              <a:rPr lang="en-US" sz="3200" b="1" err="1">
                <a:solidFill>
                  <a:srgbClr val="404040"/>
                </a:solidFill>
              </a:rPr>
              <a:t>sistēmu</a:t>
            </a:r>
            <a:endParaRPr lang="en-US" sz="3200" err="1">
              <a:ea typeface="Calibri Light"/>
              <a:cs typeface="Calibri Light"/>
            </a:endParaRPr>
          </a:p>
        </p:txBody>
      </p:sp>
      <p:sp>
        <p:nvSpPr>
          <p:cNvPr id="3" name="Content Placeholder 2">
            <a:extLst>
              <a:ext uri="{FF2B5EF4-FFF2-40B4-BE49-F238E27FC236}">
                <a16:creationId xmlns:a16="http://schemas.microsoft.com/office/drawing/2014/main" id="{7206F0CB-9C35-6A51-C341-D584B588EB25}"/>
              </a:ext>
            </a:extLst>
          </p:cNvPr>
          <p:cNvSpPr>
            <a:spLocks noGrp="1"/>
          </p:cNvSpPr>
          <p:nvPr>
            <p:ph idx="1"/>
          </p:nvPr>
        </p:nvSpPr>
        <p:spPr/>
        <p:txBody>
          <a:bodyPr vert="horz" lIns="91440" tIns="45720" rIns="91440" bIns="45720" rtlCol="0" anchor="t">
            <a:normAutofit/>
          </a:bodyPr>
          <a:lstStyle/>
          <a:p>
            <a:pPr>
              <a:buNone/>
            </a:pPr>
            <a:r>
              <a:rPr lang="en-US" sz="2000" b="1" err="1">
                <a:solidFill>
                  <a:srgbClr val="404040"/>
                </a:solidFill>
                <a:ea typeface="+mn-lt"/>
                <a:cs typeface="+mn-lt"/>
              </a:rPr>
              <a:t>Decimāls</a:t>
            </a:r>
            <a:r>
              <a:rPr lang="en-US" sz="2000" b="1">
                <a:solidFill>
                  <a:srgbClr val="404040"/>
                </a:solidFill>
                <a:ea typeface="+mn-lt"/>
                <a:cs typeface="+mn-lt"/>
              </a:rPr>
              <a:t> → </a:t>
            </a:r>
            <a:r>
              <a:rPr lang="en-US" sz="2000" b="1" err="1">
                <a:solidFill>
                  <a:srgbClr val="404040"/>
                </a:solidFill>
                <a:ea typeface="+mn-lt"/>
                <a:cs typeface="+mn-lt"/>
              </a:rPr>
              <a:t>binārs</a:t>
            </a:r>
            <a:br>
              <a:rPr lang="en-US" sz="2000" b="1">
                <a:ea typeface="+mn-lt"/>
                <a:cs typeface="+mn-lt"/>
              </a:rPr>
            </a:br>
            <a:r>
              <a:rPr lang="en-US" sz="2000" b="1">
                <a:solidFill>
                  <a:srgbClr val="404040"/>
                </a:solidFill>
                <a:ea typeface="+mn-lt"/>
                <a:cs typeface="+mn-lt"/>
              </a:rPr>
              <a:t>Metode: </a:t>
            </a:r>
            <a:r>
              <a:rPr lang="en-US" sz="2000" b="1" err="1">
                <a:solidFill>
                  <a:srgbClr val="404040"/>
                </a:solidFill>
                <a:ea typeface="+mn-lt"/>
                <a:cs typeface="+mn-lt"/>
              </a:rPr>
              <a:t>Atkārtota</a:t>
            </a:r>
            <a:r>
              <a:rPr lang="en-US" sz="2000" b="1">
                <a:solidFill>
                  <a:srgbClr val="404040"/>
                </a:solidFill>
                <a:ea typeface="+mn-lt"/>
                <a:cs typeface="+mn-lt"/>
              </a:rPr>
              <a:t> </a:t>
            </a:r>
            <a:r>
              <a:rPr lang="en-US" sz="2000" b="1" err="1">
                <a:solidFill>
                  <a:srgbClr val="404040"/>
                </a:solidFill>
                <a:ea typeface="+mn-lt"/>
                <a:cs typeface="+mn-lt"/>
              </a:rPr>
              <a:t>dalīšana</a:t>
            </a:r>
            <a:r>
              <a:rPr lang="en-US" sz="2000" b="1">
                <a:solidFill>
                  <a:srgbClr val="404040"/>
                </a:solidFill>
                <a:ea typeface="+mn-lt"/>
                <a:cs typeface="+mn-lt"/>
              </a:rPr>
              <a:t> </a:t>
            </a:r>
            <a:r>
              <a:rPr lang="en-US" sz="2000" b="1" err="1">
                <a:solidFill>
                  <a:srgbClr val="404040"/>
                </a:solidFill>
                <a:ea typeface="+mn-lt"/>
                <a:cs typeface="+mn-lt"/>
              </a:rPr>
              <a:t>ar</a:t>
            </a:r>
            <a:r>
              <a:rPr lang="en-US" sz="2000" b="1">
                <a:solidFill>
                  <a:srgbClr val="404040"/>
                </a:solidFill>
                <a:ea typeface="+mn-lt"/>
                <a:cs typeface="+mn-lt"/>
              </a:rPr>
              <a:t> 2</a:t>
            </a:r>
            <a:endParaRPr lang="en-US" sz="2000">
              <a:ea typeface="Calibri"/>
              <a:cs typeface="Calibri"/>
            </a:endParaRPr>
          </a:p>
          <a:p>
            <a:pPr>
              <a:buFont typeface="Arial"/>
              <a:buChar char="•"/>
            </a:pPr>
            <a:r>
              <a:rPr lang="en-US" sz="2000" err="1">
                <a:solidFill>
                  <a:srgbClr val="404040"/>
                </a:solidFill>
                <a:ea typeface="+mn-lt"/>
                <a:cs typeface="+mn-lt"/>
              </a:rPr>
              <a:t>Daliet</a:t>
            </a:r>
            <a:r>
              <a:rPr lang="en-US" sz="2000">
                <a:solidFill>
                  <a:srgbClr val="404040"/>
                </a:solidFill>
                <a:ea typeface="+mn-lt"/>
                <a:cs typeface="+mn-lt"/>
              </a:rPr>
              <a:t> </a:t>
            </a:r>
            <a:r>
              <a:rPr lang="en-US" sz="2000" err="1">
                <a:solidFill>
                  <a:srgbClr val="404040"/>
                </a:solidFill>
                <a:ea typeface="+mn-lt"/>
                <a:cs typeface="+mn-lt"/>
              </a:rPr>
              <a:t>decimālo</a:t>
            </a:r>
            <a:r>
              <a:rPr lang="en-US" sz="2000">
                <a:solidFill>
                  <a:srgbClr val="404040"/>
                </a:solidFill>
                <a:ea typeface="+mn-lt"/>
                <a:cs typeface="+mn-lt"/>
              </a:rPr>
              <a:t> </a:t>
            </a:r>
            <a:r>
              <a:rPr lang="en-US" sz="2000" err="1">
                <a:solidFill>
                  <a:srgbClr val="404040"/>
                </a:solidFill>
                <a:ea typeface="+mn-lt"/>
                <a:cs typeface="+mn-lt"/>
              </a:rPr>
              <a:t>skaitli</a:t>
            </a:r>
            <a:r>
              <a:rPr lang="en-US" sz="2000">
                <a:solidFill>
                  <a:srgbClr val="404040"/>
                </a:solidFill>
                <a:ea typeface="+mn-lt"/>
                <a:cs typeface="+mn-lt"/>
              </a:rPr>
              <a:t> </a:t>
            </a:r>
            <a:r>
              <a:rPr lang="en-US" sz="2000" err="1">
                <a:solidFill>
                  <a:srgbClr val="404040"/>
                </a:solidFill>
                <a:ea typeface="+mn-lt"/>
                <a:cs typeface="+mn-lt"/>
              </a:rPr>
              <a:t>ar</a:t>
            </a:r>
            <a:r>
              <a:rPr lang="en-US" sz="2000">
                <a:solidFill>
                  <a:srgbClr val="404040"/>
                </a:solidFill>
                <a:ea typeface="+mn-lt"/>
                <a:cs typeface="+mn-lt"/>
              </a:rPr>
              <a:t> 2 un </a:t>
            </a:r>
            <a:r>
              <a:rPr lang="en-US" sz="2000" err="1">
                <a:solidFill>
                  <a:srgbClr val="404040"/>
                </a:solidFill>
                <a:ea typeface="+mn-lt"/>
                <a:cs typeface="+mn-lt"/>
              </a:rPr>
              <a:t>pierakstiet</a:t>
            </a:r>
            <a:r>
              <a:rPr lang="en-US" sz="2000">
                <a:solidFill>
                  <a:srgbClr val="404040"/>
                </a:solidFill>
                <a:ea typeface="+mn-lt"/>
                <a:cs typeface="+mn-lt"/>
              </a:rPr>
              <a:t> </a:t>
            </a:r>
            <a:r>
              <a:rPr lang="en-US" sz="2000" err="1">
                <a:solidFill>
                  <a:srgbClr val="404040"/>
                </a:solidFill>
                <a:ea typeface="+mn-lt"/>
                <a:cs typeface="+mn-lt"/>
              </a:rPr>
              <a:t>atlikumu</a:t>
            </a:r>
            <a:r>
              <a:rPr lang="en-US" sz="2000">
                <a:solidFill>
                  <a:srgbClr val="404040"/>
                </a:solidFill>
                <a:ea typeface="+mn-lt"/>
                <a:cs typeface="+mn-lt"/>
              </a:rPr>
              <a:t>.</a:t>
            </a:r>
            <a:endParaRPr lang="en-US" sz="2000">
              <a:ea typeface="Calibri"/>
              <a:cs typeface="Calibri"/>
            </a:endParaRPr>
          </a:p>
          <a:p>
            <a:pPr>
              <a:buFont typeface="Arial"/>
              <a:buChar char="•"/>
            </a:pPr>
            <a:r>
              <a:rPr lang="en-US" sz="2000" err="1">
                <a:solidFill>
                  <a:srgbClr val="404040"/>
                </a:solidFill>
                <a:ea typeface="+mn-lt"/>
                <a:cs typeface="+mn-lt"/>
              </a:rPr>
              <a:t>Atkārtojiet</a:t>
            </a:r>
            <a:r>
              <a:rPr lang="en-US" sz="2000">
                <a:solidFill>
                  <a:srgbClr val="404040"/>
                </a:solidFill>
                <a:ea typeface="+mn-lt"/>
                <a:cs typeface="+mn-lt"/>
              </a:rPr>
              <a:t>, </a:t>
            </a:r>
            <a:r>
              <a:rPr lang="en-US" sz="2000" err="1">
                <a:solidFill>
                  <a:srgbClr val="404040"/>
                </a:solidFill>
                <a:ea typeface="+mn-lt"/>
                <a:cs typeface="+mn-lt"/>
              </a:rPr>
              <a:t>līdz</a:t>
            </a:r>
            <a:r>
              <a:rPr lang="en-US" sz="2000">
                <a:solidFill>
                  <a:srgbClr val="404040"/>
                </a:solidFill>
                <a:ea typeface="+mn-lt"/>
                <a:cs typeface="+mn-lt"/>
              </a:rPr>
              <a:t> </a:t>
            </a:r>
            <a:r>
              <a:rPr lang="en-US" sz="2000" err="1">
                <a:solidFill>
                  <a:srgbClr val="404040"/>
                </a:solidFill>
                <a:ea typeface="+mn-lt"/>
                <a:cs typeface="+mn-lt"/>
              </a:rPr>
              <a:t>koeficients</a:t>
            </a:r>
            <a:r>
              <a:rPr lang="en-US" sz="2000">
                <a:solidFill>
                  <a:srgbClr val="404040"/>
                </a:solidFill>
                <a:ea typeface="+mn-lt"/>
                <a:cs typeface="+mn-lt"/>
              </a:rPr>
              <a:t> </a:t>
            </a:r>
            <a:r>
              <a:rPr lang="en-US" sz="2000" err="1">
                <a:solidFill>
                  <a:srgbClr val="404040"/>
                </a:solidFill>
                <a:ea typeface="+mn-lt"/>
                <a:cs typeface="+mn-lt"/>
              </a:rPr>
              <a:t>ir</a:t>
            </a:r>
            <a:r>
              <a:rPr lang="en-US" sz="2000">
                <a:solidFill>
                  <a:srgbClr val="404040"/>
                </a:solidFill>
                <a:ea typeface="+mn-lt"/>
                <a:cs typeface="+mn-lt"/>
              </a:rPr>
              <a:t> 0.</a:t>
            </a:r>
            <a:endParaRPr lang="en-US" sz="2000">
              <a:ea typeface="Calibri"/>
              <a:cs typeface="Calibri"/>
            </a:endParaRPr>
          </a:p>
          <a:p>
            <a:pPr>
              <a:buFont typeface="Arial"/>
              <a:buChar char="•"/>
            </a:pPr>
            <a:r>
              <a:rPr lang="en-US" sz="2000" err="1">
                <a:solidFill>
                  <a:srgbClr val="404040"/>
                </a:solidFill>
                <a:ea typeface="+mn-lt"/>
                <a:cs typeface="+mn-lt"/>
              </a:rPr>
              <a:t>Binārais</a:t>
            </a:r>
            <a:r>
              <a:rPr lang="en-US" sz="2000">
                <a:solidFill>
                  <a:srgbClr val="404040"/>
                </a:solidFill>
                <a:ea typeface="+mn-lt"/>
                <a:cs typeface="+mn-lt"/>
              </a:rPr>
              <a:t> </a:t>
            </a:r>
            <a:r>
              <a:rPr lang="en-US" sz="2000" err="1">
                <a:solidFill>
                  <a:srgbClr val="404040"/>
                </a:solidFill>
                <a:ea typeface="+mn-lt"/>
                <a:cs typeface="+mn-lt"/>
              </a:rPr>
              <a:t>skaitlis</a:t>
            </a:r>
            <a:r>
              <a:rPr lang="en-US" sz="2000">
                <a:solidFill>
                  <a:srgbClr val="404040"/>
                </a:solidFill>
                <a:ea typeface="+mn-lt"/>
                <a:cs typeface="+mn-lt"/>
              </a:rPr>
              <a:t> </a:t>
            </a:r>
            <a:r>
              <a:rPr lang="en-US" sz="2000" err="1">
                <a:solidFill>
                  <a:srgbClr val="404040"/>
                </a:solidFill>
                <a:ea typeface="+mn-lt"/>
                <a:cs typeface="+mn-lt"/>
              </a:rPr>
              <a:t>ir</a:t>
            </a:r>
            <a:r>
              <a:rPr lang="en-US" sz="2000">
                <a:solidFill>
                  <a:srgbClr val="404040"/>
                </a:solidFill>
                <a:ea typeface="+mn-lt"/>
                <a:cs typeface="+mn-lt"/>
              </a:rPr>
              <a:t> </a:t>
            </a:r>
            <a:r>
              <a:rPr lang="en-US" sz="2000" err="1">
                <a:solidFill>
                  <a:srgbClr val="404040"/>
                </a:solidFill>
                <a:ea typeface="+mn-lt"/>
                <a:cs typeface="+mn-lt"/>
              </a:rPr>
              <a:t>atlikumi</a:t>
            </a:r>
            <a:r>
              <a:rPr lang="en-US" sz="2000">
                <a:solidFill>
                  <a:srgbClr val="404040"/>
                </a:solidFill>
                <a:ea typeface="+mn-lt"/>
                <a:cs typeface="+mn-lt"/>
              </a:rPr>
              <a:t> </a:t>
            </a:r>
            <a:r>
              <a:rPr lang="en-US" sz="2000" err="1">
                <a:solidFill>
                  <a:srgbClr val="404040"/>
                </a:solidFill>
                <a:ea typeface="+mn-lt"/>
                <a:cs typeface="+mn-lt"/>
              </a:rPr>
              <a:t>lasāmi</a:t>
            </a:r>
            <a:r>
              <a:rPr lang="en-US" sz="2000">
                <a:solidFill>
                  <a:srgbClr val="404040"/>
                </a:solidFill>
                <a:ea typeface="+mn-lt"/>
                <a:cs typeface="+mn-lt"/>
              </a:rPr>
              <a:t> no </a:t>
            </a:r>
            <a:r>
              <a:rPr lang="en-US" sz="2000" err="1">
                <a:solidFill>
                  <a:srgbClr val="404040"/>
                </a:solidFill>
                <a:ea typeface="+mn-lt"/>
                <a:cs typeface="+mn-lt"/>
              </a:rPr>
              <a:t>apakšas</a:t>
            </a:r>
            <a:r>
              <a:rPr lang="en-US" sz="2000">
                <a:solidFill>
                  <a:srgbClr val="404040"/>
                </a:solidFill>
                <a:ea typeface="+mn-lt"/>
                <a:cs typeface="+mn-lt"/>
              </a:rPr>
              <a:t> </a:t>
            </a:r>
            <a:r>
              <a:rPr lang="en-US" sz="2000" err="1">
                <a:solidFill>
                  <a:srgbClr val="404040"/>
                </a:solidFill>
                <a:ea typeface="+mn-lt"/>
                <a:cs typeface="+mn-lt"/>
              </a:rPr>
              <a:t>uz</a:t>
            </a:r>
            <a:r>
              <a:rPr lang="en-US" sz="2000">
                <a:solidFill>
                  <a:srgbClr val="404040"/>
                </a:solidFill>
                <a:ea typeface="+mn-lt"/>
                <a:cs typeface="+mn-lt"/>
              </a:rPr>
              <a:t> </a:t>
            </a:r>
            <a:r>
              <a:rPr lang="en-US" sz="2000" err="1">
                <a:solidFill>
                  <a:srgbClr val="404040"/>
                </a:solidFill>
                <a:ea typeface="+mn-lt"/>
                <a:cs typeface="+mn-lt"/>
              </a:rPr>
              <a:t>augšu</a:t>
            </a:r>
            <a:r>
              <a:rPr lang="en-US" sz="2000">
                <a:solidFill>
                  <a:srgbClr val="404040"/>
                </a:solidFill>
                <a:ea typeface="+mn-lt"/>
                <a:cs typeface="+mn-lt"/>
              </a:rPr>
              <a:t>.</a:t>
            </a:r>
            <a:endParaRPr lang="en-US" sz="2000"/>
          </a:p>
          <a:p>
            <a:pPr>
              <a:buNone/>
            </a:pPr>
            <a:r>
              <a:rPr lang="en-US" sz="2000">
                <a:solidFill>
                  <a:srgbClr val="404040"/>
                </a:solidFill>
                <a:ea typeface="+mn-lt"/>
                <a:cs typeface="+mn-lt"/>
              </a:rPr>
              <a:t>13 (</a:t>
            </a:r>
            <a:r>
              <a:rPr lang="en-US" sz="2000" err="1">
                <a:solidFill>
                  <a:srgbClr val="404040"/>
                </a:solidFill>
                <a:ea typeface="+mn-lt"/>
                <a:cs typeface="+mn-lt"/>
              </a:rPr>
              <a:t>decimāls</a:t>
            </a:r>
            <a:r>
              <a:rPr lang="en-US" sz="2000">
                <a:solidFill>
                  <a:srgbClr val="404040"/>
                </a:solidFill>
                <a:ea typeface="+mn-lt"/>
                <a:cs typeface="+mn-lt"/>
              </a:rPr>
              <a:t>) → binārs:  </a:t>
            </a:r>
            <a:endParaRPr lang="en-US"/>
          </a:p>
          <a:p>
            <a:pPr>
              <a:buNone/>
            </a:pPr>
            <a:r>
              <a:rPr lang="en-US" sz="2000">
                <a:solidFill>
                  <a:srgbClr val="404040"/>
                </a:solidFill>
                <a:ea typeface="+mn-lt"/>
                <a:cs typeface="+mn-lt"/>
              </a:rPr>
              <a:t>13 ÷ 2 = 6, atlikums 1  </a:t>
            </a:r>
            <a:endParaRPr lang="en-US"/>
          </a:p>
          <a:p>
            <a:pPr>
              <a:buNone/>
            </a:pPr>
            <a:r>
              <a:rPr lang="en-US" sz="2000">
                <a:solidFill>
                  <a:srgbClr val="404040"/>
                </a:solidFill>
                <a:ea typeface="+mn-lt"/>
                <a:cs typeface="+mn-lt"/>
              </a:rPr>
              <a:t>6 ÷ 2 = 3, </a:t>
            </a:r>
            <a:r>
              <a:rPr lang="en-US" sz="2000" err="1">
                <a:solidFill>
                  <a:srgbClr val="404040"/>
                </a:solidFill>
                <a:ea typeface="+mn-lt"/>
                <a:cs typeface="+mn-lt"/>
              </a:rPr>
              <a:t>atlikums</a:t>
            </a:r>
            <a:r>
              <a:rPr lang="en-US" sz="2000">
                <a:solidFill>
                  <a:srgbClr val="404040"/>
                </a:solidFill>
                <a:ea typeface="+mn-lt"/>
                <a:cs typeface="+mn-lt"/>
              </a:rPr>
              <a:t> 0  </a:t>
            </a:r>
            <a:endParaRPr lang="en-US"/>
          </a:p>
          <a:p>
            <a:pPr>
              <a:buNone/>
            </a:pPr>
            <a:r>
              <a:rPr lang="en-US" sz="2000">
                <a:solidFill>
                  <a:srgbClr val="404040"/>
                </a:solidFill>
                <a:ea typeface="+mn-lt"/>
                <a:cs typeface="+mn-lt"/>
              </a:rPr>
              <a:t>3 ÷ 2 = 1, </a:t>
            </a:r>
            <a:r>
              <a:rPr lang="en-US" sz="2000" err="1">
                <a:solidFill>
                  <a:srgbClr val="404040"/>
                </a:solidFill>
                <a:ea typeface="+mn-lt"/>
                <a:cs typeface="+mn-lt"/>
              </a:rPr>
              <a:t>atlikums</a:t>
            </a:r>
            <a:r>
              <a:rPr lang="en-US" sz="2000">
                <a:solidFill>
                  <a:srgbClr val="404040"/>
                </a:solidFill>
                <a:ea typeface="+mn-lt"/>
                <a:cs typeface="+mn-lt"/>
              </a:rPr>
              <a:t> 1  </a:t>
            </a:r>
            <a:endParaRPr lang="en-US"/>
          </a:p>
          <a:p>
            <a:pPr>
              <a:buNone/>
            </a:pPr>
            <a:r>
              <a:rPr lang="en-US" sz="2000">
                <a:solidFill>
                  <a:srgbClr val="404040"/>
                </a:solidFill>
                <a:ea typeface="+mn-lt"/>
                <a:cs typeface="+mn-lt"/>
              </a:rPr>
              <a:t>1 ÷ 2 = 0, </a:t>
            </a:r>
            <a:r>
              <a:rPr lang="en-US" sz="2000" err="1">
                <a:solidFill>
                  <a:srgbClr val="404040"/>
                </a:solidFill>
                <a:ea typeface="+mn-lt"/>
                <a:cs typeface="+mn-lt"/>
              </a:rPr>
              <a:t>atlikums</a:t>
            </a:r>
            <a:r>
              <a:rPr lang="en-US" sz="2000">
                <a:solidFill>
                  <a:srgbClr val="404040"/>
                </a:solidFill>
                <a:ea typeface="+mn-lt"/>
                <a:cs typeface="+mn-lt"/>
              </a:rPr>
              <a:t> 1  </a:t>
            </a:r>
            <a:endParaRPr lang="en-US"/>
          </a:p>
          <a:p>
            <a:pPr marL="0" indent="0">
              <a:buNone/>
            </a:pPr>
            <a:r>
              <a:rPr lang="en-US" sz="2000" err="1">
                <a:solidFill>
                  <a:srgbClr val="404040"/>
                </a:solidFill>
                <a:ea typeface="+mn-lt"/>
                <a:cs typeface="+mn-lt"/>
              </a:rPr>
              <a:t>Rezultāts</a:t>
            </a:r>
            <a:r>
              <a:rPr lang="en-US" sz="2000">
                <a:solidFill>
                  <a:srgbClr val="404040"/>
                </a:solidFill>
                <a:ea typeface="+mn-lt"/>
                <a:cs typeface="+mn-lt"/>
              </a:rPr>
              <a:t>: 1101  </a:t>
            </a:r>
            <a:endParaRPr lang="en-US"/>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379060971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EB5416-17BA-44D3-BE00-ABD9CFE96EED}"/>
              </a:ext>
            </a:extLst>
          </p:cNvPr>
          <p:cNvSpPr>
            <a:spLocks noGrp="1"/>
          </p:cNvSpPr>
          <p:nvPr>
            <p:ph idx="1"/>
          </p:nvPr>
        </p:nvSpPr>
        <p:spPr>
          <a:xfrm>
            <a:off x="838200" y="580406"/>
            <a:ext cx="10515600" cy="5596557"/>
          </a:xfrm>
        </p:spPr>
        <p:txBody>
          <a:bodyPr vert="horz" lIns="91440" tIns="45720" rIns="91440" bIns="45720" rtlCol="0" anchor="t">
            <a:normAutofit/>
          </a:bodyPr>
          <a:lstStyle/>
          <a:p>
            <a:pPr>
              <a:buNone/>
            </a:pPr>
            <a:r>
              <a:rPr lang="en-US" b="1" err="1">
                <a:solidFill>
                  <a:srgbClr val="404040"/>
                </a:solidFill>
                <a:ea typeface="+mn-lt"/>
                <a:cs typeface="+mn-lt"/>
              </a:rPr>
              <a:t>Binārs</a:t>
            </a:r>
            <a:r>
              <a:rPr lang="en-US" b="1">
                <a:solidFill>
                  <a:srgbClr val="404040"/>
                </a:solidFill>
                <a:ea typeface="+mn-lt"/>
                <a:cs typeface="+mn-lt"/>
              </a:rPr>
              <a:t> → </a:t>
            </a:r>
            <a:r>
              <a:rPr lang="en-US" b="1" err="1">
                <a:solidFill>
                  <a:srgbClr val="404040"/>
                </a:solidFill>
                <a:ea typeface="+mn-lt"/>
                <a:cs typeface="+mn-lt"/>
              </a:rPr>
              <a:t>decimāls</a:t>
            </a:r>
            <a:br>
              <a:rPr lang="en-US" b="1">
                <a:ea typeface="+mn-lt"/>
                <a:cs typeface="+mn-lt"/>
              </a:rPr>
            </a:br>
            <a:r>
              <a:rPr lang="en-US" b="1">
                <a:solidFill>
                  <a:srgbClr val="404040"/>
                </a:solidFill>
                <a:ea typeface="+mn-lt"/>
                <a:cs typeface="+mn-lt"/>
              </a:rPr>
              <a:t>Metode: </a:t>
            </a:r>
            <a:r>
              <a:rPr lang="en-US" b="1" err="1">
                <a:solidFill>
                  <a:srgbClr val="404040"/>
                </a:solidFill>
                <a:ea typeface="+mn-lt"/>
                <a:cs typeface="+mn-lt"/>
              </a:rPr>
              <a:t>Saskaņā</a:t>
            </a:r>
            <a:r>
              <a:rPr lang="en-US" b="1">
                <a:solidFill>
                  <a:srgbClr val="404040"/>
                </a:solidFill>
                <a:ea typeface="+mn-lt"/>
                <a:cs typeface="+mn-lt"/>
              </a:rPr>
              <a:t> </a:t>
            </a:r>
            <a:r>
              <a:rPr lang="en-US" b="1" err="1">
                <a:solidFill>
                  <a:srgbClr val="404040"/>
                </a:solidFill>
                <a:ea typeface="+mn-lt"/>
                <a:cs typeface="+mn-lt"/>
              </a:rPr>
              <a:t>ar</a:t>
            </a:r>
            <a:r>
              <a:rPr lang="en-US" b="1">
                <a:solidFill>
                  <a:srgbClr val="404040"/>
                </a:solidFill>
                <a:ea typeface="+mn-lt"/>
                <a:cs typeface="+mn-lt"/>
              </a:rPr>
              <a:t> </a:t>
            </a:r>
            <a:r>
              <a:rPr lang="en-US" b="1" err="1">
                <a:solidFill>
                  <a:srgbClr val="404040"/>
                </a:solidFill>
                <a:ea typeface="+mn-lt"/>
                <a:cs typeface="+mn-lt"/>
              </a:rPr>
              <a:t>pozicionālajām</a:t>
            </a:r>
            <a:r>
              <a:rPr lang="en-US" b="1">
                <a:solidFill>
                  <a:srgbClr val="404040"/>
                </a:solidFill>
                <a:ea typeface="+mn-lt"/>
                <a:cs typeface="+mn-lt"/>
              </a:rPr>
              <a:t> </a:t>
            </a:r>
            <a:r>
              <a:rPr lang="en-US" b="1" err="1">
                <a:solidFill>
                  <a:srgbClr val="404040"/>
                </a:solidFill>
                <a:ea typeface="+mn-lt"/>
                <a:cs typeface="+mn-lt"/>
              </a:rPr>
              <a:t>pakāpēm</a:t>
            </a:r>
            <a:endParaRPr lang="en-US" err="1"/>
          </a:p>
          <a:p>
            <a:pPr>
              <a:buFont typeface="Arial"/>
              <a:buChar char="•"/>
            </a:pPr>
            <a:r>
              <a:rPr lang="en-US">
                <a:solidFill>
                  <a:srgbClr val="404040"/>
                </a:solidFill>
                <a:ea typeface="+mn-lt"/>
                <a:cs typeface="+mn-lt"/>
              </a:rPr>
              <a:t>Katrs </a:t>
            </a:r>
            <a:r>
              <a:rPr lang="en-US" err="1">
                <a:solidFill>
                  <a:srgbClr val="404040"/>
                </a:solidFill>
                <a:ea typeface="+mn-lt"/>
                <a:cs typeface="+mn-lt"/>
              </a:rPr>
              <a:t>binārais</a:t>
            </a:r>
            <a:r>
              <a:rPr lang="en-US">
                <a:solidFill>
                  <a:srgbClr val="404040"/>
                </a:solidFill>
                <a:ea typeface="+mn-lt"/>
                <a:cs typeface="+mn-lt"/>
              </a:rPr>
              <a:t> </a:t>
            </a:r>
            <a:r>
              <a:rPr lang="en-US" err="1">
                <a:solidFill>
                  <a:srgbClr val="404040"/>
                </a:solidFill>
                <a:ea typeface="+mn-lt"/>
                <a:cs typeface="+mn-lt"/>
              </a:rPr>
              <a:t>cipars</a:t>
            </a:r>
            <a:r>
              <a:rPr lang="en-US">
                <a:solidFill>
                  <a:srgbClr val="404040"/>
                </a:solidFill>
                <a:ea typeface="+mn-lt"/>
                <a:cs typeface="+mn-lt"/>
              </a:rPr>
              <a:t> </a:t>
            </a:r>
            <a:r>
              <a:rPr lang="en-US" err="1">
                <a:solidFill>
                  <a:srgbClr val="404040"/>
                </a:solidFill>
                <a:ea typeface="+mn-lt"/>
                <a:cs typeface="+mn-lt"/>
              </a:rPr>
              <a:t>tiek</a:t>
            </a:r>
            <a:r>
              <a:rPr lang="en-US">
                <a:solidFill>
                  <a:srgbClr val="404040"/>
                </a:solidFill>
                <a:ea typeface="+mn-lt"/>
                <a:cs typeface="+mn-lt"/>
              </a:rPr>
              <a:t> </a:t>
            </a:r>
            <a:r>
              <a:rPr lang="en-US" err="1">
                <a:solidFill>
                  <a:srgbClr val="404040"/>
                </a:solidFill>
                <a:ea typeface="+mn-lt"/>
                <a:cs typeface="+mn-lt"/>
              </a:rPr>
              <a:t>reizināts</a:t>
            </a:r>
            <a:r>
              <a:rPr lang="en-US">
                <a:solidFill>
                  <a:srgbClr val="404040"/>
                </a:solidFill>
                <a:ea typeface="+mn-lt"/>
                <a:cs typeface="+mn-lt"/>
              </a:rPr>
              <a:t> </a:t>
            </a:r>
            <a:r>
              <a:rPr lang="en-US" err="1">
                <a:solidFill>
                  <a:srgbClr val="404040"/>
                </a:solidFill>
                <a:ea typeface="+mn-lt"/>
                <a:cs typeface="+mn-lt"/>
              </a:rPr>
              <a:t>ar</a:t>
            </a:r>
            <a:r>
              <a:rPr lang="en-US">
                <a:solidFill>
                  <a:srgbClr val="404040"/>
                </a:solidFill>
                <a:ea typeface="+mn-lt"/>
                <a:cs typeface="+mn-lt"/>
              </a:rPr>
              <a:t> 2</a:t>
            </a:r>
            <a:r>
              <a:rPr lang="en-US" baseline="30000">
                <a:solidFill>
                  <a:srgbClr val="404040"/>
                </a:solidFill>
                <a:ea typeface="+mn-lt"/>
                <a:cs typeface="+mn-lt"/>
              </a:rPr>
              <a:t>n</a:t>
            </a:r>
            <a:r>
              <a:rPr lang="en-US">
                <a:solidFill>
                  <a:srgbClr val="404040"/>
                </a:solidFill>
                <a:ea typeface="+mn-lt"/>
                <a:cs typeface="+mn-lt"/>
              </a:rPr>
              <a:t>, </a:t>
            </a:r>
            <a:r>
              <a:rPr lang="en-US" err="1">
                <a:solidFill>
                  <a:srgbClr val="404040"/>
                </a:solidFill>
                <a:ea typeface="+mn-lt"/>
                <a:cs typeface="+mn-lt"/>
              </a:rPr>
              <a:t>kur</a:t>
            </a:r>
            <a:r>
              <a:rPr lang="en-US">
                <a:solidFill>
                  <a:srgbClr val="404040"/>
                </a:solidFill>
                <a:ea typeface="+mn-lt"/>
                <a:cs typeface="+mn-lt"/>
              </a:rPr>
              <a:t> n </a:t>
            </a:r>
            <a:r>
              <a:rPr lang="en-US" err="1">
                <a:solidFill>
                  <a:srgbClr val="404040"/>
                </a:solidFill>
                <a:ea typeface="+mn-lt"/>
                <a:cs typeface="+mn-lt"/>
              </a:rPr>
              <a:t>ir</a:t>
            </a:r>
            <a:r>
              <a:rPr lang="en-US">
                <a:solidFill>
                  <a:srgbClr val="404040"/>
                </a:solidFill>
                <a:ea typeface="+mn-lt"/>
                <a:cs typeface="+mn-lt"/>
              </a:rPr>
              <a:t> </a:t>
            </a:r>
            <a:r>
              <a:rPr lang="en-US" err="1">
                <a:solidFill>
                  <a:srgbClr val="404040"/>
                </a:solidFill>
                <a:ea typeface="+mn-lt"/>
                <a:cs typeface="+mn-lt"/>
              </a:rPr>
              <a:t>pozīcija</a:t>
            </a:r>
            <a:r>
              <a:rPr lang="en-US">
                <a:solidFill>
                  <a:srgbClr val="404040"/>
                </a:solidFill>
                <a:ea typeface="+mn-lt"/>
                <a:cs typeface="+mn-lt"/>
              </a:rPr>
              <a:t> (</a:t>
            </a:r>
            <a:r>
              <a:rPr lang="en-US" err="1">
                <a:solidFill>
                  <a:srgbClr val="404040"/>
                </a:solidFill>
                <a:ea typeface="+mn-lt"/>
                <a:cs typeface="+mn-lt"/>
              </a:rPr>
              <a:t>sākot</a:t>
            </a:r>
            <a:r>
              <a:rPr lang="en-US">
                <a:solidFill>
                  <a:srgbClr val="404040"/>
                </a:solidFill>
                <a:ea typeface="+mn-lt"/>
                <a:cs typeface="+mn-lt"/>
              </a:rPr>
              <a:t> no 0 </a:t>
            </a:r>
            <a:r>
              <a:rPr lang="en-US" err="1">
                <a:solidFill>
                  <a:srgbClr val="404040"/>
                </a:solidFill>
                <a:ea typeface="+mn-lt"/>
                <a:cs typeface="+mn-lt"/>
              </a:rPr>
              <a:t>labajā</a:t>
            </a:r>
            <a:r>
              <a:rPr lang="en-US">
                <a:solidFill>
                  <a:srgbClr val="404040"/>
                </a:solidFill>
                <a:ea typeface="+mn-lt"/>
                <a:cs typeface="+mn-lt"/>
              </a:rPr>
              <a:t> </a:t>
            </a:r>
            <a:r>
              <a:rPr lang="en-US" err="1">
                <a:solidFill>
                  <a:srgbClr val="404040"/>
                </a:solidFill>
                <a:ea typeface="+mn-lt"/>
                <a:cs typeface="+mn-lt"/>
              </a:rPr>
              <a:t>pusē</a:t>
            </a:r>
            <a:r>
              <a:rPr lang="en-US">
                <a:solidFill>
                  <a:srgbClr val="404040"/>
                </a:solidFill>
                <a:ea typeface="+mn-lt"/>
                <a:cs typeface="+mn-lt"/>
              </a:rPr>
              <a:t>).</a:t>
            </a:r>
            <a:endParaRPr lang="en-US"/>
          </a:p>
          <a:p>
            <a:pPr>
              <a:buFont typeface="Arial"/>
              <a:buChar char="•"/>
            </a:pPr>
            <a:endParaRPr lang="en-US">
              <a:solidFill>
                <a:srgbClr val="404040"/>
              </a:solidFill>
              <a:ea typeface="+mn-lt"/>
              <a:cs typeface="+mn-lt"/>
            </a:endParaRPr>
          </a:p>
          <a:p>
            <a:pPr>
              <a:buFont typeface="Arial"/>
              <a:buChar char="•"/>
            </a:pPr>
            <a:r>
              <a:rPr lang="en-US">
                <a:solidFill>
                  <a:srgbClr val="404040"/>
                </a:solidFill>
                <a:ea typeface="+mn-lt"/>
                <a:cs typeface="+mn-lt"/>
              </a:rPr>
              <a:t>1101 (</a:t>
            </a:r>
            <a:r>
              <a:rPr lang="en-US" err="1">
                <a:solidFill>
                  <a:srgbClr val="404040"/>
                </a:solidFill>
                <a:ea typeface="+mn-lt"/>
                <a:cs typeface="+mn-lt"/>
              </a:rPr>
              <a:t>binārs</a:t>
            </a:r>
            <a:r>
              <a:rPr lang="en-US">
                <a:solidFill>
                  <a:srgbClr val="404040"/>
                </a:solidFill>
                <a:ea typeface="+mn-lt"/>
                <a:cs typeface="+mn-lt"/>
              </a:rPr>
              <a:t>) → </a:t>
            </a:r>
            <a:r>
              <a:rPr lang="en-US" err="1">
                <a:solidFill>
                  <a:srgbClr val="404040"/>
                </a:solidFill>
                <a:ea typeface="+mn-lt"/>
                <a:cs typeface="+mn-lt"/>
              </a:rPr>
              <a:t>decimāls</a:t>
            </a:r>
            <a:r>
              <a:rPr lang="en-US">
                <a:solidFill>
                  <a:srgbClr val="404040"/>
                </a:solidFill>
                <a:ea typeface="+mn-lt"/>
                <a:cs typeface="+mn-lt"/>
              </a:rPr>
              <a:t>:  </a:t>
            </a:r>
          </a:p>
          <a:p>
            <a:pPr>
              <a:buNone/>
            </a:pPr>
            <a:r>
              <a:rPr lang="en-US">
                <a:solidFill>
                  <a:srgbClr val="404040"/>
                </a:solidFill>
                <a:ea typeface="+mn-lt"/>
                <a:cs typeface="+mn-lt"/>
              </a:rPr>
              <a:t>1101 (</a:t>
            </a:r>
            <a:r>
              <a:rPr lang="en-US" err="1">
                <a:solidFill>
                  <a:srgbClr val="404040"/>
                </a:solidFill>
                <a:ea typeface="+mn-lt"/>
                <a:cs typeface="+mn-lt"/>
              </a:rPr>
              <a:t>binārs</a:t>
            </a:r>
            <a:r>
              <a:rPr lang="en-US">
                <a:solidFill>
                  <a:srgbClr val="404040"/>
                </a:solidFill>
                <a:ea typeface="+mn-lt"/>
                <a:cs typeface="+mn-lt"/>
              </a:rPr>
              <a:t>) → decimāls:  </a:t>
            </a:r>
            <a:endParaRPr lang="en-US">
              <a:ea typeface="+mn-lt"/>
              <a:cs typeface="+mn-lt"/>
            </a:endParaRPr>
          </a:p>
          <a:p>
            <a:pPr marL="0" indent="0">
              <a:buNone/>
            </a:pPr>
            <a:r>
              <a:rPr lang="en-US">
                <a:solidFill>
                  <a:srgbClr val="404040"/>
                </a:solidFill>
                <a:ea typeface="+mn-lt"/>
                <a:cs typeface="+mn-lt"/>
              </a:rPr>
              <a:t>1*2³ + 1*2² + 0*2¹ + 1*2⁰ = 8 + 4 + 0 + 1 = 13  </a:t>
            </a:r>
            <a:endParaRPr lang="en-US">
              <a:ea typeface="+mn-lt"/>
              <a:cs typeface="+mn-lt"/>
            </a:endParaRPr>
          </a:p>
          <a:p>
            <a:pPr marL="0" indent="0">
              <a:buNone/>
            </a:pPr>
            <a:endParaRPr lang="en-US">
              <a:ea typeface="+mn-lt"/>
              <a:cs typeface="+mn-lt"/>
            </a:endParaRPr>
          </a:p>
        </p:txBody>
      </p:sp>
    </p:spTree>
    <p:extLst>
      <p:ext uri="{BB962C8B-B14F-4D97-AF65-F5344CB8AC3E}">
        <p14:creationId xmlns:p14="http://schemas.microsoft.com/office/powerpoint/2010/main" val="249632262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89A92-7FCC-5C3F-C58A-B3ED96DDFEBC}"/>
              </a:ext>
            </a:extLst>
          </p:cNvPr>
          <p:cNvSpPr>
            <a:spLocks noGrp="1"/>
          </p:cNvSpPr>
          <p:nvPr>
            <p:ph type="title"/>
          </p:nvPr>
        </p:nvSpPr>
        <p:spPr/>
        <p:txBody>
          <a:bodyPr/>
          <a:lstStyle/>
          <a:p>
            <a:r>
              <a:rPr lang="en-US" sz="3200" b="1" err="1">
                <a:solidFill>
                  <a:srgbClr val="404040"/>
                </a:solidFill>
                <a:ea typeface="+mj-lt"/>
                <a:cs typeface="+mj-lt"/>
              </a:rPr>
              <a:t>Binārā</a:t>
            </a:r>
            <a:r>
              <a:rPr lang="en-US" sz="3200" b="1">
                <a:solidFill>
                  <a:srgbClr val="404040"/>
                </a:solidFill>
                <a:ea typeface="+mj-lt"/>
                <a:cs typeface="+mj-lt"/>
              </a:rPr>
              <a:t> </a:t>
            </a:r>
            <a:r>
              <a:rPr lang="en-US" sz="3200" b="1" err="1">
                <a:solidFill>
                  <a:srgbClr val="404040"/>
                </a:solidFill>
                <a:ea typeface="+mj-lt"/>
                <a:cs typeface="+mj-lt"/>
              </a:rPr>
              <a:t>saskaitīšana</a:t>
            </a:r>
            <a:endParaRPr lang="en-US">
              <a:ea typeface="Calibri Light" panose="020F0302020204030204"/>
              <a:cs typeface="Calibri Light" panose="020F0302020204030204"/>
            </a:endParaRPr>
          </a:p>
        </p:txBody>
      </p:sp>
      <p:pic>
        <p:nvPicPr>
          <p:cNvPr id="4" name="Content Placeholder 3" descr="A screenshot of a computer&#10;&#10;AI-generated content may be incorrect.">
            <a:extLst>
              <a:ext uri="{FF2B5EF4-FFF2-40B4-BE49-F238E27FC236}">
                <a16:creationId xmlns:a16="http://schemas.microsoft.com/office/drawing/2014/main" id="{B7837170-D51C-3812-EEF7-03D0237461D6}"/>
              </a:ext>
            </a:extLst>
          </p:cNvPr>
          <p:cNvPicPr>
            <a:picLocks noGrp="1" noChangeAspect="1"/>
          </p:cNvPicPr>
          <p:nvPr>
            <p:ph idx="1"/>
          </p:nvPr>
        </p:nvPicPr>
        <p:blipFill>
          <a:blip r:embed="rId2"/>
          <a:stretch>
            <a:fillRect/>
          </a:stretch>
        </p:blipFill>
        <p:spPr>
          <a:xfrm>
            <a:off x="929732" y="1783711"/>
            <a:ext cx="5379534" cy="2492994"/>
          </a:xfrm>
        </p:spPr>
      </p:pic>
    </p:spTree>
    <p:extLst>
      <p:ext uri="{BB962C8B-B14F-4D97-AF65-F5344CB8AC3E}">
        <p14:creationId xmlns:p14="http://schemas.microsoft.com/office/powerpoint/2010/main" val="361689174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DF414-7D3E-E71E-061D-D1B45773DEB0}"/>
              </a:ext>
            </a:extLst>
          </p:cNvPr>
          <p:cNvSpPr>
            <a:spLocks noGrp="1"/>
          </p:cNvSpPr>
          <p:nvPr>
            <p:ph type="title"/>
          </p:nvPr>
        </p:nvSpPr>
        <p:spPr/>
        <p:txBody>
          <a:bodyPr/>
          <a:lstStyle/>
          <a:p>
            <a:r>
              <a:rPr lang="en-US" sz="3200" b="1" err="1">
                <a:solidFill>
                  <a:srgbClr val="404040"/>
                </a:solidFill>
                <a:ea typeface="+mj-lt"/>
                <a:cs typeface="+mj-lt"/>
              </a:rPr>
              <a:t>Binārā</a:t>
            </a:r>
            <a:r>
              <a:rPr lang="en-US" sz="3200" b="1">
                <a:solidFill>
                  <a:srgbClr val="404040"/>
                </a:solidFill>
                <a:ea typeface="+mj-lt"/>
                <a:cs typeface="+mj-lt"/>
              </a:rPr>
              <a:t> </a:t>
            </a:r>
            <a:r>
              <a:rPr lang="en-US" sz="3200" b="1" err="1">
                <a:solidFill>
                  <a:srgbClr val="404040"/>
                </a:solidFill>
                <a:ea typeface="+mj-lt"/>
                <a:cs typeface="+mj-lt"/>
              </a:rPr>
              <a:t>atņemšana</a:t>
            </a:r>
            <a:endParaRPr lang="en-US" sz="3200" err="1"/>
          </a:p>
        </p:txBody>
      </p:sp>
      <p:pic>
        <p:nvPicPr>
          <p:cNvPr id="4" name="Content Placeholder 3" descr="A screenshot of a computer code&#10;&#10;AI-generated content may be incorrect.">
            <a:extLst>
              <a:ext uri="{FF2B5EF4-FFF2-40B4-BE49-F238E27FC236}">
                <a16:creationId xmlns:a16="http://schemas.microsoft.com/office/drawing/2014/main" id="{4EF6E64E-A7E1-8B39-0DFD-BE0A1B2E65AF}"/>
              </a:ext>
            </a:extLst>
          </p:cNvPr>
          <p:cNvPicPr>
            <a:picLocks noGrp="1" noChangeAspect="1"/>
          </p:cNvPicPr>
          <p:nvPr>
            <p:ph idx="1"/>
          </p:nvPr>
        </p:nvPicPr>
        <p:blipFill>
          <a:blip r:embed="rId2"/>
          <a:stretch>
            <a:fillRect/>
          </a:stretch>
        </p:blipFill>
        <p:spPr>
          <a:xfrm>
            <a:off x="839827" y="1904516"/>
            <a:ext cx="5308445" cy="2288555"/>
          </a:xfrm>
        </p:spPr>
      </p:pic>
    </p:spTree>
    <p:extLst>
      <p:ext uri="{BB962C8B-B14F-4D97-AF65-F5344CB8AC3E}">
        <p14:creationId xmlns:p14="http://schemas.microsoft.com/office/powerpoint/2010/main" val="33390255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F1147-B1A6-CC94-B101-45E8F31B3264}"/>
              </a:ext>
            </a:extLst>
          </p:cNvPr>
          <p:cNvSpPr>
            <a:spLocks noGrp="1"/>
          </p:cNvSpPr>
          <p:nvPr>
            <p:ph type="title"/>
          </p:nvPr>
        </p:nvSpPr>
        <p:spPr/>
        <p:txBody>
          <a:bodyPr/>
          <a:lstStyle/>
          <a:p>
            <a:r>
              <a:rPr lang="en-US" sz="3200" b="1" err="1">
                <a:solidFill>
                  <a:srgbClr val="404040"/>
                </a:solidFill>
                <a:ea typeface="+mj-lt"/>
                <a:cs typeface="+mj-lt"/>
              </a:rPr>
              <a:t>Binārā</a:t>
            </a:r>
            <a:r>
              <a:rPr lang="en-US" sz="3200" b="1">
                <a:solidFill>
                  <a:srgbClr val="404040"/>
                </a:solidFill>
                <a:ea typeface="+mj-lt"/>
                <a:cs typeface="+mj-lt"/>
              </a:rPr>
              <a:t> </a:t>
            </a:r>
            <a:r>
              <a:rPr lang="en-US" sz="3200" b="1" err="1">
                <a:solidFill>
                  <a:srgbClr val="404040"/>
                </a:solidFill>
                <a:ea typeface="+mj-lt"/>
                <a:cs typeface="+mj-lt"/>
              </a:rPr>
              <a:t>reizināšana</a:t>
            </a:r>
            <a:endParaRPr lang="en-US">
              <a:ea typeface="Calibri Light" panose="020F0302020204030204"/>
              <a:cs typeface="Calibri Light" panose="020F0302020204030204"/>
            </a:endParaRPr>
          </a:p>
        </p:txBody>
      </p:sp>
      <p:pic>
        <p:nvPicPr>
          <p:cNvPr id="4" name="Content Placeholder 3" descr="A screenshot of a computer code&#10;&#10;AI-generated content may be incorrect.">
            <a:extLst>
              <a:ext uri="{FF2B5EF4-FFF2-40B4-BE49-F238E27FC236}">
                <a16:creationId xmlns:a16="http://schemas.microsoft.com/office/drawing/2014/main" id="{6E452C24-D250-5A76-8918-0AA43E68C80F}"/>
              </a:ext>
            </a:extLst>
          </p:cNvPr>
          <p:cNvPicPr>
            <a:picLocks noGrp="1" noChangeAspect="1"/>
          </p:cNvPicPr>
          <p:nvPr>
            <p:ph idx="1"/>
          </p:nvPr>
        </p:nvPicPr>
        <p:blipFill>
          <a:blip r:embed="rId2"/>
          <a:stretch>
            <a:fillRect/>
          </a:stretch>
        </p:blipFill>
        <p:spPr>
          <a:xfrm>
            <a:off x="839594" y="1864674"/>
            <a:ext cx="4314592" cy="3130240"/>
          </a:xfrm>
        </p:spPr>
      </p:pic>
    </p:spTree>
    <p:extLst>
      <p:ext uri="{BB962C8B-B14F-4D97-AF65-F5344CB8AC3E}">
        <p14:creationId xmlns:p14="http://schemas.microsoft.com/office/powerpoint/2010/main" val="143334315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E41E0-190A-19B7-4146-30417CD2A46D}"/>
              </a:ext>
            </a:extLst>
          </p:cNvPr>
          <p:cNvSpPr>
            <a:spLocks noGrp="1"/>
          </p:cNvSpPr>
          <p:nvPr>
            <p:ph type="title"/>
          </p:nvPr>
        </p:nvSpPr>
        <p:spPr/>
        <p:txBody>
          <a:bodyPr/>
          <a:lstStyle/>
          <a:p>
            <a:r>
              <a:rPr lang="en-US" b="1" err="1">
                <a:solidFill>
                  <a:srgbClr val="404040"/>
                </a:solidFill>
              </a:rPr>
              <a:t>Binārā</a:t>
            </a:r>
            <a:r>
              <a:rPr lang="en-US" b="1">
                <a:solidFill>
                  <a:srgbClr val="404040"/>
                </a:solidFill>
              </a:rPr>
              <a:t> </a:t>
            </a:r>
            <a:r>
              <a:rPr lang="en-US" b="1" err="1">
                <a:solidFill>
                  <a:srgbClr val="404040"/>
                </a:solidFill>
              </a:rPr>
              <a:t>dalīšana</a:t>
            </a:r>
            <a:r>
              <a:rPr lang="en-US" b="1">
                <a:solidFill>
                  <a:srgbClr val="404040"/>
                </a:solidFill>
              </a:rPr>
              <a:t> — </a:t>
            </a:r>
            <a:r>
              <a:rPr lang="en-US" b="1" err="1">
                <a:solidFill>
                  <a:srgbClr val="404040"/>
                </a:solidFill>
              </a:rPr>
              <a:t>vienkāršots</a:t>
            </a:r>
            <a:r>
              <a:rPr lang="en-US" b="1">
                <a:solidFill>
                  <a:srgbClr val="404040"/>
                </a:solidFill>
              </a:rPr>
              <a:t> </a:t>
            </a:r>
            <a:r>
              <a:rPr lang="en-US" b="1" err="1">
                <a:solidFill>
                  <a:srgbClr val="404040"/>
                </a:solidFill>
              </a:rPr>
              <a:t>skaidrojums</a:t>
            </a:r>
            <a:endParaRPr lang="en-US" err="1"/>
          </a:p>
        </p:txBody>
      </p:sp>
      <p:sp>
        <p:nvSpPr>
          <p:cNvPr id="3" name="Content Placeholder 2">
            <a:extLst>
              <a:ext uri="{FF2B5EF4-FFF2-40B4-BE49-F238E27FC236}">
                <a16:creationId xmlns:a16="http://schemas.microsoft.com/office/drawing/2014/main" id="{2FA171FD-55EE-9969-B420-FFB682AA66D8}"/>
              </a:ext>
            </a:extLst>
          </p:cNvPr>
          <p:cNvSpPr>
            <a:spLocks noGrp="1"/>
          </p:cNvSpPr>
          <p:nvPr>
            <p:ph idx="1"/>
          </p:nvPr>
        </p:nvSpPr>
        <p:spPr/>
        <p:txBody>
          <a:bodyPr vert="horz" lIns="91440" tIns="45720" rIns="91440" bIns="45720" rtlCol="0" anchor="t">
            <a:normAutofit/>
          </a:bodyPr>
          <a:lstStyle/>
          <a:p>
            <a:pPr marL="0" indent="0">
              <a:buNone/>
            </a:pPr>
            <a:r>
              <a:rPr lang="en-US" sz="3200" err="1">
                <a:solidFill>
                  <a:srgbClr val="404040"/>
                </a:solidFill>
                <a:ea typeface="+mn-lt"/>
                <a:cs typeface="+mn-lt"/>
              </a:rPr>
              <a:t>Binārā</a:t>
            </a:r>
            <a:r>
              <a:rPr lang="en-US" sz="3200">
                <a:solidFill>
                  <a:srgbClr val="404040"/>
                </a:solidFill>
                <a:ea typeface="+mn-lt"/>
                <a:cs typeface="+mn-lt"/>
              </a:rPr>
              <a:t> </a:t>
            </a:r>
            <a:r>
              <a:rPr lang="en-US" sz="3200" err="1">
                <a:solidFill>
                  <a:srgbClr val="404040"/>
                </a:solidFill>
                <a:ea typeface="+mn-lt"/>
                <a:cs typeface="+mn-lt"/>
              </a:rPr>
              <a:t>dalīšana</a:t>
            </a:r>
            <a:r>
              <a:rPr lang="en-US" sz="3200">
                <a:solidFill>
                  <a:srgbClr val="404040"/>
                </a:solidFill>
                <a:ea typeface="+mn-lt"/>
                <a:cs typeface="+mn-lt"/>
              </a:rPr>
              <a:t> </a:t>
            </a:r>
            <a:r>
              <a:rPr lang="en-US" sz="3200" err="1">
                <a:solidFill>
                  <a:srgbClr val="404040"/>
                </a:solidFill>
                <a:ea typeface="+mn-lt"/>
                <a:cs typeface="+mn-lt"/>
              </a:rPr>
              <a:t>darbojas</a:t>
            </a:r>
            <a:r>
              <a:rPr lang="en-US" sz="3200">
                <a:solidFill>
                  <a:srgbClr val="404040"/>
                </a:solidFill>
                <a:ea typeface="+mn-lt"/>
                <a:cs typeface="+mn-lt"/>
              </a:rPr>
              <a:t> </a:t>
            </a:r>
            <a:r>
              <a:rPr lang="en-US" sz="3200" b="1" err="1">
                <a:solidFill>
                  <a:srgbClr val="404040"/>
                </a:solidFill>
                <a:ea typeface="+mn-lt"/>
                <a:cs typeface="+mn-lt"/>
              </a:rPr>
              <a:t>tieši</a:t>
            </a:r>
            <a:r>
              <a:rPr lang="en-US" sz="3200" b="1">
                <a:solidFill>
                  <a:srgbClr val="404040"/>
                </a:solidFill>
                <a:ea typeface="+mn-lt"/>
                <a:cs typeface="+mn-lt"/>
              </a:rPr>
              <a:t> </a:t>
            </a:r>
            <a:r>
              <a:rPr lang="en-US" sz="3200" b="1" err="1">
                <a:solidFill>
                  <a:srgbClr val="404040"/>
                </a:solidFill>
                <a:ea typeface="+mn-lt"/>
                <a:cs typeface="+mn-lt"/>
              </a:rPr>
              <a:t>tāpat</a:t>
            </a:r>
            <a:r>
              <a:rPr lang="en-US" sz="3200" b="1">
                <a:solidFill>
                  <a:srgbClr val="404040"/>
                </a:solidFill>
                <a:ea typeface="+mn-lt"/>
                <a:cs typeface="+mn-lt"/>
              </a:rPr>
              <a:t> </a:t>
            </a:r>
            <a:r>
              <a:rPr lang="en-US" sz="3200" b="1" err="1">
                <a:solidFill>
                  <a:srgbClr val="404040"/>
                </a:solidFill>
                <a:ea typeface="+mn-lt"/>
                <a:cs typeface="+mn-lt"/>
              </a:rPr>
              <a:t>kā</a:t>
            </a:r>
            <a:r>
              <a:rPr lang="en-US" sz="3200" b="1">
                <a:solidFill>
                  <a:srgbClr val="404040"/>
                </a:solidFill>
                <a:ea typeface="+mn-lt"/>
                <a:cs typeface="+mn-lt"/>
              </a:rPr>
              <a:t> </a:t>
            </a:r>
            <a:r>
              <a:rPr lang="en-US" sz="3200" b="1" err="1">
                <a:solidFill>
                  <a:srgbClr val="404040"/>
                </a:solidFill>
                <a:ea typeface="+mn-lt"/>
                <a:cs typeface="+mn-lt"/>
              </a:rPr>
              <a:t>decimālā</a:t>
            </a:r>
            <a:r>
              <a:rPr lang="en-US" sz="3200" b="1">
                <a:solidFill>
                  <a:srgbClr val="404040"/>
                </a:solidFill>
                <a:ea typeface="+mn-lt"/>
                <a:cs typeface="+mn-lt"/>
              </a:rPr>
              <a:t> </a:t>
            </a:r>
            <a:r>
              <a:rPr lang="en-US" sz="3200" b="1" err="1">
                <a:solidFill>
                  <a:srgbClr val="404040"/>
                </a:solidFill>
                <a:ea typeface="+mn-lt"/>
                <a:cs typeface="+mn-lt"/>
              </a:rPr>
              <a:t>dalīšana</a:t>
            </a:r>
            <a:r>
              <a:rPr lang="en-US" sz="3200">
                <a:solidFill>
                  <a:srgbClr val="404040"/>
                </a:solidFill>
                <a:ea typeface="+mn-lt"/>
                <a:cs typeface="+mn-lt"/>
              </a:rPr>
              <a:t>, </a:t>
            </a:r>
            <a:r>
              <a:rPr lang="en-US" sz="3200" err="1">
                <a:solidFill>
                  <a:srgbClr val="404040"/>
                </a:solidFill>
                <a:ea typeface="+mn-lt"/>
                <a:cs typeface="+mn-lt"/>
              </a:rPr>
              <a:t>tikai</a:t>
            </a:r>
            <a:r>
              <a:rPr lang="en-US" sz="3200">
                <a:solidFill>
                  <a:srgbClr val="404040"/>
                </a:solidFill>
                <a:ea typeface="+mn-lt"/>
                <a:cs typeface="+mn-lt"/>
              </a:rPr>
              <a:t> </a:t>
            </a:r>
            <a:r>
              <a:rPr lang="en-US" sz="3200" err="1">
                <a:solidFill>
                  <a:srgbClr val="404040"/>
                </a:solidFill>
                <a:ea typeface="+mn-lt"/>
                <a:cs typeface="+mn-lt"/>
              </a:rPr>
              <a:t>ar</a:t>
            </a:r>
            <a:r>
              <a:rPr lang="en-US" sz="3200">
                <a:solidFill>
                  <a:srgbClr val="404040"/>
                </a:solidFill>
                <a:ea typeface="+mn-lt"/>
                <a:cs typeface="+mn-lt"/>
              </a:rPr>
              <a:t> </a:t>
            </a:r>
            <a:r>
              <a:rPr lang="en-US" sz="3200" err="1">
                <a:solidFill>
                  <a:srgbClr val="404040"/>
                </a:solidFill>
                <a:ea typeface="+mn-lt"/>
                <a:cs typeface="+mn-lt"/>
              </a:rPr>
              <a:t>diviem</a:t>
            </a:r>
            <a:r>
              <a:rPr lang="en-US" sz="3200">
                <a:solidFill>
                  <a:srgbClr val="404040"/>
                </a:solidFill>
                <a:ea typeface="+mn-lt"/>
                <a:cs typeface="+mn-lt"/>
              </a:rPr>
              <a:t> </a:t>
            </a:r>
            <a:r>
              <a:rPr lang="en-US" sz="3200" err="1">
                <a:solidFill>
                  <a:srgbClr val="404040"/>
                </a:solidFill>
                <a:ea typeface="+mn-lt"/>
                <a:cs typeface="+mn-lt"/>
              </a:rPr>
              <a:t>simboliem</a:t>
            </a:r>
            <a:r>
              <a:rPr lang="en-US" sz="3200">
                <a:solidFill>
                  <a:srgbClr val="404040"/>
                </a:solidFill>
                <a:ea typeface="+mn-lt"/>
                <a:cs typeface="+mn-lt"/>
              </a:rPr>
              <a:t>: </a:t>
            </a:r>
            <a:r>
              <a:rPr lang="en-US" sz="3200" b="1">
                <a:solidFill>
                  <a:srgbClr val="404040"/>
                </a:solidFill>
                <a:ea typeface="+mn-lt"/>
                <a:cs typeface="+mn-lt"/>
              </a:rPr>
              <a:t>0</a:t>
            </a:r>
            <a:r>
              <a:rPr lang="en-US" sz="3200">
                <a:solidFill>
                  <a:srgbClr val="404040"/>
                </a:solidFill>
                <a:ea typeface="+mn-lt"/>
                <a:cs typeface="+mn-lt"/>
              </a:rPr>
              <a:t> un </a:t>
            </a:r>
            <a:r>
              <a:rPr lang="en-US" sz="3200" b="1">
                <a:solidFill>
                  <a:srgbClr val="404040"/>
                </a:solidFill>
                <a:ea typeface="+mn-lt"/>
                <a:cs typeface="+mn-lt"/>
              </a:rPr>
              <a:t>1</a:t>
            </a:r>
            <a:r>
              <a:rPr lang="en-US" sz="3200">
                <a:solidFill>
                  <a:srgbClr val="404040"/>
                </a:solidFill>
                <a:ea typeface="+mn-lt"/>
                <a:cs typeface="+mn-lt"/>
              </a:rPr>
              <a:t>.</a:t>
            </a:r>
            <a:br>
              <a:rPr lang="en-US" sz="3200">
                <a:ea typeface="+mn-lt"/>
                <a:cs typeface="+mn-lt"/>
              </a:rPr>
            </a:br>
            <a:r>
              <a:rPr lang="en-US" sz="3200" err="1">
                <a:solidFill>
                  <a:srgbClr val="404040"/>
                </a:solidFill>
                <a:ea typeface="+mn-lt"/>
                <a:cs typeface="+mn-lt"/>
              </a:rPr>
              <a:t>Galvenais</a:t>
            </a:r>
            <a:r>
              <a:rPr lang="en-US" sz="3200">
                <a:solidFill>
                  <a:srgbClr val="404040"/>
                </a:solidFill>
                <a:ea typeface="+mn-lt"/>
                <a:cs typeface="+mn-lt"/>
              </a:rPr>
              <a:t> </a:t>
            </a:r>
            <a:r>
              <a:rPr lang="en-US" sz="3200" err="1">
                <a:solidFill>
                  <a:srgbClr val="404040"/>
                </a:solidFill>
                <a:ea typeface="+mn-lt"/>
                <a:cs typeface="+mn-lt"/>
              </a:rPr>
              <a:t>jautājums</a:t>
            </a:r>
            <a:r>
              <a:rPr lang="en-US" sz="3200">
                <a:solidFill>
                  <a:srgbClr val="404040"/>
                </a:solidFill>
                <a:ea typeface="+mn-lt"/>
                <a:cs typeface="+mn-lt"/>
              </a:rPr>
              <a:t> </a:t>
            </a:r>
            <a:r>
              <a:rPr lang="en-US" sz="3200" err="1">
                <a:solidFill>
                  <a:srgbClr val="404040"/>
                </a:solidFill>
                <a:ea typeface="+mn-lt"/>
                <a:cs typeface="+mn-lt"/>
              </a:rPr>
              <a:t>katrā</a:t>
            </a:r>
            <a:r>
              <a:rPr lang="en-US" sz="3200">
                <a:solidFill>
                  <a:srgbClr val="404040"/>
                </a:solidFill>
                <a:ea typeface="+mn-lt"/>
                <a:cs typeface="+mn-lt"/>
              </a:rPr>
              <a:t> </a:t>
            </a:r>
            <a:r>
              <a:rPr lang="en-US" sz="3200" err="1">
                <a:solidFill>
                  <a:srgbClr val="404040"/>
                </a:solidFill>
                <a:ea typeface="+mn-lt"/>
                <a:cs typeface="+mn-lt"/>
              </a:rPr>
              <a:t>solī</a:t>
            </a:r>
            <a:r>
              <a:rPr lang="en-US" sz="3200">
                <a:solidFill>
                  <a:srgbClr val="404040"/>
                </a:solidFill>
                <a:ea typeface="+mn-lt"/>
                <a:cs typeface="+mn-lt"/>
              </a:rPr>
              <a:t>: </a:t>
            </a:r>
            <a:r>
              <a:rPr lang="en-US" sz="3200" b="1">
                <a:solidFill>
                  <a:srgbClr val="404040"/>
                </a:solidFill>
                <a:ea typeface="+mn-lt"/>
                <a:cs typeface="+mn-lt"/>
              </a:rPr>
              <a:t>"Cik </a:t>
            </a:r>
            <a:r>
              <a:rPr lang="en-US" sz="3200" b="1" err="1">
                <a:solidFill>
                  <a:srgbClr val="404040"/>
                </a:solidFill>
                <a:ea typeface="+mn-lt"/>
                <a:cs typeface="+mn-lt"/>
              </a:rPr>
              <a:t>reizes</a:t>
            </a:r>
            <a:r>
              <a:rPr lang="en-US" sz="3200" b="1">
                <a:solidFill>
                  <a:srgbClr val="404040"/>
                </a:solidFill>
                <a:ea typeface="+mn-lt"/>
                <a:cs typeface="+mn-lt"/>
              </a:rPr>
              <a:t> </a:t>
            </a:r>
            <a:r>
              <a:rPr lang="en-US" sz="3200" b="1" err="1">
                <a:solidFill>
                  <a:srgbClr val="404040"/>
                </a:solidFill>
                <a:ea typeface="+mn-lt"/>
                <a:cs typeface="+mn-lt"/>
              </a:rPr>
              <a:t>dalītājs</a:t>
            </a:r>
            <a:r>
              <a:rPr lang="en-US" sz="3200" b="1">
                <a:solidFill>
                  <a:srgbClr val="404040"/>
                </a:solidFill>
                <a:ea typeface="+mn-lt"/>
                <a:cs typeface="+mn-lt"/>
              </a:rPr>
              <a:t> </a:t>
            </a:r>
            <a:r>
              <a:rPr lang="en-US" sz="3200" b="1" err="1">
                <a:solidFill>
                  <a:srgbClr val="404040"/>
                </a:solidFill>
                <a:ea typeface="+mn-lt"/>
                <a:cs typeface="+mn-lt"/>
              </a:rPr>
              <a:t>ietilpst</a:t>
            </a:r>
            <a:r>
              <a:rPr lang="en-US" sz="3200" b="1">
                <a:solidFill>
                  <a:srgbClr val="404040"/>
                </a:solidFill>
                <a:ea typeface="+mn-lt"/>
                <a:cs typeface="+mn-lt"/>
              </a:rPr>
              <a:t> </a:t>
            </a:r>
            <a:r>
              <a:rPr lang="en-US" sz="3200" b="1" err="1">
                <a:solidFill>
                  <a:srgbClr val="404040"/>
                </a:solidFill>
                <a:ea typeface="+mn-lt"/>
                <a:cs typeface="+mn-lt"/>
              </a:rPr>
              <a:t>pašreizējā</a:t>
            </a:r>
            <a:r>
              <a:rPr lang="en-US" sz="3200" b="1">
                <a:solidFill>
                  <a:srgbClr val="404040"/>
                </a:solidFill>
                <a:ea typeface="+mn-lt"/>
                <a:cs typeface="+mn-lt"/>
              </a:rPr>
              <a:t> </a:t>
            </a:r>
            <a:r>
              <a:rPr lang="en-US" sz="3200" b="1" err="1">
                <a:solidFill>
                  <a:srgbClr val="404040"/>
                </a:solidFill>
                <a:ea typeface="+mn-lt"/>
                <a:cs typeface="+mn-lt"/>
              </a:rPr>
              <a:t>daļā</a:t>
            </a:r>
            <a:r>
              <a:rPr lang="en-US" sz="3200" b="1">
                <a:solidFill>
                  <a:srgbClr val="404040"/>
                </a:solidFill>
                <a:ea typeface="+mn-lt"/>
                <a:cs typeface="+mn-lt"/>
              </a:rPr>
              <a:t> no </a:t>
            </a:r>
            <a:r>
              <a:rPr lang="en-US" sz="3200" b="1" err="1">
                <a:solidFill>
                  <a:srgbClr val="404040"/>
                </a:solidFill>
                <a:ea typeface="+mn-lt"/>
                <a:cs typeface="+mn-lt"/>
              </a:rPr>
              <a:t>dalāmā</a:t>
            </a:r>
            <a:r>
              <a:rPr lang="en-US" sz="3200" b="1">
                <a:solidFill>
                  <a:srgbClr val="404040"/>
                </a:solidFill>
                <a:ea typeface="+mn-lt"/>
                <a:cs typeface="+mn-lt"/>
              </a:rPr>
              <a:t>?"</a:t>
            </a:r>
            <a:br>
              <a:rPr lang="en-US" sz="3200" b="1">
                <a:ea typeface="+mn-lt"/>
                <a:cs typeface="+mn-lt"/>
              </a:rPr>
            </a:br>
            <a:r>
              <a:rPr lang="en-US" sz="3200" b="1" err="1">
                <a:solidFill>
                  <a:srgbClr val="404040"/>
                </a:solidFill>
                <a:ea typeface="+mn-lt"/>
                <a:cs typeface="+mn-lt"/>
              </a:rPr>
              <a:t>Atbilde</a:t>
            </a:r>
            <a:r>
              <a:rPr lang="en-US" sz="3200" b="1">
                <a:solidFill>
                  <a:srgbClr val="404040"/>
                </a:solidFill>
                <a:ea typeface="+mn-lt"/>
                <a:cs typeface="+mn-lt"/>
              </a:rPr>
              <a:t> var </a:t>
            </a:r>
            <a:r>
              <a:rPr lang="en-US" sz="3200" b="1" err="1">
                <a:solidFill>
                  <a:srgbClr val="404040"/>
                </a:solidFill>
                <a:ea typeface="+mn-lt"/>
                <a:cs typeface="+mn-lt"/>
              </a:rPr>
              <a:t>būt</a:t>
            </a:r>
            <a:r>
              <a:rPr lang="en-US" sz="3200" b="1">
                <a:solidFill>
                  <a:srgbClr val="404040"/>
                </a:solidFill>
                <a:ea typeface="+mn-lt"/>
                <a:cs typeface="+mn-lt"/>
              </a:rPr>
              <a:t> </a:t>
            </a:r>
            <a:r>
              <a:rPr lang="en-US" sz="3200" b="1" err="1">
                <a:solidFill>
                  <a:srgbClr val="404040"/>
                </a:solidFill>
                <a:ea typeface="+mn-lt"/>
                <a:cs typeface="+mn-lt"/>
              </a:rPr>
              <a:t>tikai</a:t>
            </a:r>
            <a:r>
              <a:rPr lang="en-US" sz="3200" b="1">
                <a:solidFill>
                  <a:srgbClr val="404040"/>
                </a:solidFill>
                <a:ea typeface="+mn-lt"/>
                <a:cs typeface="+mn-lt"/>
              </a:rPr>
              <a:t> 1</a:t>
            </a:r>
            <a:r>
              <a:rPr lang="en-US" sz="3200">
                <a:solidFill>
                  <a:srgbClr val="404040"/>
                </a:solidFill>
                <a:ea typeface="+mn-lt"/>
                <a:cs typeface="+mn-lt"/>
              </a:rPr>
              <a:t> (ja </a:t>
            </a:r>
            <a:r>
              <a:rPr lang="en-US" sz="3200" err="1">
                <a:solidFill>
                  <a:srgbClr val="404040"/>
                </a:solidFill>
                <a:ea typeface="+mn-lt"/>
                <a:cs typeface="+mn-lt"/>
              </a:rPr>
              <a:t>ietilpst</a:t>
            </a:r>
            <a:r>
              <a:rPr lang="en-US" sz="3200">
                <a:solidFill>
                  <a:srgbClr val="404040"/>
                </a:solidFill>
                <a:ea typeface="+mn-lt"/>
                <a:cs typeface="+mn-lt"/>
              </a:rPr>
              <a:t>) </a:t>
            </a:r>
            <a:r>
              <a:rPr lang="en-US" sz="3200" err="1">
                <a:solidFill>
                  <a:srgbClr val="404040"/>
                </a:solidFill>
                <a:ea typeface="+mn-lt"/>
                <a:cs typeface="+mn-lt"/>
              </a:rPr>
              <a:t>vai</a:t>
            </a:r>
            <a:r>
              <a:rPr lang="en-US" sz="3200">
                <a:solidFill>
                  <a:srgbClr val="404040"/>
                </a:solidFill>
                <a:ea typeface="+mn-lt"/>
                <a:cs typeface="+mn-lt"/>
              </a:rPr>
              <a:t> </a:t>
            </a:r>
            <a:r>
              <a:rPr lang="en-US" sz="3200" b="1">
                <a:solidFill>
                  <a:srgbClr val="404040"/>
                </a:solidFill>
                <a:ea typeface="+mn-lt"/>
                <a:cs typeface="+mn-lt"/>
              </a:rPr>
              <a:t>0</a:t>
            </a:r>
            <a:r>
              <a:rPr lang="en-US" sz="3200">
                <a:solidFill>
                  <a:srgbClr val="404040"/>
                </a:solidFill>
                <a:ea typeface="+mn-lt"/>
                <a:cs typeface="+mn-lt"/>
              </a:rPr>
              <a:t> (ja </a:t>
            </a:r>
            <a:r>
              <a:rPr lang="en-US" sz="3200" err="1">
                <a:solidFill>
                  <a:srgbClr val="404040"/>
                </a:solidFill>
                <a:ea typeface="+mn-lt"/>
                <a:cs typeface="+mn-lt"/>
              </a:rPr>
              <a:t>neietilpst</a:t>
            </a:r>
            <a:r>
              <a:rPr lang="en-US" sz="3200">
                <a:solidFill>
                  <a:srgbClr val="404040"/>
                </a:solidFill>
                <a:ea typeface="+mn-lt"/>
                <a:cs typeface="+mn-lt"/>
              </a:rPr>
              <a:t>).</a:t>
            </a:r>
            <a:endParaRPr lang="en-US" sz="3200"/>
          </a:p>
        </p:txBody>
      </p:sp>
    </p:spTree>
    <p:extLst>
      <p:ext uri="{BB962C8B-B14F-4D97-AF65-F5344CB8AC3E}">
        <p14:creationId xmlns:p14="http://schemas.microsoft.com/office/powerpoint/2010/main" val="351423294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6E4F04-3AD9-B84E-16D4-3502A437385C}"/>
              </a:ext>
            </a:extLst>
          </p:cNvPr>
          <p:cNvSpPr>
            <a:spLocks noGrp="1"/>
          </p:cNvSpPr>
          <p:nvPr>
            <p:ph idx="1"/>
          </p:nvPr>
        </p:nvSpPr>
        <p:spPr>
          <a:xfrm>
            <a:off x="159835" y="236577"/>
            <a:ext cx="6166624" cy="6479361"/>
          </a:xfrm>
        </p:spPr>
        <p:txBody>
          <a:bodyPr vert="horz" lIns="91440" tIns="45720" rIns="91440" bIns="45720" rtlCol="0" anchor="t">
            <a:noAutofit/>
          </a:bodyPr>
          <a:lstStyle/>
          <a:p>
            <a:pPr>
              <a:buNone/>
            </a:pPr>
            <a:r>
              <a:rPr lang="en-US" sz="1800" b="1" err="1">
                <a:solidFill>
                  <a:srgbClr val="404040"/>
                </a:solidFill>
              </a:rPr>
              <a:t>Vienkāršs</a:t>
            </a:r>
            <a:r>
              <a:rPr lang="en-US" sz="1800" b="1">
                <a:solidFill>
                  <a:srgbClr val="404040"/>
                </a:solidFill>
              </a:rPr>
              <a:t> </a:t>
            </a:r>
            <a:r>
              <a:rPr lang="en-US" sz="1800" b="1" err="1">
                <a:solidFill>
                  <a:srgbClr val="404040"/>
                </a:solidFill>
              </a:rPr>
              <a:t>piemērs</a:t>
            </a:r>
            <a:r>
              <a:rPr lang="en-US" sz="1800" b="1">
                <a:solidFill>
                  <a:srgbClr val="404040"/>
                </a:solidFill>
              </a:rPr>
              <a:t>: 10 ÷ 2 (</a:t>
            </a:r>
            <a:r>
              <a:rPr lang="en-US" sz="1800" b="1" err="1">
                <a:solidFill>
                  <a:srgbClr val="404040"/>
                </a:solidFill>
              </a:rPr>
              <a:t>bināri</a:t>
            </a:r>
            <a:r>
              <a:rPr lang="en-US" sz="1800" b="1">
                <a:solidFill>
                  <a:srgbClr val="404040"/>
                </a:solidFill>
              </a:rPr>
              <a:t>: 1010 ÷ 10)</a:t>
            </a:r>
            <a:endParaRPr lang="en-US" sz="1800">
              <a:ea typeface="Calibri"/>
              <a:cs typeface="Calibri"/>
            </a:endParaRPr>
          </a:p>
          <a:p>
            <a:pPr>
              <a:buNone/>
            </a:pPr>
            <a:r>
              <a:rPr lang="en-US" sz="1800" b="1" err="1">
                <a:solidFill>
                  <a:srgbClr val="404040"/>
                </a:solidFill>
                <a:ea typeface="+mn-lt"/>
                <a:cs typeface="+mn-lt"/>
              </a:rPr>
              <a:t>Decimālajā</a:t>
            </a:r>
            <a:r>
              <a:rPr lang="en-US" sz="1800" b="1">
                <a:solidFill>
                  <a:srgbClr val="404040"/>
                </a:solidFill>
                <a:ea typeface="+mn-lt"/>
                <a:cs typeface="+mn-lt"/>
              </a:rPr>
              <a:t> </a:t>
            </a:r>
            <a:r>
              <a:rPr lang="en-US" sz="1800" b="1" err="1">
                <a:solidFill>
                  <a:srgbClr val="404040"/>
                </a:solidFill>
                <a:ea typeface="+mn-lt"/>
                <a:cs typeface="+mn-lt"/>
              </a:rPr>
              <a:t>sistēmā</a:t>
            </a:r>
            <a:r>
              <a:rPr lang="en-US" sz="1800" b="1">
                <a:solidFill>
                  <a:srgbClr val="404040"/>
                </a:solidFill>
                <a:ea typeface="+mn-lt"/>
                <a:cs typeface="+mn-lt"/>
              </a:rPr>
              <a:t>:</a:t>
            </a:r>
            <a:br>
              <a:rPr lang="en-US" sz="1800" b="1">
                <a:ea typeface="+mn-lt"/>
                <a:cs typeface="+mn-lt"/>
              </a:rPr>
            </a:br>
            <a:r>
              <a:rPr lang="en-US" sz="1800" b="1">
                <a:solidFill>
                  <a:srgbClr val="404040"/>
                </a:solidFill>
                <a:ea typeface="+mn-lt"/>
                <a:cs typeface="+mn-lt"/>
              </a:rPr>
              <a:t>10 ÷ 2 = 5 (</a:t>
            </a:r>
            <a:r>
              <a:rPr lang="en-US" sz="1800" b="1" err="1">
                <a:solidFill>
                  <a:srgbClr val="404040"/>
                </a:solidFill>
                <a:ea typeface="+mn-lt"/>
                <a:cs typeface="+mn-lt"/>
              </a:rPr>
              <a:t>atlikums</a:t>
            </a:r>
            <a:r>
              <a:rPr lang="en-US" sz="1800" b="1">
                <a:solidFill>
                  <a:srgbClr val="404040"/>
                </a:solidFill>
                <a:ea typeface="+mn-lt"/>
                <a:cs typeface="+mn-lt"/>
              </a:rPr>
              <a:t> 0).</a:t>
            </a:r>
            <a:endParaRPr lang="en-US" sz="1800">
              <a:ea typeface="Calibri"/>
              <a:cs typeface="Calibri"/>
            </a:endParaRPr>
          </a:p>
          <a:p>
            <a:pPr>
              <a:buNone/>
            </a:pPr>
            <a:r>
              <a:rPr lang="en-US" sz="1800" b="1" err="1">
                <a:solidFill>
                  <a:srgbClr val="404040"/>
                </a:solidFill>
                <a:ea typeface="+mn-lt"/>
                <a:cs typeface="+mn-lt"/>
              </a:rPr>
              <a:t>Binārajā</a:t>
            </a:r>
            <a:r>
              <a:rPr lang="en-US" sz="1800" b="1">
                <a:solidFill>
                  <a:srgbClr val="404040"/>
                </a:solidFill>
                <a:ea typeface="+mn-lt"/>
                <a:cs typeface="+mn-lt"/>
              </a:rPr>
              <a:t> </a:t>
            </a:r>
            <a:r>
              <a:rPr lang="en-US" sz="1800" b="1" err="1">
                <a:solidFill>
                  <a:srgbClr val="404040"/>
                </a:solidFill>
                <a:ea typeface="+mn-lt"/>
                <a:cs typeface="+mn-lt"/>
              </a:rPr>
              <a:t>sistēmā</a:t>
            </a:r>
            <a:r>
              <a:rPr lang="en-US" sz="1800" b="1">
                <a:solidFill>
                  <a:srgbClr val="404040"/>
                </a:solidFill>
                <a:ea typeface="+mn-lt"/>
                <a:cs typeface="+mn-lt"/>
              </a:rPr>
              <a:t>:</a:t>
            </a:r>
            <a:br>
              <a:rPr lang="en-US" sz="1800" b="1">
                <a:ea typeface="+mn-lt"/>
                <a:cs typeface="+mn-lt"/>
              </a:rPr>
            </a:br>
            <a:r>
              <a:rPr lang="en-US" sz="1800" b="1" err="1">
                <a:solidFill>
                  <a:srgbClr val="404040"/>
                </a:solidFill>
                <a:ea typeface="+mn-lt"/>
                <a:cs typeface="+mn-lt"/>
              </a:rPr>
              <a:t>Dalāmais</a:t>
            </a:r>
            <a:r>
              <a:rPr lang="en-US" sz="1800" b="1">
                <a:solidFill>
                  <a:srgbClr val="404040"/>
                </a:solidFill>
                <a:ea typeface="+mn-lt"/>
                <a:cs typeface="+mn-lt"/>
              </a:rPr>
              <a:t>: </a:t>
            </a:r>
            <a:r>
              <a:rPr lang="en-US" sz="1800">
                <a:solidFill>
                  <a:srgbClr val="404040"/>
                </a:solidFill>
                <a:latin typeface="Consolas"/>
                <a:ea typeface="Calibri" panose="020F0502020204030204"/>
                <a:cs typeface="Calibri" panose="020F0502020204030204"/>
              </a:rPr>
              <a:t>1010</a:t>
            </a:r>
            <a:r>
              <a:rPr lang="en-US" sz="1800">
                <a:solidFill>
                  <a:srgbClr val="404040"/>
                </a:solidFill>
                <a:ea typeface="+mn-lt"/>
                <a:cs typeface="+mn-lt"/>
              </a:rPr>
              <a:t> (10 </a:t>
            </a:r>
            <a:r>
              <a:rPr lang="en-US" sz="1800" err="1">
                <a:solidFill>
                  <a:srgbClr val="404040"/>
                </a:solidFill>
                <a:ea typeface="+mn-lt"/>
                <a:cs typeface="+mn-lt"/>
              </a:rPr>
              <a:t>decimāli</a:t>
            </a:r>
            <a:r>
              <a:rPr lang="en-US" sz="1800">
                <a:solidFill>
                  <a:srgbClr val="404040"/>
                </a:solidFill>
                <a:ea typeface="+mn-lt"/>
                <a:cs typeface="+mn-lt"/>
              </a:rPr>
              <a:t>)</a:t>
            </a:r>
            <a:br>
              <a:rPr lang="en-US" sz="1800">
                <a:ea typeface="+mn-lt"/>
                <a:cs typeface="+mn-lt"/>
              </a:rPr>
            </a:br>
            <a:r>
              <a:rPr lang="en-US" sz="1800" err="1">
                <a:solidFill>
                  <a:srgbClr val="404040"/>
                </a:solidFill>
                <a:ea typeface="+mn-lt"/>
                <a:cs typeface="+mn-lt"/>
              </a:rPr>
              <a:t>Dalītājs</a:t>
            </a:r>
            <a:r>
              <a:rPr lang="en-US" sz="1800">
                <a:solidFill>
                  <a:srgbClr val="404040"/>
                </a:solidFill>
                <a:ea typeface="+mn-lt"/>
                <a:cs typeface="+mn-lt"/>
              </a:rPr>
              <a:t>: </a:t>
            </a:r>
            <a:r>
              <a:rPr lang="en-US" sz="1800">
                <a:solidFill>
                  <a:srgbClr val="404040"/>
                </a:solidFill>
                <a:latin typeface="Consolas"/>
                <a:ea typeface="Calibri" panose="020F0502020204030204"/>
                <a:cs typeface="Calibri" panose="020F0502020204030204"/>
              </a:rPr>
              <a:t>10</a:t>
            </a:r>
            <a:r>
              <a:rPr lang="en-US" sz="1800">
                <a:solidFill>
                  <a:srgbClr val="404040"/>
                </a:solidFill>
                <a:ea typeface="+mn-lt"/>
                <a:cs typeface="+mn-lt"/>
              </a:rPr>
              <a:t> (2 </a:t>
            </a:r>
            <a:r>
              <a:rPr lang="en-US" sz="1800" err="1">
                <a:solidFill>
                  <a:srgbClr val="404040"/>
                </a:solidFill>
                <a:ea typeface="+mn-lt"/>
                <a:cs typeface="+mn-lt"/>
              </a:rPr>
              <a:t>decimāli</a:t>
            </a:r>
            <a:r>
              <a:rPr lang="en-US" sz="1800">
                <a:solidFill>
                  <a:srgbClr val="404040"/>
                </a:solidFill>
                <a:ea typeface="+mn-lt"/>
                <a:cs typeface="+mn-lt"/>
              </a:rPr>
              <a:t>)</a:t>
            </a:r>
            <a:endParaRPr lang="en-US" sz="1800">
              <a:ea typeface="Calibri"/>
              <a:cs typeface="Calibri"/>
            </a:endParaRPr>
          </a:p>
          <a:p>
            <a:pPr>
              <a:buNone/>
            </a:pPr>
            <a:r>
              <a:rPr lang="en-US" sz="1800" b="1">
                <a:solidFill>
                  <a:srgbClr val="404040"/>
                </a:solidFill>
                <a:ea typeface="+mn-lt"/>
                <a:cs typeface="+mn-lt"/>
              </a:rPr>
              <a:t>Solis pa </a:t>
            </a:r>
            <a:r>
              <a:rPr lang="en-US" sz="1800" b="1" err="1">
                <a:solidFill>
                  <a:srgbClr val="404040"/>
                </a:solidFill>
                <a:ea typeface="+mn-lt"/>
                <a:cs typeface="+mn-lt"/>
              </a:rPr>
              <a:t>solim</a:t>
            </a:r>
            <a:r>
              <a:rPr lang="en-US" sz="1800" b="1">
                <a:solidFill>
                  <a:srgbClr val="404040"/>
                </a:solidFill>
                <a:ea typeface="+mn-lt"/>
                <a:cs typeface="+mn-lt"/>
              </a:rPr>
              <a:t>:</a:t>
            </a:r>
            <a:endParaRPr lang="en-US" sz="1800">
              <a:ea typeface="Calibri"/>
              <a:cs typeface="Calibri"/>
            </a:endParaRPr>
          </a:p>
          <a:p>
            <a:pPr>
              <a:buFont typeface="Arial"/>
              <a:buChar char="•"/>
            </a:pPr>
            <a:r>
              <a:rPr lang="en-US" sz="1800" b="1" err="1">
                <a:solidFill>
                  <a:srgbClr val="404040"/>
                </a:solidFill>
                <a:ea typeface="+mn-lt"/>
                <a:cs typeface="+mn-lt"/>
              </a:rPr>
              <a:t>Paņem</a:t>
            </a:r>
            <a:r>
              <a:rPr lang="en-US" sz="1800" b="1">
                <a:solidFill>
                  <a:srgbClr val="404040"/>
                </a:solidFill>
                <a:ea typeface="+mn-lt"/>
                <a:cs typeface="+mn-lt"/>
              </a:rPr>
              <a:t> </a:t>
            </a:r>
            <a:r>
              <a:rPr lang="en-US" sz="1800" b="1" err="1">
                <a:solidFill>
                  <a:srgbClr val="404040"/>
                </a:solidFill>
                <a:ea typeface="+mn-lt"/>
                <a:cs typeface="+mn-lt"/>
              </a:rPr>
              <a:t>pirmo</a:t>
            </a:r>
            <a:r>
              <a:rPr lang="en-US" sz="1800" b="1">
                <a:solidFill>
                  <a:srgbClr val="404040"/>
                </a:solidFill>
                <a:ea typeface="+mn-lt"/>
                <a:cs typeface="+mn-lt"/>
              </a:rPr>
              <a:t> </a:t>
            </a:r>
            <a:r>
              <a:rPr lang="en-US" sz="1800" b="1" err="1">
                <a:solidFill>
                  <a:srgbClr val="404040"/>
                </a:solidFill>
                <a:ea typeface="+mn-lt"/>
                <a:cs typeface="+mn-lt"/>
              </a:rPr>
              <a:t>bitu</a:t>
            </a:r>
            <a:r>
              <a:rPr lang="en-US" sz="1800" b="1">
                <a:solidFill>
                  <a:srgbClr val="404040"/>
                </a:solidFill>
                <a:ea typeface="+mn-lt"/>
                <a:cs typeface="+mn-lt"/>
              </a:rPr>
              <a:t> no </a:t>
            </a:r>
            <a:r>
              <a:rPr lang="en-US" sz="1800" b="1" err="1">
                <a:solidFill>
                  <a:srgbClr val="404040"/>
                </a:solidFill>
                <a:ea typeface="+mn-lt"/>
                <a:cs typeface="+mn-lt"/>
              </a:rPr>
              <a:t>dalāmā</a:t>
            </a:r>
            <a:r>
              <a:rPr lang="en-US" sz="1800" b="1">
                <a:solidFill>
                  <a:srgbClr val="404040"/>
                </a:solidFill>
                <a:ea typeface="+mn-lt"/>
                <a:cs typeface="+mn-lt"/>
              </a:rPr>
              <a:t> (1):</a:t>
            </a:r>
            <a:endParaRPr lang="en-US" sz="1800">
              <a:ea typeface="Calibri"/>
              <a:cs typeface="Calibri"/>
            </a:endParaRPr>
          </a:p>
          <a:p>
            <a:pPr marL="971550" lvl="1" indent="-285750">
              <a:buFont typeface="Arial"/>
              <a:buChar char="•"/>
            </a:pPr>
            <a:r>
              <a:rPr lang="en-US" sz="1800" err="1">
                <a:solidFill>
                  <a:srgbClr val="404040"/>
                </a:solidFill>
                <a:ea typeface="+mn-lt"/>
                <a:cs typeface="+mn-lt"/>
              </a:rPr>
              <a:t>Salīdzini</a:t>
            </a:r>
            <a:r>
              <a:rPr lang="en-US" sz="1800">
                <a:solidFill>
                  <a:srgbClr val="404040"/>
                </a:solidFill>
                <a:ea typeface="+mn-lt"/>
                <a:cs typeface="+mn-lt"/>
              </a:rPr>
              <a:t> </a:t>
            </a:r>
            <a:r>
              <a:rPr lang="en-US" sz="1800">
                <a:solidFill>
                  <a:srgbClr val="404040"/>
                </a:solidFill>
                <a:latin typeface="Consolas"/>
                <a:ea typeface="Calibri" panose="020F0502020204030204"/>
                <a:cs typeface="Calibri" panose="020F0502020204030204"/>
              </a:rPr>
              <a:t>1</a:t>
            </a:r>
            <a:r>
              <a:rPr lang="en-US" sz="1800">
                <a:solidFill>
                  <a:srgbClr val="404040"/>
                </a:solidFill>
                <a:ea typeface="+mn-lt"/>
                <a:cs typeface="+mn-lt"/>
              </a:rPr>
              <a:t> </a:t>
            </a:r>
            <a:r>
              <a:rPr lang="en-US" sz="1800" err="1">
                <a:solidFill>
                  <a:srgbClr val="404040"/>
                </a:solidFill>
                <a:ea typeface="+mn-lt"/>
                <a:cs typeface="+mn-lt"/>
              </a:rPr>
              <a:t>ar</a:t>
            </a:r>
            <a:r>
              <a:rPr lang="en-US" sz="1800">
                <a:solidFill>
                  <a:srgbClr val="404040"/>
                </a:solidFill>
                <a:ea typeface="+mn-lt"/>
                <a:cs typeface="+mn-lt"/>
              </a:rPr>
              <a:t> </a:t>
            </a:r>
            <a:r>
              <a:rPr lang="en-US" sz="1800" err="1">
                <a:solidFill>
                  <a:srgbClr val="404040"/>
                </a:solidFill>
                <a:ea typeface="+mn-lt"/>
                <a:cs typeface="+mn-lt"/>
              </a:rPr>
              <a:t>dalītāju</a:t>
            </a:r>
            <a:r>
              <a:rPr lang="en-US" sz="1800">
                <a:solidFill>
                  <a:srgbClr val="404040"/>
                </a:solidFill>
                <a:ea typeface="+mn-lt"/>
                <a:cs typeface="+mn-lt"/>
              </a:rPr>
              <a:t> </a:t>
            </a:r>
            <a:r>
              <a:rPr lang="en-US" sz="1800">
                <a:solidFill>
                  <a:srgbClr val="404040"/>
                </a:solidFill>
                <a:latin typeface="Consolas"/>
                <a:ea typeface="Calibri" panose="020F0502020204030204"/>
                <a:cs typeface="Calibri" panose="020F0502020204030204"/>
              </a:rPr>
              <a:t>10</a:t>
            </a:r>
            <a:r>
              <a:rPr lang="en-US" sz="1800">
                <a:solidFill>
                  <a:srgbClr val="404040"/>
                </a:solidFill>
                <a:ea typeface="+mn-lt"/>
                <a:cs typeface="+mn-lt"/>
              </a:rPr>
              <a:t> (2 </a:t>
            </a:r>
            <a:r>
              <a:rPr lang="en-US" sz="1800" err="1">
                <a:solidFill>
                  <a:srgbClr val="404040"/>
                </a:solidFill>
                <a:ea typeface="+mn-lt"/>
                <a:cs typeface="+mn-lt"/>
              </a:rPr>
              <a:t>decimāli</a:t>
            </a:r>
            <a:r>
              <a:rPr lang="en-US" sz="1800">
                <a:solidFill>
                  <a:srgbClr val="404040"/>
                </a:solidFill>
                <a:ea typeface="+mn-lt"/>
                <a:cs typeface="+mn-lt"/>
              </a:rPr>
              <a:t>).</a:t>
            </a:r>
            <a:endParaRPr lang="en-US" sz="1800">
              <a:ea typeface="Calibri"/>
              <a:cs typeface="Calibri"/>
            </a:endParaRPr>
          </a:p>
          <a:p>
            <a:pPr marL="971550" lvl="1" indent="-285750">
              <a:buFont typeface="Arial"/>
              <a:buChar char="•"/>
            </a:pPr>
            <a:r>
              <a:rPr lang="en-US" sz="1800">
                <a:solidFill>
                  <a:srgbClr val="404040"/>
                </a:solidFill>
                <a:latin typeface="Consolas"/>
                <a:ea typeface="Calibri" panose="020F0502020204030204"/>
                <a:cs typeface="Calibri" panose="020F0502020204030204"/>
              </a:rPr>
              <a:t>1 &lt; 10</a:t>
            </a:r>
            <a:r>
              <a:rPr lang="en-US" sz="1800">
                <a:solidFill>
                  <a:srgbClr val="404040"/>
                </a:solidFill>
                <a:ea typeface="+mn-lt"/>
                <a:cs typeface="+mn-lt"/>
              </a:rPr>
              <a:t> → </a:t>
            </a:r>
            <a:r>
              <a:rPr lang="en-US" sz="1800" err="1">
                <a:solidFill>
                  <a:srgbClr val="404040"/>
                </a:solidFill>
                <a:ea typeface="+mn-lt"/>
                <a:cs typeface="+mn-lt"/>
              </a:rPr>
              <a:t>dalītājs</a:t>
            </a:r>
            <a:r>
              <a:rPr lang="en-US" sz="1800">
                <a:solidFill>
                  <a:srgbClr val="404040"/>
                </a:solidFill>
                <a:ea typeface="+mn-lt"/>
                <a:cs typeface="+mn-lt"/>
              </a:rPr>
              <a:t> </a:t>
            </a:r>
            <a:r>
              <a:rPr lang="en-US" sz="1800" err="1">
                <a:solidFill>
                  <a:srgbClr val="404040"/>
                </a:solidFill>
                <a:ea typeface="+mn-lt"/>
                <a:cs typeface="+mn-lt"/>
              </a:rPr>
              <a:t>neietilpst</a:t>
            </a:r>
            <a:r>
              <a:rPr lang="en-US" sz="1800">
                <a:solidFill>
                  <a:srgbClr val="404040"/>
                </a:solidFill>
                <a:ea typeface="+mn-lt"/>
                <a:cs typeface="+mn-lt"/>
              </a:rPr>
              <a:t>. </a:t>
            </a:r>
            <a:r>
              <a:rPr lang="en-US" sz="1800" err="1">
                <a:solidFill>
                  <a:srgbClr val="404040"/>
                </a:solidFill>
                <a:ea typeface="+mn-lt"/>
                <a:cs typeface="+mn-lt"/>
              </a:rPr>
              <a:t>Rakstām</a:t>
            </a:r>
            <a:r>
              <a:rPr lang="en-US" sz="1800">
                <a:solidFill>
                  <a:srgbClr val="404040"/>
                </a:solidFill>
                <a:ea typeface="+mn-lt"/>
                <a:cs typeface="+mn-lt"/>
              </a:rPr>
              <a:t> </a:t>
            </a:r>
            <a:r>
              <a:rPr lang="en-US" sz="1800" b="1">
                <a:solidFill>
                  <a:srgbClr val="404040"/>
                </a:solidFill>
                <a:ea typeface="+mn-lt"/>
                <a:cs typeface="+mn-lt"/>
              </a:rPr>
              <a:t>0</a:t>
            </a:r>
            <a:r>
              <a:rPr lang="en-US" sz="1800">
                <a:solidFill>
                  <a:srgbClr val="404040"/>
                </a:solidFill>
                <a:ea typeface="+mn-lt"/>
                <a:cs typeface="+mn-lt"/>
              </a:rPr>
              <a:t> </a:t>
            </a:r>
            <a:r>
              <a:rPr lang="en-US" sz="1800" err="1">
                <a:solidFill>
                  <a:srgbClr val="404040"/>
                </a:solidFill>
                <a:ea typeface="+mn-lt"/>
                <a:cs typeface="+mn-lt"/>
              </a:rPr>
              <a:t>koeficientā</a:t>
            </a:r>
            <a:r>
              <a:rPr lang="en-US" sz="1800">
                <a:solidFill>
                  <a:srgbClr val="404040"/>
                </a:solidFill>
                <a:ea typeface="+mn-lt"/>
                <a:cs typeface="+mn-lt"/>
              </a:rPr>
              <a:t>.</a:t>
            </a:r>
            <a:endParaRPr lang="en-US" sz="1800">
              <a:ea typeface="Calibri"/>
              <a:cs typeface="Calibri"/>
            </a:endParaRPr>
          </a:p>
          <a:p>
            <a:pPr>
              <a:buFont typeface="Arial"/>
              <a:buChar char="•"/>
            </a:pPr>
            <a:r>
              <a:rPr lang="en-US" sz="1800" b="1" err="1">
                <a:solidFill>
                  <a:srgbClr val="404040"/>
                </a:solidFill>
                <a:ea typeface="+mn-lt"/>
                <a:cs typeface="+mn-lt"/>
              </a:rPr>
              <a:t>Paņem</a:t>
            </a:r>
            <a:r>
              <a:rPr lang="en-US" sz="1800" b="1">
                <a:solidFill>
                  <a:srgbClr val="404040"/>
                </a:solidFill>
                <a:ea typeface="+mn-lt"/>
                <a:cs typeface="+mn-lt"/>
              </a:rPr>
              <a:t> </a:t>
            </a:r>
            <a:r>
              <a:rPr lang="en-US" sz="1800" b="1" err="1">
                <a:solidFill>
                  <a:srgbClr val="404040"/>
                </a:solidFill>
                <a:ea typeface="+mn-lt"/>
                <a:cs typeface="+mn-lt"/>
              </a:rPr>
              <a:t>nākamo</a:t>
            </a:r>
            <a:r>
              <a:rPr lang="en-US" sz="1800" b="1">
                <a:solidFill>
                  <a:srgbClr val="404040"/>
                </a:solidFill>
                <a:ea typeface="+mn-lt"/>
                <a:cs typeface="+mn-lt"/>
              </a:rPr>
              <a:t> </a:t>
            </a:r>
            <a:r>
              <a:rPr lang="en-US" sz="1800" b="1" err="1">
                <a:solidFill>
                  <a:srgbClr val="404040"/>
                </a:solidFill>
                <a:ea typeface="+mn-lt"/>
                <a:cs typeface="+mn-lt"/>
              </a:rPr>
              <a:t>bitu</a:t>
            </a:r>
            <a:r>
              <a:rPr lang="en-US" sz="1800" b="1">
                <a:solidFill>
                  <a:srgbClr val="404040"/>
                </a:solidFill>
                <a:ea typeface="+mn-lt"/>
                <a:cs typeface="+mn-lt"/>
              </a:rPr>
              <a:t> (0):</a:t>
            </a:r>
            <a:r>
              <a:rPr lang="en-US" sz="1800">
                <a:solidFill>
                  <a:srgbClr val="404040"/>
                </a:solidFill>
                <a:ea typeface="+mn-lt"/>
                <a:cs typeface="+mn-lt"/>
              </a:rPr>
              <a:t> </a:t>
            </a:r>
            <a:r>
              <a:rPr lang="en-US" sz="1800" err="1">
                <a:solidFill>
                  <a:srgbClr val="404040"/>
                </a:solidFill>
                <a:ea typeface="+mn-lt"/>
                <a:cs typeface="+mn-lt"/>
              </a:rPr>
              <a:t>Tagad</a:t>
            </a:r>
            <a:r>
              <a:rPr lang="en-US" sz="1800">
                <a:solidFill>
                  <a:srgbClr val="404040"/>
                </a:solidFill>
                <a:ea typeface="+mn-lt"/>
                <a:cs typeface="+mn-lt"/>
              </a:rPr>
              <a:t> mums </a:t>
            </a:r>
            <a:r>
              <a:rPr lang="en-US" sz="1800" err="1">
                <a:solidFill>
                  <a:srgbClr val="404040"/>
                </a:solidFill>
                <a:ea typeface="+mn-lt"/>
                <a:cs typeface="+mn-lt"/>
              </a:rPr>
              <a:t>ir</a:t>
            </a:r>
            <a:r>
              <a:rPr lang="en-US" sz="1800">
                <a:solidFill>
                  <a:srgbClr val="404040"/>
                </a:solidFill>
                <a:ea typeface="+mn-lt"/>
                <a:cs typeface="+mn-lt"/>
              </a:rPr>
              <a:t> </a:t>
            </a:r>
            <a:r>
              <a:rPr lang="en-US" sz="1800">
                <a:solidFill>
                  <a:srgbClr val="404040"/>
                </a:solidFill>
                <a:latin typeface="Consolas"/>
                <a:ea typeface="Calibri" panose="020F0502020204030204"/>
                <a:cs typeface="Calibri" panose="020F0502020204030204"/>
              </a:rPr>
              <a:t>10</a:t>
            </a:r>
            <a:r>
              <a:rPr lang="en-US" sz="1800">
                <a:solidFill>
                  <a:srgbClr val="404040"/>
                </a:solidFill>
                <a:ea typeface="+mn-lt"/>
                <a:cs typeface="+mn-lt"/>
              </a:rPr>
              <a:t> (2 </a:t>
            </a:r>
            <a:r>
              <a:rPr lang="en-US" sz="1800" err="1">
                <a:solidFill>
                  <a:srgbClr val="404040"/>
                </a:solidFill>
                <a:ea typeface="+mn-lt"/>
                <a:cs typeface="+mn-lt"/>
              </a:rPr>
              <a:t>decimāli</a:t>
            </a:r>
            <a:r>
              <a:rPr lang="en-US" sz="1800">
                <a:solidFill>
                  <a:srgbClr val="404040"/>
                </a:solidFill>
                <a:ea typeface="+mn-lt"/>
                <a:cs typeface="+mn-lt"/>
              </a:rPr>
              <a:t>).</a:t>
            </a:r>
            <a:endParaRPr lang="en-US" sz="1800">
              <a:ea typeface="Calibri"/>
              <a:cs typeface="Calibri"/>
            </a:endParaRPr>
          </a:p>
          <a:p>
            <a:pPr marL="971550" lvl="1" indent="-285750">
              <a:buFont typeface="Arial"/>
              <a:buChar char="•"/>
            </a:pPr>
            <a:r>
              <a:rPr lang="en-US" sz="1800">
                <a:solidFill>
                  <a:srgbClr val="404040"/>
                </a:solidFill>
                <a:latin typeface="Consolas"/>
                <a:ea typeface="Calibri" panose="020F0502020204030204"/>
                <a:cs typeface="Calibri" panose="020F0502020204030204"/>
              </a:rPr>
              <a:t>10 = 10</a:t>
            </a:r>
            <a:r>
              <a:rPr lang="en-US" sz="1800">
                <a:solidFill>
                  <a:srgbClr val="404040"/>
                </a:solidFill>
                <a:ea typeface="+mn-lt"/>
                <a:cs typeface="+mn-lt"/>
              </a:rPr>
              <a:t> → </a:t>
            </a:r>
            <a:r>
              <a:rPr lang="en-US" sz="1800" err="1">
                <a:solidFill>
                  <a:srgbClr val="404040"/>
                </a:solidFill>
                <a:ea typeface="+mn-lt"/>
                <a:cs typeface="+mn-lt"/>
              </a:rPr>
              <a:t>dalītājs</a:t>
            </a:r>
            <a:r>
              <a:rPr lang="en-US" sz="1800">
                <a:solidFill>
                  <a:srgbClr val="404040"/>
                </a:solidFill>
                <a:ea typeface="+mn-lt"/>
                <a:cs typeface="+mn-lt"/>
              </a:rPr>
              <a:t> </a:t>
            </a:r>
            <a:r>
              <a:rPr lang="en-US" sz="1800" err="1">
                <a:solidFill>
                  <a:srgbClr val="404040"/>
                </a:solidFill>
                <a:ea typeface="+mn-lt"/>
                <a:cs typeface="+mn-lt"/>
              </a:rPr>
              <a:t>ietilpst</a:t>
            </a:r>
            <a:r>
              <a:rPr lang="en-US" sz="1800">
                <a:solidFill>
                  <a:srgbClr val="404040"/>
                </a:solidFill>
                <a:ea typeface="+mn-lt"/>
                <a:cs typeface="+mn-lt"/>
              </a:rPr>
              <a:t> </a:t>
            </a:r>
            <a:r>
              <a:rPr lang="en-US" sz="1800" b="1">
                <a:solidFill>
                  <a:srgbClr val="404040"/>
                </a:solidFill>
                <a:ea typeface="+mn-lt"/>
                <a:cs typeface="+mn-lt"/>
              </a:rPr>
              <a:t>1 </a:t>
            </a:r>
            <a:r>
              <a:rPr lang="en-US" sz="1800" b="1" err="1">
                <a:solidFill>
                  <a:srgbClr val="404040"/>
                </a:solidFill>
                <a:ea typeface="+mn-lt"/>
                <a:cs typeface="+mn-lt"/>
              </a:rPr>
              <a:t>reizi</a:t>
            </a:r>
            <a:r>
              <a:rPr lang="en-US" sz="1800">
                <a:solidFill>
                  <a:srgbClr val="404040"/>
                </a:solidFill>
                <a:ea typeface="+mn-lt"/>
                <a:cs typeface="+mn-lt"/>
              </a:rPr>
              <a:t>.</a:t>
            </a:r>
            <a:endParaRPr lang="en-US" sz="1800">
              <a:ea typeface="Calibri"/>
              <a:cs typeface="Calibri"/>
            </a:endParaRPr>
          </a:p>
          <a:p>
            <a:pPr marL="971550" lvl="1" indent="-285750">
              <a:buFont typeface="Arial"/>
              <a:buChar char="•"/>
            </a:pPr>
            <a:r>
              <a:rPr lang="en-US" sz="1800" err="1">
                <a:solidFill>
                  <a:srgbClr val="404040"/>
                </a:solidFill>
                <a:ea typeface="+mn-lt"/>
                <a:cs typeface="+mn-lt"/>
              </a:rPr>
              <a:t>Rakstām</a:t>
            </a:r>
            <a:r>
              <a:rPr lang="en-US" sz="1800">
                <a:solidFill>
                  <a:srgbClr val="404040"/>
                </a:solidFill>
                <a:ea typeface="+mn-lt"/>
                <a:cs typeface="+mn-lt"/>
              </a:rPr>
              <a:t> </a:t>
            </a:r>
            <a:r>
              <a:rPr lang="en-US" sz="1800" b="1">
                <a:solidFill>
                  <a:srgbClr val="404040"/>
                </a:solidFill>
                <a:ea typeface="+mn-lt"/>
                <a:cs typeface="+mn-lt"/>
              </a:rPr>
              <a:t>1</a:t>
            </a:r>
            <a:r>
              <a:rPr lang="en-US" sz="1800">
                <a:solidFill>
                  <a:srgbClr val="404040"/>
                </a:solidFill>
                <a:ea typeface="+mn-lt"/>
                <a:cs typeface="+mn-lt"/>
              </a:rPr>
              <a:t> </a:t>
            </a:r>
            <a:r>
              <a:rPr lang="en-US" sz="1800" err="1">
                <a:solidFill>
                  <a:srgbClr val="404040"/>
                </a:solidFill>
                <a:ea typeface="+mn-lt"/>
                <a:cs typeface="+mn-lt"/>
              </a:rPr>
              <a:t>koeficientā</a:t>
            </a:r>
            <a:r>
              <a:rPr lang="en-US" sz="1800">
                <a:solidFill>
                  <a:srgbClr val="404040"/>
                </a:solidFill>
                <a:ea typeface="+mn-lt"/>
                <a:cs typeface="+mn-lt"/>
              </a:rPr>
              <a:t>.</a:t>
            </a:r>
            <a:endParaRPr lang="en-US" sz="1800">
              <a:ea typeface="Calibri"/>
              <a:cs typeface="Calibri"/>
            </a:endParaRPr>
          </a:p>
          <a:p>
            <a:pPr marL="971550" lvl="1" indent="-285750">
              <a:buFont typeface="Arial"/>
              <a:buChar char="•"/>
            </a:pPr>
            <a:r>
              <a:rPr lang="en-US" sz="1800" err="1">
                <a:solidFill>
                  <a:srgbClr val="404040"/>
                </a:solidFill>
                <a:ea typeface="+mn-lt"/>
                <a:cs typeface="+mn-lt"/>
              </a:rPr>
              <a:t>Atņem</a:t>
            </a:r>
            <a:r>
              <a:rPr lang="en-US" sz="1800">
                <a:solidFill>
                  <a:srgbClr val="404040"/>
                </a:solidFill>
                <a:ea typeface="+mn-lt"/>
                <a:cs typeface="+mn-lt"/>
              </a:rPr>
              <a:t>: </a:t>
            </a:r>
            <a:r>
              <a:rPr lang="en-US" sz="1800">
                <a:solidFill>
                  <a:srgbClr val="404040"/>
                </a:solidFill>
                <a:latin typeface="Consolas"/>
                <a:ea typeface="Calibri" panose="020F0502020204030204"/>
                <a:cs typeface="Calibri" panose="020F0502020204030204"/>
              </a:rPr>
              <a:t>10 - 10 = 0</a:t>
            </a:r>
            <a:r>
              <a:rPr lang="en-US" sz="1800">
                <a:solidFill>
                  <a:srgbClr val="404040"/>
                </a:solidFill>
                <a:ea typeface="+mn-lt"/>
                <a:cs typeface="+mn-lt"/>
              </a:rPr>
              <a:t>.</a:t>
            </a:r>
            <a:endParaRPr lang="en-US" sz="1800">
              <a:ea typeface="Calibri"/>
              <a:cs typeface="Calibri"/>
            </a:endParaRPr>
          </a:p>
          <a:p>
            <a:pPr>
              <a:buFont typeface="Arial"/>
              <a:buChar char="•"/>
            </a:pPr>
            <a:r>
              <a:rPr lang="en-US" sz="1800" b="1" err="1">
                <a:solidFill>
                  <a:srgbClr val="404040"/>
                </a:solidFill>
                <a:ea typeface="+mn-lt"/>
                <a:cs typeface="+mn-lt"/>
              </a:rPr>
              <a:t>Paņem</a:t>
            </a:r>
            <a:r>
              <a:rPr lang="en-US" sz="1800" b="1">
                <a:solidFill>
                  <a:srgbClr val="404040"/>
                </a:solidFill>
                <a:ea typeface="+mn-lt"/>
                <a:cs typeface="+mn-lt"/>
              </a:rPr>
              <a:t> </a:t>
            </a:r>
            <a:r>
              <a:rPr lang="en-US" sz="1800" b="1" err="1">
                <a:solidFill>
                  <a:srgbClr val="404040"/>
                </a:solidFill>
                <a:ea typeface="+mn-lt"/>
                <a:cs typeface="+mn-lt"/>
              </a:rPr>
              <a:t>nākamo</a:t>
            </a:r>
            <a:r>
              <a:rPr lang="en-US" sz="1800" b="1">
                <a:solidFill>
                  <a:srgbClr val="404040"/>
                </a:solidFill>
                <a:ea typeface="+mn-lt"/>
                <a:cs typeface="+mn-lt"/>
              </a:rPr>
              <a:t> </a:t>
            </a:r>
            <a:r>
              <a:rPr lang="en-US" sz="1800" b="1" err="1">
                <a:solidFill>
                  <a:srgbClr val="404040"/>
                </a:solidFill>
                <a:ea typeface="+mn-lt"/>
                <a:cs typeface="+mn-lt"/>
              </a:rPr>
              <a:t>bitu</a:t>
            </a:r>
            <a:r>
              <a:rPr lang="en-US" sz="1800" b="1">
                <a:solidFill>
                  <a:srgbClr val="404040"/>
                </a:solidFill>
                <a:ea typeface="+mn-lt"/>
                <a:cs typeface="+mn-lt"/>
              </a:rPr>
              <a:t> (1):</a:t>
            </a:r>
            <a:r>
              <a:rPr lang="en-US" sz="1800">
                <a:solidFill>
                  <a:srgbClr val="404040"/>
                </a:solidFill>
                <a:ea typeface="+mn-lt"/>
                <a:cs typeface="+mn-lt"/>
              </a:rPr>
              <a:t> </a:t>
            </a:r>
            <a:r>
              <a:rPr lang="en-US" sz="1800" err="1">
                <a:solidFill>
                  <a:srgbClr val="404040"/>
                </a:solidFill>
                <a:ea typeface="+mn-lt"/>
                <a:cs typeface="+mn-lt"/>
              </a:rPr>
              <a:t>Tagad</a:t>
            </a:r>
            <a:r>
              <a:rPr lang="en-US" sz="1800">
                <a:solidFill>
                  <a:srgbClr val="404040"/>
                </a:solidFill>
                <a:ea typeface="+mn-lt"/>
                <a:cs typeface="+mn-lt"/>
              </a:rPr>
              <a:t> mums </a:t>
            </a:r>
            <a:r>
              <a:rPr lang="en-US" sz="1800" err="1">
                <a:solidFill>
                  <a:srgbClr val="404040"/>
                </a:solidFill>
                <a:ea typeface="+mn-lt"/>
                <a:cs typeface="+mn-lt"/>
              </a:rPr>
              <a:t>ir</a:t>
            </a:r>
            <a:r>
              <a:rPr lang="en-US" sz="1800">
                <a:solidFill>
                  <a:srgbClr val="404040"/>
                </a:solidFill>
                <a:ea typeface="+mn-lt"/>
                <a:cs typeface="+mn-lt"/>
              </a:rPr>
              <a:t> </a:t>
            </a:r>
            <a:r>
              <a:rPr lang="en-US" sz="1800">
                <a:solidFill>
                  <a:srgbClr val="404040"/>
                </a:solidFill>
                <a:latin typeface="Consolas"/>
                <a:ea typeface="Calibri" panose="020F0502020204030204"/>
                <a:cs typeface="Calibri" panose="020F0502020204030204"/>
              </a:rPr>
              <a:t>01</a:t>
            </a:r>
            <a:r>
              <a:rPr lang="en-US" sz="1800">
                <a:solidFill>
                  <a:srgbClr val="404040"/>
                </a:solidFill>
                <a:ea typeface="+mn-lt"/>
                <a:cs typeface="+mn-lt"/>
              </a:rPr>
              <a:t>.</a:t>
            </a:r>
            <a:endParaRPr lang="en-US" sz="1800">
              <a:ea typeface="Calibri"/>
              <a:cs typeface="Calibri"/>
            </a:endParaRPr>
          </a:p>
          <a:p>
            <a:pPr marL="971550" lvl="1" indent="-285750">
              <a:buFont typeface="Arial"/>
              <a:buChar char="•"/>
            </a:pPr>
            <a:r>
              <a:rPr lang="en-US" sz="1800">
                <a:solidFill>
                  <a:srgbClr val="404040"/>
                </a:solidFill>
                <a:latin typeface="Consolas"/>
                <a:ea typeface="Calibri" panose="020F0502020204030204"/>
                <a:cs typeface="Calibri" panose="020F0502020204030204"/>
              </a:rPr>
              <a:t>01 &lt; 10</a:t>
            </a:r>
            <a:r>
              <a:rPr lang="en-US" sz="1800">
                <a:solidFill>
                  <a:srgbClr val="404040"/>
                </a:solidFill>
                <a:ea typeface="+mn-lt"/>
                <a:cs typeface="+mn-lt"/>
              </a:rPr>
              <a:t> → </a:t>
            </a:r>
            <a:r>
              <a:rPr lang="en-US" sz="1800" err="1">
                <a:solidFill>
                  <a:srgbClr val="404040"/>
                </a:solidFill>
                <a:ea typeface="+mn-lt"/>
                <a:cs typeface="+mn-lt"/>
              </a:rPr>
              <a:t>rakstām</a:t>
            </a:r>
            <a:r>
              <a:rPr lang="en-US" sz="1800">
                <a:solidFill>
                  <a:srgbClr val="404040"/>
                </a:solidFill>
                <a:ea typeface="+mn-lt"/>
                <a:cs typeface="+mn-lt"/>
              </a:rPr>
              <a:t> </a:t>
            </a:r>
            <a:r>
              <a:rPr lang="en-US" sz="1800" b="1">
                <a:solidFill>
                  <a:srgbClr val="404040"/>
                </a:solidFill>
                <a:ea typeface="+mn-lt"/>
                <a:cs typeface="+mn-lt"/>
              </a:rPr>
              <a:t>0</a:t>
            </a:r>
            <a:r>
              <a:rPr lang="en-US" sz="1800">
                <a:solidFill>
                  <a:srgbClr val="404040"/>
                </a:solidFill>
                <a:ea typeface="+mn-lt"/>
                <a:cs typeface="+mn-lt"/>
              </a:rPr>
              <a:t> </a:t>
            </a:r>
            <a:r>
              <a:rPr lang="en-US" sz="1800" err="1">
                <a:solidFill>
                  <a:srgbClr val="404040"/>
                </a:solidFill>
                <a:ea typeface="+mn-lt"/>
                <a:cs typeface="+mn-lt"/>
              </a:rPr>
              <a:t>koeficientā</a:t>
            </a:r>
            <a:r>
              <a:rPr lang="en-US" sz="1800">
                <a:solidFill>
                  <a:srgbClr val="404040"/>
                </a:solidFill>
                <a:ea typeface="+mn-lt"/>
                <a:cs typeface="+mn-lt"/>
              </a:rPr>
              <a:t>.</a:t>
            </a:r>
            <a:endParaRPr lang="en-US" sz="1800">
              <a:ea typeface="Calibri"/>
              <a:cs typeface="Calibri"/>
            </a:endParaRPr>
          </a:p>
          <a:p>
            <a:pPr>
              <a:buFont typeface="Arial"/>
              <a:buChar char="•"/>
            </a:pPr>
            <a:r>
              <a:rPr lang="en-US" sz="1800" b="1" err="1">
                <a:solidFill>
                  <a:srgbClr val="404040"/>
                </a:solidFill>
                <a:ea typeface="+mn-lt"/>
                <a:cs typeface="+mn-lt"/>
              </a:rPr>
              <a:t>Paņem</a:t>
            </a:r>
            <a:r>
              <a:rPr lang="en-US" sz="1800" b="1">
                <a:solidFill>
                  <a:srgbClr val="404040"/>
                </a:solidFill>
                <a:ea typeface="+mn-lt"/>
                <a:cs typeface="+mn-lt"/>
              </a:rPr>
              <a:t> </a:t>
            </a:r>
            <a:r>
              <a:rPr lang="en-US" sz="1800" b="1" err="1">
                <a:solidFill>
                  <a:srgbClr val="404040"/>
                </a:solidFill>
                <a:ea typeface="+mn-lt"/>
                <a:cs typeface="+mn-lt"/>
              </a:rPr>
              <a:t>pēdējo</a:t>
            </a:r>
            <a:r>
              <a:rPr lang="en-US" sz="1800" b="1">
                <a:solidFill>
                  <a:srgbClr val="404040"/>
                </a:solidFill>
                <a:ea typeface="+mn-lt"/>
                <a:cs typeface="+mn-lt"/>
              </a:rPr>
              <a:t> </a:t>
            </a:r>
            <a:r>
              <a:rPr lang="en-US" sz="1800" b="1" err="1">
                <a:solidFill>
                  <a:srgbClr val="404040"/>
                </a:solidFill>
                <a:ea typeface="+mn-lt"/>
                <a:cs typeface="+mn-lt"/>
              </a:rPr>
              <a:t>bitu</a:t>
            </a:r>
            <a:r>
              <a:rPr lang="en-US" sz="1800" b="1">
                <a:solidFill>
                  <a:srgbClr val="404040"/>
                </a:solidFill>
                <a:ea typeface="+mn-lt"/>
                <a:cs typeface="+mn-lt"/>
              </a:rPr>
              <a:t> (0):</a:t>
            </a:r>
            <a:r>
              <a:rPr lang="en-US" sz="1800">
                <a:solidFill>
                  <a:srgbClr val="404040"/>
                </a:solidFill>
                <a:ea typeface="+mn-lt"/>
                <a:cs typeface="+mn-lt"/>
              </a:rPr>
              <a:t> </a:t>
            </a:r>
            <a:r>
              <a:rPr lang="en-US" sz="1800" err="1">
                <a:solidFill>
                  <a:srgbClr val="404040"/>
                </a:solidFill>
                <a:ea typeface="+mn-lt"/>
                <a:cs typeface="+mn-lt"/>
              </a:rPr>
              <a:t>Tagad</a:t>
            </a:r>
            <a:r>
              <a:rPr lang="en-US" sz="1800">
                <a:solidFill>
                  <a:srgbClr val="404040"/>
                </a:solidFill>
                <a:ea typeface="+mn-lt"/>
                <a:cs typeface="+mn-lt"/>
              </a:rPr>
              <a:t> mums </a:t>
            </a:r>
            <a:r>
              <a:rPr lang="en-US" sz="1800" err="1">
                <a:solidFill>
                  <a:srgbClr val="404040"/>
                </a:solidFill>
                <a:ea typeface="+mn-lt"/>
                <a:cs typeface="+mn-lt"/>
              </a:rPr>
              <a:t>ir</a:t>
            </a:r>
            <a:r>
              <a:rPr lang="en-US" sz="1800">
                <a:solidFill>
                  <a:srgbClr val="404040"/>
                </a:solidFill>
                <a:ea typeface="+mn-lt"/>
                <a:cs typeface="+mn-lt"/>
              </a:rPr>
              <a:t> </a:t>
            </a:r>
            <a:r>
              <a:rPr lang="en-US" sz="1800">
                <a:solidFill>
                  <a:srgbClr val="404040"/>
                </a:solidFill>
                <a:latin typeface="Consolas"/>
                <a:ea typeface="Calibri" panose="020F0502020204030204"/>
                <a:cs typeface="Calibri" panose="020F0502020204030204"/>
              </a:rPr>
              <a:t>010</a:t>
            </a:r>
            <a:r>
              <a:rPr lang="en-US" sz="1800">
                <a:solidFill>
                  <a:srgbClr val="404040"/>
                </a:solidFill>
                <a:ea typeface="+mn-lt"/>
                <a:cs typeface="+mn-lt"/>
              </a:rPr>
              <a:t> (2 </a:t>
            </a:r>
            <a:r>
              <a:rPr lang="en-US" sz="1800" err="1">
                <a:solidFill>
                  <a:srgbClr val="404040"/>
                </a:solidFill>
                <a:ea typeface="+mn-lt"/>
                <a:cs typeface="+mn-lt"/>
              </a:rPr>
              <a:t>decimāli</a:t>
            </a:r>
            <a:r>
              <a:rPr lang="en-US" sz="1800">
                <a:solidFill>
                  <a:srgbClr val="404040"/>
                </a:solidFill>
                <a:ea typeface="+mn-lt"/>
                <a:cs typeface="+mn-lt"/>
              </a:rPr>
              <a:t>).</a:t>
            </a:r>
            <a:endParaRPr lang="en-US" sz="1800">
              <a:ea typeface="Calibri"/>
              <a:cs typeface="Calibri"/>
            </a:endParaRPr>
          </a:p>
          <a:p>
            <a:pPr marL="971550" lvl="1" indent="-285750">
              <a:buFont typeface="Arial"/>
              <a:buChar char="•"/>
            </a:pPr>
            <a:r>
              <a:rPr lang="en-US" sz="1800">
                <a:solidFill>
                  <a:srgbClr val="404040"/>
                </a:solidFill>
                <a:latin typeface="Consolas"/>
                <a:ea typeface="Calibri" panose="020F0502020204030204"/>
                <a:cs typeface="Calibri" panose="020F0502020204030204"/>
              </a:rPr>
              <a:t>010 = 10</a:t>
            </a:r>
            <a:r>
              <a:rPr lang="en-US" sz="1800">
                <a:solidFill>
                  <a:srgbClr val="404040"/>
                </a:solidFill>
                <a:ea typeface="+mn-lt"/>
                <a:cs typeface="+mn-lt"/>
              </a:rPr>
              <a:t> → </a:t>
            </a:r>
            <a:r>
              <a:rPr lang="en-US" sz="1800" err="1">
                <a:solidFill>
                  <a:srgbClr val="404040"/>
                </a:solidFill>
                <a:ea typeface="+mn-lt"/>
                <a:cs typeface="+mn-lt"/>
              </a:rPr>
              <a:t>dalītājs</a:t>
            </a:r>
            <a:r>
              <a:rPr lang="en-US" sz="1800">
                <a:solidFill>
                  <a:srgbClr val="404040"/>
                </a:solidFill>
                <a:ea typeface="+mn-lt"/>
                <a:cs typeface="+mn-lt"/>
              </a:rPr>
              <a:t> </a:t>
            </a:r>
            <a:r>
              <a:rPr lang="en-US" sz="1800" err="1">
                <a:solidFill>
                  <a:srgbClr val="404040"/>
                </a:solidFill>
                <a:ea typeface="+mn-lt"/>
                <a:cs typeface="+mn-lt"/>
              </a:rPr>
              <a:t>ietilpst</a:t>
            </a:r>
            <a:r>
              <a:rPr lang="en-US" sz="1800">
                <a:solidFill>
                  <a:srgbClr val="404040"/>
                </a:solidFill>
                <a:ea typeface="+mn-lt"/>
                <a:cs typeface="+mn-lt"/>
              </a:rPr>
              <a:t> </a:t>
            </a:r>
            <a:r>
              <a:rPr lang="en-US" sz="1800" b="1">
                <a:solidFill>
                  <a:srgbClr val="404040"/>
                </a:solidFill>
                <a:ea typeface="+mn-lt"/>
                <a:cs typeface="+mn-lt"/>
              </a:rPr>
              <a:t>1 </a:t>
            </a:r>
            <a:r>
              <a:rPr lang="en-US" sz="1800" b="1" err="1">
                <a:solidFill>
                  <a:srgbClr val="404040"/>
                </a:solidFill>
                <a:ea typeface="+mn-lt"/>
                <a:cs typeface="+mn-lt"/>
              </a:rPr>
              <a:t>reizi</a:t>
            </a:r>
            <a:r>
              <a:rPr lang="en-US" sz="1800">
                <a:solidFill>
                  <a:srgbClr val="404040"/>
                </a:solidFill>
                <a:ea typeface="+mn-lt"/>
                <a:cs typeface="+mn-lt"/>
              </a:rPr>
              <a:t>.</a:t>
            </a:r>
            <a:endParaRPr lang="en-US" sz="1800">
              <a:ea typeface="Calibri"/>
              <a:cs typeface="Calibri"/>
            </a:endParaRPr>
          </a:p>
          <a:p>
            <a:pPr marL="971550" lvl="1" indent="-285750">
              <a:buFont typeface="Arial"/>
              <a:buChar char="•"/>
            </a:pPr>
            <a:r>
              <a:rPr lang="en-US" sz="1800" err="1">
                <a:solidFill>
                  <a:srgbClr val="404040"/>
                </a:solidFill>
                <a:ea typeface="+mn-lt"/>
                <a:cs typeface="+mn-lt"/>
              </a:rPr>
              <a:t>Rakstām</a:t>
            </a:r>
            <a:r>
              <a:rPr lang="en-US" sz="1800">
                <a:solidFill>
                  <a:srgbClr val="404040"/>
                </a:solidFill>
                <a:ea typeface="+mn-lt"/>
                <a:cs typeface="+mn-lt"/>
              </a:rPr>
              <a:t> </a:t>
            </a:r>
            <a:r>
              <a:rPr lang="en-US" sz="1800" b="1">
                <a:solidFill>
                  <a:srgbClr val="404040"/>
                </a:solidFill>
                <a:ea typeface="+mn-lt"/>
                <a:cs typeface="+mn-lt"/>
              </a:rPr>
              <a:t>1</a:t>
            </a:r>
            <a:r>
              <a:rPr lang="en-US" sz="1800">
                <a:solidFill>
                  <a:srgbClr val="404040"/>
                </a:solidFill>
                <a:ea typeface="+mn-lt"/>
                <a:cs typeface="+mn-lt"/>
              </a:rPr>
              <a:t> </a:t>
            </a:r>
            <a:r>
              <a:rPr lang="en-US" sz="1800" err="1">
                <a:solidFill>
                  <a:srgbClr val="404040"/>
                </a:solidFill>
                <a:ea typeface="+mn-lt"/>
                <a:cs typeface="+mn-lt"/>
              </a:rPr>
              <a:t>koeficientā</a:t>
            </a:r>
            <a:r>
              <a:rPr lang="en-US" sz="1800">
                <a:solidFill>
                  <a:srgbClr val="404040"/>
                </a:solidFill>
                <a:ea typeface="+mn-lt"/>
                <a:cs typeface="+mn-lt"/>
              </a:rPr>
              <a:t>.</a:t>
            </a:r>
            <a:endParaRPr lang="en-US" sz="1800">
              <a:ea typeface="Calibri"/>
              <a:cs typeface="Calibri"/>
            </a:endParaRPr>
          </a:p>
          <a:p>
            <a:pPr marL="971550" lvl="1" indent="-285750">
              <a:buFont typeface="Arial"/>
              <a:buChar char="•"/>
            </a:pPr>
            <a:r>
              <a:rPr lang="en-US" sz="1800" err="1">
                <a:solidFill>
                  <a:srgbClr val="404040"/>
                </a:solidFill>
                <a:ea typeface="+mn-lt"/>
                <a:cs typeface="+mn-lt"/>
              </a:rPr>
              <a:t>Atņem</a:t>
            </a:r>
            <a:r>
              <a:rPr lang="en-US" sz="1800">
                <a:solidFill>
                  <a:srgbClr val="404040"/>
                </a:solidFill>
                <a:ea typeface="+mn-lt"/>
                <a:cs typeface="+mn-lt"/>
              </a:rPr>
              <a:t>: </a:t>
            </a:r>
            <a:r>
              <a:rPr lang="en-US" sz="1800">
                <a:solidFill>
                  <a:srgbClr val="404040"/>
                </a:solidFill>
                <a:latin typeface="Consolas"/>
                <a:ea typeface="Calibri" panose="020F0502020204030204"/>
                <a:cs typeface="Calibri" panose="020F0502020204030204"/>
              </a:rPr>
              <a:t>10 - 10 = 0</a:t>
            </a:r>
            <a:r>
              <a:rPr lang="en-US" sz="1800">
                <a:solidFill>
                  <a:srgbClr val="404040"/>
                </a:solidFill>
                <a:ea typeface="+mn-lt"/>
                <a:cs typeface="+mn-lt"/>
              </a:rPr>
              <a:t>.</a:t>
            </a:r>
            <a:endParaRPr lang="en-US" sz="1800"/>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242294859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3EEA3-D890-508F-0D9B-79F21CD482B6}"/>
              </a:ext>
            </a:extLst>
          </p:cNvPr>
          <p:cNvSpPr>
            <a:spLocks noGrp="1"/>
          </p:cNvSpPr>
          <p:nvPr>
            <p:ph type="title"/>
          </p:nvPr>
        </p:nvSpPr>
        <p:spPr>
          <a:xfrm>
            <a:off x="838200" y="123515"/>
            <a:ext cx="10515600" cy="610027"/>
          </a:xfrm>
        </p:spPr>
        <p:txBody>
          <a:bodyPr>
            <a:normAutofit fontScale="90000"/>
          </a:bodyPr>
          <a:lstStyle/>
          <a:p>
            <a:r>
              <a:rPr lang="en-US" err="1">
                <a:ea typeface="Calibri Light"/>
                <a:cs typeface="Calibri Light"/>
              </a:rPr>
              <a:t>Piemērs</a:t>
            </a:r>
            <a:r>
              <a:rPr lang="en-US">
                <a:ea typeface="Calibri Light"/>
                <a:cs typeface="Calibri Light"/>
              </a:rPr>
              <a:t> </a:t>
            </a:r>
            <a:r>
              <a:rPr lang="en-US" err="1">
                <a:ea typeface="Calibri Light"/>
                <a:cs typeface="Calibri Light"/>
              </a:rPr>
              <a:t>ar</a:t>
            </a:r>
            <a:r>
              <a:rPr lang="en-US">
                <a:ea typeface="Calibri Light"/>
                <a:cs typeface="Calibri Light"/>
              </a:rPr>
              <a:t> </a:t>
            </a:r>
            <a:r>
              <a:rPr lang="en-US" err="1">
                <a:ea typeface="Calibri Light"/>
                <a:cs typeface="Calibri Light"/>
              </a:rPr>
              <a:t>atlikumu</a:t>
            </a:r>
            <a:endParaRPr lang="en-US" err="1"/>
          </a:p>
        </p:txBody>
      </p:sp>
      <p:sp>
        <p:nvSpPr>
          <p:cNvPr id="3" name="Content Placeholder 2">
            <a:extLst>
              <a:ext uri="{FF2B5EF4-FFF2-40B4-BE49-F238E27FC236}">
                <a16:creationId xmlns:a16="http://schemas.microsoft.com/office/drawing/2014/main" id="{2742583A-9C34-EC05-4588-22E269E6B27B}"/>
              </a:ext>
            </a:extLst>
          </p:cNvPr>
          <p:cNvSpPr>
            <a:spLocks noGrp="1"/>
          </p:cNvSpPr>
          <p:nvPr>
            <p:ph idx="1"/>
          </p:nvPr>
        </p:nvSpPr>
        <p:spPr>
          <a:xfrm>
            <a:off x="838200" y="840601"/>
            <a:ext cx="10515600" cy="5336362"/>
          </a:xfrm>
        </p:spPr>
        <p:txBody>
          <a:bodyPr vert="horz" lIns="91440" tIns="45720" rIns="91440" bIns="45720" rtlCol="0" anchor="t">
            <a:noAutofit/>
          </a:bodyPr>
          <a:lstStyle/>
          <a:p>
            <a:pPr>
              <a:buNone/>
            </a:pPr>
            <a:r>
              <a:rPr lang="en-US" sz="1400" b="1" err="1">
                <a:solidFill>
                  <a:srgbClr val="404040"/>
                </a:solidFill>
                <a:ea typeface="+mn-lt"/>
                <a:cs typeface="+mn-lt"/>
              </a:rPr>
              <a:t>Decimālajā</a:t>
            </a:r>
            <a:r>
              <a:rPr lang="en-US" sz="1400" b="1">
                <a:solidFill>
                  <a:srgbClr val="404040"/>
                </a:solidFill>
                <a:ea typeface="+mn-lt"/>
                <a:cs typeface="+mn-lt"/>
              </a:rPr>
              <a:t> </a:t>
            </a:r>
            <a:r>
              <a:rPr lang="en-US" sz="1400" b="1" err="1">
                <a:solidFill>
                  <a:srgbClr val="404040"/>
                </a:solidFill>
                <a:ea typeface="+mn-lt"/>
                <a:cs typeface="+mn-lt"/>
              </a:rPr>
              <a:t>sistēmā</a:t>
            </a:r>
            <a:r>
              <a:rPr lang="en-US" sz="1400" b="1">
                <a:solidFill>
                  <a:srgbClr val="404040"/>
                </a:solidFill>
                <a:ea typeface="+mn-lt"/>
                <a:cs typeface="+mn-lt"/>
              </a:rPr>
              <a:t>:</a:t>
            </a:r>
            <a:br>
              <a:rPr lang="en-US" sz="1400" b="1">
                <a:ea typeface="+mn-lt"/>
                <a:cs typeface="+mn-lt"/>
              </a:rPr>
            </a:br>
            <a:r>
              <a:rPr lang="en-US" sz="1400" b="1">
                <a:solidFill>
                  <a:srgbClr val="404040"/>
                </a:solidFill>
                <a:ea typeface="+mn-lt"/>
                <a:cs typeface="+mn-lt"/>
              </a:rPr>
              <a:t>7 ÷ 2 = 3 (</a:t>
            </a:r>
            <a:r>
              <a:rPr lang="en-US" sz="1400" b="1" err="1">
                <a:solidFill>
                  <a:srgbClr val="404040"/>
                </a:solidFill>
                <a:ea typeface="+mn-lt"/>
                <a:cs typeface="+mn-lt"/>
              </a:rPr>
              <a:t>atlikums</a:t>
            </a:r>
            <a:r>
              <a:rPr lang="en-US" sz="1400" b="1">
                <a:solidFill>
                  <a:srgbClr val="404040"/>
                </a:solidFill>
                <a:ea typeface="+mn-lt"/>
                <a:cs typeface="+mn-lt"/>
              </a:rPr>
              <a:t> 1).</a:t>
            </a:r>
            <a:endParaRPr lang="en-US" sz="1400">
              <a:ea typeface="Calibri"/>
              <a:cs typeface="Calibri"/>
            </a:endParaRPr>
          </a:p>
          <a:p>
            <a:pPr>
              <a:buNone/>
            </a:pPr>
            <a:r>
              <a:rPr lang="en-US" sz="1400" b="1" err="1">
                <a:solidFill>
                  <a:srgbClr val="404040"/>
                </a:solidFill>
                <a:ea typeface="+mn-lt"/>
                <a:cs typeface="+mn-lt"/>
              </a:rPr>
              <a:t>Binārajā</a:t>
            </a:r>
            <a:r>
              <a:rPr lang="en-US" sz="1400" b="1">
                <a:solidFill>
                  <a:srgbClr val="404040"/>
                </a:solidFill>
                <a:ea typeface="+mn-lt"/>
                <a:cs typeface="+mn-lt"/>
              </a:rPr>
              <a:t> </a:t>
            </a:r>
            <a:r>
              <a:rPr lang="en-US" sz="1400" b="1" err="1">
                <a:solidFill>
                  <a:srgbClr val="404040"/>
                </a:solidFill>
                <a:ea typeface="+mn-lt"/>
                <a:cs typeface="+mn-lt"/>
              </a:rPr>
              <a:t>sistēmā</a:t>
            </a:r>
            <a:r>
              <a:rPr lang="en-US" sz="1400" b="1">
                <a:solidFill>
                  <a:srgbClr val="404040"/>
                </a:solidFill>
                <a:ea typeface="+mn-lt"/>
                <a:cs typeface="+mn-lt"/>
              </a:rPr>
              <a:t>:</a:t>
            </a:r>
            <a:endParaRPr lang="en-US" sz="1400">
              <a:ea typeface="Calibri"/>
              <a:cs typeface="Calibri"/>
            </a:endParaRPr>
          </a:p>
          <a:p>
            <a:pPr>
              <a:buFont typeface="Arial"/>
              <a:buChar char="•"/>
            </a:pPr>
            <a:r>
              <a:rPr lang="en-US" sz="1400" err="1">
                <a:solidFill>
                  <a:srgbClr val="404040"/>
                </a:solidFill>
                <a:ea typeface="+mn-lt"/>
                <a:cs typeface="+mn-lt"/>
              </a:rPr>
              <a:t>Dalāmais</a:t>
            </a:r>
            <a:r>
              <a:rPr lang="en-US" sz="1400">
                <a:solidFill>
                  <a:srgbClr val="404040"/>
                </a:solidFill>
                <a:ea typeface="+mn-lt"/>
                <a:cs typeface="+mn-lt"/>
              </a:rPr>
              <a:t>: </a:t>
            </a:r>
            <a:r>
              <a:rPr lang="en-US" sz="1400">
                <a:solidFill>
                  <a:srgbClr val="404040"/>
                </a:solidFill>
                <a:latin typeface="Consolas"/>
                <a:ea typeface="Calibri" panose="020F0502020204030204"/>
                <a:cs typeface="Calibri" panose="020F0502020204030204"/>
              </a:rPr>
              <a:t>111</a:t>
            </a:r>
            <a:r>
              <a:rPr lang="en-US" sz="1400">
                <a:solidFill>
                  <a:srgbClr val="404040"/>
                </a:solidFill>
                <a:ea typeface="+mn-lt"/>
                <a:cs typeface="+mn-lt"/>
              </a:rPr>
              <a:t> (7 </a:t>
            </a:r>
            <a:r>
              <a:rPr lang="en-US" sz="1400" err="1">
                <a:solidFill>
                  <a:srgbClr val="404040"/>
                </a:solidFill>
                <a:ea typeface="+mn-lt"/>
                <a:cs typeface="+mn-lt"/>
              </a:rPr>
              <a:t>decimāli</a:t>
            </a:r>
            <a:r>
              <a:rPr lang="en-US" sz="1400">
                <a:solidFill>
                  <a:srgbClr val="404040"/>
                </a:solidFill>
                <a:ea typeface="+mn-lt"/>
                <a:cs typeface="+mn-lt"/>
              </a:rPr>
              <a:t>)</a:t>
            </a:r>
            <a:endParaRPr lang="en-US" sz="1400">
              <a:ea typeface="Calibri"/>
              <a:cs typeface="Calibri"/>
            </a:endParaRPr>
          </a:p>
          <a:p>
            <a:pPr>
              <a:buFont typeface="Arial"/>
              <a:buChar char="•"/>
            </a:pPr>
            <a:r>
              <a:rPr lang="en-US" sz="1400" err="1">
                <a:solidFill>
                  <a:srgbClr val="404040"/>
                </a:solidFill>
                <a:ea typeface="+mn-lt"/>
                <a:cs typeface="+mn-lt"/>
              </a:rPr>
              <a:t>Dalītājs</a:t>
            </a:r>
            <a:r>
              <a:rPr lang="en-US" sz="1400">
                <a:solidFill>
                  <a:srgbClr val="404040"/>
                </a:solidFill>
                <a:ea typeface="+mn-lt"/>
                <a:cs typeface="+mn-lt"/>
              </a:rPr>
              <a:t>: </a:t>
            </a:r>
            <a:r>
              <a:rPr lang="en-US" sz="1400">
                <a:solidFill>
                  <a:srgbClr val="404040"/>
                </a:solidFill>
                <a:latin typeface="Consolas"/>
                <a:ea typeface="Calibri" panose="020F0502020204030204"/>
                <a:cs typeface="Calibri" panose="020F0502020204030204"/>
              </a:rPr>
              <a:t>10</a:t>
            </a:r>
            <a:r>
              <a:rPr lang="en-US" sz="1400">
                <a:solidFill>
                  <a:srgbClr val="404040"/>
                </a:solidFill>
                <a:ea typeface="+mn-lt"/>
                <a:cs typeface="+mn-lt"/>
              </a:rPr>
              <a:t> (2 </a:t>
            </a:r>
            <a:r>
              <a:rPr lang="en-US" sz="1400" err="1">
                <a:solidFill>
                  <a:srgbClr val="404040"/>
                </a:solidFill>
                <a:ea typeface="+mn-lt"/>
                <a:cs typeface="+mn-lt"/>
              </a:rPr>
              <a:t>decimāli</a:t>
            </a:r>
            <a:r>
              <a:rPr lang="en-US" sz="1400">
                <a:solidFill>
                  <a:srgbClr val="404040"/>
                </a:solidFill>
                <a:ea typeface="+mn-lt"/>
                <a:cs typeface="+mn-lt"/>
              </a:rPr>
              <a:t>)</a:t>
            </a:r>
            <a:endParaRPr lang="en-US" sz="1400">
              <a:ea typeface="Calibri"/>
              <a:cs typeface="Calibri"/>
            </a:endParaRPr>
          </a:p>
          <a:p>
            <a:pPr indent="0">
              <a:buNone/>
            </a:pPr>
            <a:r>
              <a:rPr lang="en-US" sz="1400" b="1">
                <a:solidFill>
                  <a:srgbClr val="404040"/>
                </a:solidFill>
                <a:ea typeface="+mn-lt"/>
                <a:cs typeface="+mn-lt"/>
              </a:rPr>
              <a:t>Solis pa </a:t>
            </a:r>
            <a:r>
              <a:rPr lang="en-US" sz="1400" b="1" err="1">
                <a:solidFill>
                  <a:srgbClr val="404040"/>
                </a:solidFill>
                <a:ea typeface="+mn-lt"/>
                <a:cs typeface="+mn-lt"/>
              </a:rPr>
              <a:t>solim</a:t>
            </a:r>
            <a:r>
              <a:rPr lang="en-US" sz="1400" b="1">
                <a:solidFill>
                  <a:srgbClr val="404040"/>
                </a:solidFill>
                <a:ea typeface="+mn-lt"/>
                <a:cs typeface="+mn-lt"/>
              </a:rPr>
              <a:t>:</a:t>
            </a:r>
            <a:endParaRPr lang="en-US" sz="1400">
              <a:ea typeface="Calibri"/>
              <a:cs typeface="Calibri"/>
            </a:endParaRPr>
          </a:p>
          <a:p>
            <a:pPr>
              <a:buFont typeface="Arial"/>
              <a:buChar char="•"/>
            </a:pPr>
            <a:r>
              <a:rPr lang="en-US" sz="1400" b="1" err="1">
                <a:solidFill>
                  <a:srgbClr val="404040"/>
                </a:solidFill>
                <a:ea typeface="+mn-lt"/>
                <a:cs typeface="+mn-lt"/>
              </a:rPr>
              <a:t>Sākam</a:t>
            </a:r>
            <a:r>
              <a:rPr lang="en-US" sz="1400" b="1">
                <a:solidFill>
                  <a:srgbClr val="404040"/>
                </a:solidFill>
                <a:ea typeface="+mn-lt"/>
                <a:cs typeface="+mn-lt"/>
              </a:rPr>
              <a:t> no </a:t>
            </a:r>
            <a:r>
              <a:rPr lang="en-US" sz="1400" b="1" err="1">
                <a:solidFill>
                  <a:srgbClr val="404040"/>
                </a:solidFill>
                <a:ea typeface="+mn-lt"/>
                <a:cs typeface="+mn-lt"/>
              </a:rPr>
              <a:t>kreisās</a:t>
            </a:r>
            <a:r>
              <a:rPr lang="en-US" sz="1400" b="1">
                <a:solidFill>
                  <a:srgbClr val="404040"/>
                </a:solidFill>
                <a:ea typeface="+mn-lt"/>
                <a:cs typeface="+mn-lt"/>
              </a:rPr>
              <a:t> </a:t>
            </a:r>
            <a:r>
              <a:rPr lang="en-US" sz="1400" b="1" err="1">
                <a:solidFill>
                  <a:srgbClr val="404040"/>
                </a:solidFill>
                <a:ea typeface="+mn-lt"/>
                <a:cs typeface="+mn-lt"/>
              </a:rPr>
              <a:t>puses</a:t>
            </a:r>
            <a:r>
              <a:rPr lang="en-US" sz="1400" b="1">
                <a:solidFill>
                  <a:srgbClr val="404040"/>
                </a:solidFill>
                <a:ea typeface="+mn-lt"/>
                <a:cs typeface="+mn-lt"/>
              </a:rPr>
              <a:t>:</a:t>
            </a:r>
            <a:endParaRPr lang="en-US" sz="1400">
              <a:ea typeface="Calibri"/>
              <a:cs typeface="Calibri"/>
            </a:endParaRPr>
          </a:p>
          <a:p>
            <a:pPr marL="971550" lvl="1" indent="-285750">
              <a:buFont typeface="Arial"/>
              <a:buChar char="•"/>
            </a:pPr>
            <a:r>
              <a:rPr lang="en-US" sz="1400" err="1">
                <a:solidFill>
                  <a:srgbClr val="404040"/>
                </a:solidFill>
                <a:ea typeface="+mn-lt"/>
                <a:cs typeface="+mn-lt"/>
              </a:rPr>
              <a:t>Paņem</a:t>
            </a:r>
            <a:r>
              <a:rPr lang="en-US" sz="1400">
                <a:solidFill>
                  <a:srgbClr val="404040"/>
                </a:solidFill>
                <a:ea typeface="+mn-lt"/>
                <a:cs typeface="+mn-lt"/>
              </a:rPr>
              <a:t> </a:t>
            </a:r>
            <a:r>
              <a:rPr lang="en-US" sz="1400" err="1">
                <a:solidFill>
                  <a:srgbClr val="404040"/>
                </a:solidFill>
                <a:ea typeface="+mn-lt"/>
                <a:cs typeface="+mn-lt"/>
              </a:rPr>
              <a:t>pirmo</a:t>
            </a:r>
            <a:r>
              <a:rPr lang="en-US" sz="1400">
                <a:solidFill>
                  <a:srgbClr val="404040"/>
                </a:solidFill>
                <a:ea typeface="+mn-lt"/>
                <a:cs typeface="+mn-lt"/>
              </a:rPr>
              <a:t> </a:t>
            </a:r>
            <a:r>
              <a:rPr lang="en-US" sz="1400" err="1">
                <a:solidFill>
                  <a:srgbClr val="404040"/>
                </a:solidFill>
                <a:ea typeface="+mn-lt"/>
                <a:cs typeface="+mn-lt"/>
              </a:rPr>
              <a:t>bitu</a:t>
            </a:r>
            <a:r>
              <a:rPr lang="en-US" sz="1400">
                <a:solidFill>
                  <a:srgbClr val="404040"/>
                </a:solidFill>
                <a:ea typeface="+mn-lt"/>
                <a:cs typeface="+mn-lt"/>
              </a:rPr>
              <a:t> </a:t>
            </a:r>
            <a:r>
              <a:rPr lang="en-US" sz="1400" err="1">
                <a:solidFill>
                  <a:srgbClr val="404040"/>
                </a:solidFill>
                <a:ea typeface="+mn-lt"/>
                <a:cs typeface="+mn-lt"/>
              </a:rPr>
              <a:t>dalāmajā</a:t>
            </a:r>
            <a:r>
              <a:rPr lang="en-US" sz="1400">
                <a:solidFill>
                  <a:srgbClr val="404040"/>
                </a:solidFill>
                <a:ea typeface="+mn-lt"/>
                <a:cs typeface="+mn-lt"/>
              </a:rPr>
              <a:t>: </a:t>
            </a:r>
            <a:r>
              <a:rPr lang="en-US" sz="1400">
                <a:solidFill>
                  <a:srgbClr val="404040"/>
                </a:solidFill>
                <a:latin typeface="Consolas"/>
                <a:ea typeface="Calibri" panose="020F0502020204030204"/>
                <a:cs typeface="Calibri" panose="020F0502020204030204"/>
              </a:rPr>
              <a:t>1</a:t>
            </a:r>
            <a:r>
              <a:rPr lang="en-US" sz="1400">
                <a:solidFill>
                  <a:srgbClr val="404040"/>
                </a:solidFill>
                <a:ea typeface="+mn-lt"/>
                <a:cs typeface="+mn-lt"/>
              </a:rPr>
              <a:t> (1 </a:t>
            </a:r>
            <a:r>
              <a:rPr lang="en-US" sz="1400" err="1">
                <a:solidFill>
                  <a:srgbClr val="404040"/>
                </a:solidFill>
                <a:ea typeface="+mn-lt"/>
                <a:cs typeface="+mn-lt"/>
              </a:rPr>
              <a:t>decimāli</a:t>
            </a:r>
            <a:r>
              <a:rPr lang="en-US" sz="1400">
                <a:solidFill>
                  <a:srgbClr val="404040"/>
                </a:solidFill>
                <a:ea typeface="+mn-lt"/>
                <a:cs typeface="+mn-lt"/>
              </a:rPr>
              <a:t>).</a:t>
            </a:r>
            <a:endParaRPr lang="en-US" sz="1400">
              <a:ea typeface="Calibri"/>
              <a:cs typeface="Calibri"/>
            </a:endParaRPr>
          </a:p>
          <a:p>
            <a:pPr marL="971550" lvl="1" indent="-285750">
              <a:buFont typeface="Arial"/>
              <a:buChar char="•"/>
            </a:pPr>
            <a:r>
              <a:rPr lang="en-US" sz="1400" err="1">
                <a:solidFill>
                  <a:srgbClr val="404040"/>
                </a:solidFill>
                <a:ea typeface="+mn-lt"/>
                <a:cs typeface="+mn-lt"/>
              </a:rPr>
              <a:t>Salīdzinām</a:t>
            </a:r>
            <a:r>
              <a:rPr lang="en-US" sz="1400">
                <a:solidFill>
                  <a:srgbClr val="404040"/>
                </a:solidFill>
                <a:ea typeface="+mn-lt"/>
                <a:cs typeface="+mn-lt"/>
              </a:rPr>
              <a:t> </a:t>
            </a:r>
            <a:r>
              <a:rPr lang="en-US" sz="1400" err="1">
                <a:solidFill>
                  <a:srgbClr val="404040"/>
                </a:solidFill>
                <a:ea typeface="+mn-lt"/>
                <a:cs typeface="+mn-lt"/>
              </a:rPr>
              <a:t>ar</a:t>
            </a:r>
            <a:r>
              <a:rPr lang="en-US" sz="1400">
                <a:solidFill>
                  <a:srgbClr val="404040"/>
                </a:solidFill>
                <a:ea typeface="+mn-lt"/>
                <a:cs typeface="+mn-lt"/>
              </a:rPr>
              <a:t> </a:t>
            </a:r>
            <a:r>
              <a:rPr lang="en-US" sz="1400" err="1">
                <a:solidFill>
                  <a:srgbClr val="404040"/>
                </a:solidFill>
                <a:ea typeface="+mn-lt"/>
                <a:cs typeface="+mn-lt"/>
              </a:rPr>
              <a:t>dalītāju</a:t>
            </a:r>
            <a:r>
              <a:rPr lang="en-US" sz="1400">
                <a:solidFill>
                  <a:srgbClr val="404040"/>
                </a:solidFill>
                <a:ea typeface="+mn-lt"/>
                <a:cs typeface="+mn-lt"/>
              </a:rPr>
              <a:t> </a:t>
            </a:r>
            <a:r>
              <a:rPr lang="en-US" sz="1400">
                <a:solidFill>
                  <a:srgbClr val="404040"/>
                </a:solidFill>
                <a:latin typeface="Consolas"/>
                <a:ea typeface="Calibri" panose="020F0502020204030204"/>
                <a:cs typeface="Calibri" panose="020F0502020204030204"/>
              </a:rPr>
              <a:t>10</a:t>
            </a:r>
            <a:r>
              <a:rPr lang="en-US" sz="1400">
                <a:solidFill>
                  <a:srgbClr val="404040"/>
                </a:solidFill>
                <a:ea typeface="+mn-lt"/>
                <a:cs typeface="+mn-lt"/>
              </a:rPr>
              <a:t> (2 </a:t>
            </a:r>
            <a:r>
              <a:rPr lang="en-US" sz="1400" err="1">
                <a:solidFill>
                  <a:srgbClr val="404040"/>
                </a:solidFill>
                <a:ea typeface="+mn-lt"/>
                <a:cs typeface="+mn-lt"/>
              </a:rPr>
              <a:t>decimāli</a:t>
            </a:r>
            <a:r>
              <a:rPr lang="en-US" sz="1400">
                <a:solidFill>
                  <a:srgbClr val="404040"/>
                </a:solidFill>
                <a:ea typeface="+mn-lt"/>
                <a:cs typeface="+mn-lt"/>
              </a:rPr>
              <a:t>): </a:t>
            </a:r>
            <a:r>
              <a:rPr lang="en-US" sz="1400">
                <a:solidFill>
                  <a:srgbClr val="404040"/>
                </a:solidFill>
                <a:latin typeface="Consolas"/>
                <a:ea typeface="Calibri" panose="020F0502020204030204"/>
                <a:cs typeface="Calibri" panose="020F0502020204030204"/>
              </a:rPr>
              <a:t>1 &lt; 10</a:t>
            </a:r>
            <a:r>
              <a:rPr lang="en-US" sz="1400">
                <a:solidFill>
                  <a:srgbClr val="404040"/>
                </a:solidFill>
                <a:ea typeface="+mn-lt"/>
                <a:cs typeface="+mn-lt"/>
              </a:rPr>
              <a:t> → </a:t>
            </a:r>
            <a:r>
              <a:rPr lang="en-US" sz="1400" b="1">
                <a:solidFill>
                  <a:srgbClr val="404040"/>
                </a:solidFill>
                <a:ea typeface="+mn-lt"/>
                <a:cs typeface="+mn-lt"/>
              </a:rPr>
              <a:t>0</a:t>
            </a:r>
            <a:r>
              <a:rPr lang="en-US" sz="1400">
                <a:solidFill>
                  <a:srgbClr val="404040"/>
                </a:solidFill>
                <a:ea typeface="+mn-lt"/>
                <a:cs typeface="+mn-lt"/>
              </a:rPr>
              <a:t> </a:t>
            </a:r>
            <a:r>
              <a:rPr lang="en-US" sz="1400" err="1">
                <a:solidFill>
                  <a:srgbClr val="404040"/>
                </a:solidFill>
                <a:ea typeface="+mn-lt"/>
                <a:cs typeface="+mn-lt"/>
              </a:rPr>
              <a:t>koeficientā</a:t>
            </a:r>
            <a:r>
              <a:rPr lang="en-US" sz="1400">
                <a:solidFill>
                  <a:srgbClr val="404040"/>
                </a:solidFill>
                <a:ea typeface="+mn-lt"/>
                <a:cs typeface="+mn-lt"/>
              </a:rPr>
              <a:t>.</a:t>
            </a:r>
            <a:endParaRPr lang="en-US" sz="1400">
              <a:ea typeface="Calibri"/>
              <a:cs typeface="Calibri"/>
            </a:endParaRPr>
          </a:p>
          <a:p>
            <a:pPr>
              <a:buFont typeface="Arial"/>
              <a:buChar char="•"/>
            </a:pPr>
            <a:r>
              <a:rPr lang="en-US" sz="1400" b="1" err="1">
                <a:solidFill>
                  <a:srgbClr val="404040"/>
                </a:solidFill>
                <a:ea typeface="+mn-lt"/>
                <a:cs typeface="+mn-lt"/>
              </a:rPr>
              <a:t>Paņem</a:t>
            </a:r>
            <a:r>
              <a:rPr lang="en-US" sz="1400" b="1">
                <a:solidFill>
                  <a:srgbClr val="404040"/>
                </a:solidFill>
                <a:ea typeface="+mn-lt"/>
                <a:cs typeface="+mn-lt"/>
              </a:rPr>
              <a:t> </a:t>
            </a:r>
            <a:r>
              <a:rPr lang="en-US" sz="1400" b="1" err="1">
                <a:solidFill>
                  <a:srgbClr val="404040"/>
                </a:solidFill>
                <a:ea typeface="+mn-lt"/>
                <a:cs typeface="+mn-lt"/>
              </a:rPr>
              <a:t>nākamo</a:t>
            </a:r>
            <a:r>
              <a:rPr lang="en-US" sz="1400" b="1">
                <a:solidFill>
                  <a:srgbClr val="404040"/>
                </a:solidFill>
                <a:ea typeface="+mn-lt"/>
                <a:cs typeface="+mn-lt"/>
              </a:rPr>
              <a:t> </a:t>
            </a:r>
            <a:r>
              <a:rPr lang="en-US" sz="1400" b="1" err="1">
                <a:solidFill>
                  <a:srgbClr val="404040"/>
                </a:solidFill>
                <a:ea typeface="+mn-lt"/>
                <a:cs typeface="+mn-lt"/>
              </a:rPr>
              <a:t>bitu</a:t>
            </a:r>
            <a:r>
              <a:rPr lang="en-US" sz="1400" b="1">
                <a:solidFill>
                  <a:srgbClr val="404040"/>
                </a:solidFill>
                <a:ea typeface="+mn-lt"/>
                <a:cs typeface="+mn-lt"/>
              </a:rPr>
              <a:t>:</a:t>
            </a:r>
            <a:endParaRPr lang="en-US" sz="1400">
              <a:ea typeface="Calibri"/>
              <a:cs typeface="Calibri"/>
            </a:endParaRPr>
          </a:p>
          <a:p>
            <a:pPr marL="971550" lvl="1" indent="-285750">
              <a:buFont typeface="Arial"/>
              <a:buChar char="•"/>
            </a:pPr>
            <a:r>
              <a:rPr lang="en-US" sz="1400" err="1">
                <a:solidFill>
                  <a:srgbClr val="404040"/>
                </a:solidFill>
                <a:ea typeface="+mn-lt"/>
                <a:cs typeface="+mn-lt"/>
              </a:rPr>
              <a:t>Tagad</a:t>
            </a:r>
            <a:r>
              <a:rPr lang="en-US" sz="1400">
                <a:solidFill>
                  <a:srgbClr val="404040"/>
                </a:solidFill>
                <a:ea typeface="+mn-lt"/>
                <a:cs typeface="+mn-lt"/>
              </a:rPr>
              <a:t> mums </a:t>
            </a:r>
            <a:r>
              <a:rPr lang="en-US" sz="1400" err="1">
                <a:solidFill>
                  <a:srgbClr val="404040"/>
                </a:solidFill>
                <a:ea typeface="+mn-lt"/>
                <a:cs typeface="+mn-lt"/>
              </a:rPr>
              <a:t>ir</a:t>
            </a:r>
            <a:r>
              <a:rPr lang="en-US" sz="1400">
                <a:solidFill>
                  <a:srgbClr val="404040"/>
                </a:solidFill>
                <a:ea typeface="+mn-lt"/>
                <a:cs typeface="+mn-lt"/>
              </a:rPr>
              <a:t> </a:t>
            </a:r>
            <a:r>
              <a:rPr lang="en-US" sz="1400">
                <a:solidFill>
                  <a:srgbClr val="404040"/>
                </a:solidFill>
                <a:latin typeface="Consolas"/>
                <a:ea typeface="Calibri" panose="020F0502020204030204"/>
                <a:cs typeface="Calibri" panose="020F0502020204030204"/>
              </a:rPr>
              <a:t>11</a:t>
            </a:r>
            <a:r>
              <a:rPr lang="en-US" sz="1400">
                <a:solidFill>
                  <a:srgbClr val="404040"/>
                </a:solidFill>
                <a:ea typeface="+mn-lt"/>
                <a:cs typeface="+mn-lt"/>
              </a:rPr>
              <a:t> (3 </a:t>
            </a:r>
            <a:r>
              <a:rPr lang="en-US" sz="1400" err="1">
                <a:solidFill>
                  <a:srgbClr val="404040"/>
                </a:solidFill>
                <a:ea typeface="+mn-lt"/>
                <a:cs typeface="+mn-lt"/>
              </a:rPr>
              <a:t>decimāli</a:t>
            </a:r>
            <a:r>
              <a:rPr lang="en-US" sz="1400">
                <a:solidFill>
                  <a:srgbClr val="404040"/>
                </a:solidFill>
                <a:ea typeface="+mn-lt"/>
                <a:cs typeface="+mn-lt"/>
              </a:rPr>
              <a:t>).</a:t>
            </a:r>
            <a:endParaRPr lang="en-US" sz="1400">
              <a:ea typeface="Calibri"/>
              <a:cs typeface="Calibri"/>
            </a:endParaRPr>
          </a:p>
          <a:p>
            <a:pPr marL="971550" lvl="1" indent="-285750">
              <a:buFont typeface="Arial"/>
              <a:buChar char="•"/>
            </a:pPr>
            <a:r>
              <a:rPr lang="en-US" sz="1400" err="1">
                <a:solidFill>
                  <a:srgbClr val="404040"/>
                </a:solidFill>
                <a:ea typeface="+mn-lt"/>
                <a:cs typeface="+mn-lt"/>
              </a:rPr>
              <a:t>Salīdzinām</a:t>
            </a:r>
            <a:r>
              <a:rPr lang="en-US" sz="1400">
                <a:solidFill>
                  <a:srgbClr val="404040"/>
                </a:solidFill>
                <a:ea typeface="+mn-lt"/>
                <a:cs typeface="+mn-lt"/>
              </a:rPr>
              <a:t> </a:t>
            </a:r>
            <a:r>
              <a:rPr lang="en-US" sz="1400" err="1">
                <a:solidFill>
                  <a:srgbClr val="404040"/>
                </a:solidFill>
                <a:ea typeface="+mn-lt"/>
                <a:cs typeface="+mn-lt"/>
              </a:rPr>
              <a:t>ar</a:t>
            </a:r>
            <a:r>
              <a:rPr lang="en-US" sz="1400">
                <a:solidFill>
                  <a:srgbClr val="404040"/>
                </a:solidFill>
                <a:ea typeface="+mn-lt"/>
                <a:cs typeface="+mn-lt"/>
              </a:rPr>
              <a:t> </a:t>
            </a:r>
            <a:r>
              <a:rPr lang="en-US" sz="1400">
                <a:solidFill>
                  <a:srgbClr val="404040"/>
                </a:solidFill>
                <a:latin typeface="Consolas"/>
                <a:ea typeface="Calibri" panose="020F0502020204030204"/>
                <a:cs typeface="Calibri" panose="020F0502020204030204"/>
              </a:rPr>
              <a:t>10</a:t>
            </a:r>
            <a:r>
              <a:rPr lang="en-US" sz="1400">
                <a:solidFill>
                  <a:srgbClr val="404040"/>
                </a:solidFill>
                <a:ea typeface="+mn-lt"/>
                <a:cs typeface="+mn-lt"/>
              </a:rPr>
              <a:t> (2 </a:t>
            </a:r>
            <a:r>
              <a:rPr lang="en-US" sz="1400" err="1">
                <a:solidFill>
                  <a:srgbClr val="404040"/>
                </a:solidFill>
                <a:ea typeface="+mn-lt"/>
                <a:cs typeface="+mn-lt"/>
              </a:rPr>
              <a:t>decimāli</a:t>
            </a:r>
            <a:r>
              <a:rPr lang="en-US" sz="1400">
                <a:solidFill>
                  <a:srgbClr val="404040"/>
                </a:solidFill>
                <a:ea typeface="+mn-lt"/>
                <a:cs typeface="+mn-lt"/>
              </a:rPr>
              <a:t>): </a:t>
            </a:r>
            <a:r>
              <a:rPr lang="en-US" sz="1400">
                <a:solidFill>
                  <a:srgbClr val="404040"/>
                </a:solidFill>
                <a:latin typeface="Consolas"/>
                <a:ea typeface="Calibri" panose="020F0502020204030204"/>
                <a:cs typeface="Calibri" panose="020F0502020204030204"/>
              </a:rPr>
              <a:t>11 &gt; 10</a:t>
            </a:r>
            <a:r>
              <a:rPr lang="en-US" sz="1400">
                <a:solidFill>
                  <a:srgbClr val="404040"/>
                </a:solidFill>
                <a:ea typeface="+mn-lt"/>
                <a:cs typeface="+mn-lt"/>
              </a:rPr>
              <a:t> → </a:t>
            </a:r>
            <a:r>
              <a:rPr lang="en-US" sz="1400" b="1">
                <a:solidFill>
                  <a:srgbClr val="404040"/>
                </a:solidFill>
                <a:ea typeface="+mn-lt"/>
                <a:cs typeface="+mn-lt"/>
              </a:rPr>
              <a:t>1</a:t>
            </a:r>
            <a:r>
              <a:rPr lang="en-US" sz="1400">
                <a:solidFill>
                  <a:srgbClr val="404040"/>
                </a:solidFill>
                <a:ea typeface="+mn-lt"/>
                <a:cs typeface="+mn-lt"/>
              </a:rPr>
              <a:t> </a:t>
            </a:r>
            <a:r>
              <a:rPr lang="en-US" sz="1400" err="1">
                <a:solidFill>
                  <a:srgbClr val="404040"/>
                </a:solidFill>
                <a:ea typeface="+mn-lt"/>
                <a:cs typeface="+mn-lt"/>
              </a:rPr>
              <a:t>koeficientā</a:t>
            </a:r>
            <a:r>
              <a:rPr lang="en-US" sz="1400">
                <a:solidFill>
                  <a:srgbClr val="404040"/>
                </a:solidFill>
                <a:ea typeface="+mn-lt"/>
                <a:cs typeface="+mn-lt"/>
              </a:rPr>
              <a:t>.</a:t>
            </a:r>
            <a:endParaRPr lang="en-US" sz="1400">
              <a:ea typeface="Calibri"/>
              <a:cs typeface="Calibri"/>
            </a:endParaRPr>
          </a:p>
          <a:p>
            <a:pPr marL="971550" lvl="1" indent="-285750">
              <a:buFont typeface="Arial"/>
              <a:buChar char="•"/>
            </a:pPr>
            <a:r>
              <a:rPr lang="en-US" sz="1400" err="1">
                <a:solidFill>
                  <a:srgbClr val="404040"/>
                </a:solidFill>
                <a:ea typeface="+mn-lt"/>
                <a:cs typeface="+mn-lt"/>
              </a:rPr>
              <a:t>Atņemam</a:t>
            </a:r>
            <a:r>
              <a:rPr lang="en-US" sz="1400">
                <a:solidFill>
                  <a:srgbClr val="404040"/>
                </a:solidFill>
                <a:ea typeface="+mn-lt"/>
                <a:cs typeface="+mn-lt"/>
              </a:rPr>
              <a:t>: </a:t>
            </a:r>
            <a:r>
              <a:rPr lang="en-US" sz="1400">
                <a:solidFill>
                  <a:srgbClr val="404040"/>
                </a:solidFill>
                <a:latin typeface="Consolas"/>
                <a:ea typeface="Calibri" panose="020F0502020204030204"/>
                <a:cs typeface="Calibri" panose="020F0502020204030204"/>
              </a:rPr>
              <a:t>11 - 10 = 1</a:t>
            </a:r>
            <a:r>
              <a:rPr lang="en-US" sz="1400">
                <a:solidFill>
                  <a:srgbClr val="404040"/>
                </a:solidFill>
                <a:ea typeface="+mn-lt"/>
                <a:cs typeface="+mn-lt"/>
              </a:rPr>
              <a:t> (1 </a:t>
            </a:r>
            <a:r>
              <a:rPr lang="en-US" sz="1400" err="1">
                <a:solidFill>
                  <a:srgbClr val="404040"/>
                </a:solidFill>
                <a:ea typeface="+mn-lt"/>
                <a:cs typeface="+mn-lt"/>
              </a:rPr>
              <a:t>decimāli</a:t>
            </a:r>
            <a:r>
              <a:rPr lang="en-US" sz="1400">
                <a:solidFill>
                  <a:srgbClr val="404040"/>
                </a:solidFill>
                <a:ea typeface="+mn-lt"/>
                <a:cs typeface="+mn-lt"/>
              </a:rPr>
              <a:t>).</a:t>
            </a:r>
            <a:endParaRPr lang="en-US" sz="1400">
              <a:ea typeface="Calibri"/>
              <a:cs typeface="Calibri"/>
            </a:endParaRPr>
          </a:p>
          <a:p>
            <a:pPr>
              <a:buFont typeface="Arial"/>
              <a:buChar char="•"/>
            </a:pPr>
            <a:r>
              <a:rPr lang="en-US" sz="1400" b="1" err="1">
                <a:solidFill>
                  <a:srgbClr val="404040"/>
                </a:solidFill>
                <a:ea typeface="+mn-lt"/>
                <a:cs typeface="+mn-lt"/>
              </a:rPr>
              <a:t>Paņem</a:t>
            </a:r>
            <a:r>
              <a:rPr lang="en-US" sz="1400" b="1">
                <a:solidFill>
                  <a:srgbClr val="404040"/>
                </a:solidFill>
                <a:ea typeface="+mn-lt"/>
                <a:cs typeface="+mn-lt"/>
              </a:rPr>
              <a:t> </a:t>
            </a:r>
            <a:r>
              <a:rPr lang="en-US" sz="1400" b="1" err="1">
                <a:solidFill>
                  <a:srgbClr val="404040"/>
                </a:solidFill>
                <a:ea typeface="+mn-lt"/>
                <a:cs typeface="+mn-lt"/>
              </a:rPr>
              <a:t>pēdējo</a:t>
            </a:r>
            <a:r>
              <a:rPr lang="en-US" sz="1400" b="1">
                <a:solidFill>
                  <a:srgbClr val="404040"/>
                </a:solidFill>
                <a:ea typeface="+mn-lt"/>
                <a:cs typeface="+mn-lt"/>
              </a:rPr>
              <a:t> </a:t>
            </a:r>
            <a:r>
              <a:rPr lang="en-US" sz="1400" b="1" err="1">
                <a:solidFill>
                  <a:srgbClr val="404040"/>
                </a:solidFill>
                <a:ea typeface="+mn-lt"/>
                <a:cs typeface="+mn-lt"/>
              </a:rPr>
              <a:t>bitu</a:t>
            </a:r>
            <a:r>
              <a:rPr lang="en-US" sz="1400" b="1">
                <a:solidFill>
                  <a:srgbClr val="404040"/>
                </a:solidFill>
                <a:ea typeface="+mn-lt"/>
                <a:cs typeface="+mn-lt"/>
              </a:rPr>
              <a:t>:</a:t>
            </a:r>
            <a:endParaRPr lang="en-US" sz="1400">
              <a:ea typeface="Calibri"/>
              <a:cs typeface="Calibri"/>
            </a:endParaRPr>
          </a:p>
          <a:p>
            <a:pPr marL="971550" lvl="1" indent="-285750">
              <a:buFont typeface="Arial"/>
              <a:buChar char="•"/>
            </a:pPr>
            <a:r>
              <a:rPr lang="en-US" sz="1400" err="1">
                <a:solidFill>
                  <a:srgbClr val="404040"/>
                </a:solidFill>
                <a:ea typeface="+mn-lt"/>
                <a:cs typeface="+mn-lt"/>
              </a:rPr>
              <a:t>Pievienojam</a:t>
            </a:r>
            <a:r>
              <a:rPr lang="en-US" sz="1400">
                <a:solidFill>
                  <a:srgbClr val="404040"/>
                </a:solidFill>
                <a:ea typeface="+mn-lt"/>
                <a:cs typeface="+mn-lt"/>
              </a:rPr>
              <a:t> </a:t>
            </a:r>
            <a:r>
              <a:rPr lang="en-US" sz="1400" err="1">
                <a:solidFill>
                  <a:srgbClr val="404040"/>
                </a:solidFill>
                <a:ea typeface="+mn-lt"/>
                <a:cs typeface="+mn-lt"/>
              </a:rPr>
              <a:t>nākamo</a:t>
            </a:r>
            <a:r>
              <a:rPr lang="en-US" sz="1400">
                <a:solidFill>
                  <a:srgbClr val="404040"/>
                </a:solidFill>
                <a:ea typeface="+mn-lt"/>
                <a:cs typeface="+mn-lt"/>
              </a:rPr>
              <a:t> </a:t>
            </a:r>
            <a:r>
              <a:rPr lang="en-US" sz="1400" err="1">
                <a:solidFill>
                  <a:srgbClr val="404040"/>
                </a:solidFill>
                <a:ea typeface="+mn-lt"/>
                <a:cs typeface="+mn-lt"/>
              </a:rPr>
              <a:t>bitu</a:t>
            </a:r>
            <a:r>
              <a:rPr lang="en-US" sz="1400">
                <a:solidFill>
                  <a:srgbClr val="404040"/>
                </a:solidFill>
                <a:ea typeface="+mn-lt"/>
                <a:cs typeface="+mn-lt"/>
              </a:rPr>
              <a:t> no </a:t>
            </a:r>
            <a:r>
              <a:rPr lang="en-US" sz="1400" err="1">
                <a:solidFill>
                  <a:srgbClr val="404040"/>
                </a:solidFill>
                <a:ea typeface="+mn-lt"/>
                <a:cs typeface="+mn-lt"/>
              </a:rPr>
              <a:t>dalāmā</a:t>
            </a:r>
            <a:r>
              <a:rPr lang="en-US" sz="1400">
                <a:solidFill>
                  <a:srgbClr val="404040"/>
                </a:solidFill>
                <a:ea typeface="+mn-lt"/>
                <a:cs typeface="+mn-lt"/>
              </a:rPr>
              <a:t> (</a:t>
            </a:r>
            <a:r>
              <a:rPr lang="en-US" sz="1400">
                <a:solidFill>
                  <a:srgbClr val="404040"/>
                </a:solidFill>
                <a:latin typeface="Consolas"/>
                <a:ea typeface="Calibri" panose="020F0502020204030204"/>
                <a:cs typeface="Calibri" panose="020F0502020204030204"/>
              </a:rPr>
              <a:t>1</a:t>
            </a:r>
            <a:r>
              <a:rPr lang="en-US" sz="1400">
                <a:solidFill>
                  <a:srgbClr val="404040"/>
                </a:solidFill>
                <a:ea typeface="+mn-lt"/>
                <a:cs typeface="+mn-lt"/>
              </a:rPr>
              <a:t>), </a:t>
            </a:r>
            <a:r>
              <a:rPr lang="en-US" sz="1400" err="1">
                <a:solidFill>
                  <a:srgbClr val="404040"/>
                </a:solidFill>
                <a:ea typeface="+mn-lt"/>
                <a:cs typeface="+mn-lt"/>
              </a:rPr>
              <a:t>iegūstot</a:t>
            </a:r>
            <a:r>
              <a:rPr lang="en-US" sz="1400">
                <a:solidFill>
                  <a:srgbClr val="404040"/>
                </a:solidFill>
                <a:ea typeface="+mn-lt"/>
                <a:cs typeface="+mn-lt"/>
              </a:rPr>
              <a:t> </a:t>
            </a:r>
            <a:r>
              <a:rPr lang="en-US" sz="1400">
                <a:solidFill>
                  <a:srgbClr val="404040"/>
                </a:solidFill>
                <a:latin typeface="Consolas"/>
                <a:ea typeface="Calibri" panose="020F0502020204030204"/>
                <a:cs typeface="Calibri" panose="020F0502020204030204"/>
              </a:rPr>
              <a:t>11</a:t>
            </a:r>
            <a:r>
              <a:rPr lang="en-US" sz="1400">
                <a:solidFill>
                  <a:srgbClr val="404040"/>
                </a:solidFill>
                <a:ea typeface="+mn-lt"/>
                <a:cs typeface="+mn-lt"/>
              </a:rPr>
              <a:t> (3 </a:t>
            </a:r>
            <a:r>
              <a:rPr lang="en-US" sz="1400" err="1">
                <a:solidFill>
                  <a:srgbClr val="404040"/>
                </a:solidFill>
                <a:ea typeface="+mn-lt"/>
                <a:cs typeface="+mn-lt"/>
              </a:rPr>
              <a:t>decimāli</a:t>
            </a:r>
            <a:r>
              <a:rPr lang="en-US" sz="1400">
                <a:solidFill>
                  <a:srgbClr val="404040"/>
                </a:solidFill>
                <a:ea typeface="+mn-lt"/>
                <a:cs typeface="+mn-lt"/>
              </a:rPr>
              <a:t>).</a:t>
            </a:r>
            <a:endParaRPr lang="en-US" sz="1400">
              <a:ea typeface="Calibri"/>
              <a:cs typeface="Calibri"/>
            </a:endParaRPr>
          </a:p>
          <a:p>
            <a:pPr marL="971550" lvl="1" indent="-285750">
              <a:buFont typeface="Arial"/>
              <a:buChar char="•"/>
            </a:pPr>
            <a:r>
              <a:rPr lang="en-US" sz="1400" err="1">
                <a:solidFill>
                  <a:srgbClr val="404040"/>
                </a:solidFill>
                <a:ea typeface="+mn-lt"/>
                <a:cs typeface="+mn-lt"/>
              </a:rPr>
              <a:t>Salīdzinām</a:t>
            </a:r>
            <a:r>
              <a:rPr lang="en-US" sz="1400">
                <a:solidFill>
                  <a:srgbClr val="404040"/>
                </a:solidFill>
                <a:ea typeface="+mn-lt"/>
                <a:cs typeface="+mn-lt"/>
              </a:rPr>
              <a:t> </a:t>
            </a:r>
            <a:r>
              <a:rPr lang="en-US" sz="1400" err="1">
                <a:solidFill>
                  <a:srgbClr val="404040"/>
                </a:solidFill>
                <a:ea typeface="+mn-lt"/>
                <a:cs typeface="+mn-lt"/>
              </a:rPr>
              <a:t>ar</a:t>
            </a:r>
            <a:r>
              <a:rPr lang="en-US" sz="1400">
                <a:solidFill>
                  <a:srgbClr val="404040"/>
                </a:solidFill>
                <a:ea typeface="+mn-lt"/>
                <a:cs typeface="+mn-lt"/>
              </a:rPr>
              <a:t> </a:t>
            </a:r>
            <a:r>
              <a:rPr lang="en-US" sz="1400">
                <a:solidFill>
                  <a:srgbClr val="404040"/>
                </a:solidFill>
                <a:latin typeface="Consolas"/>
                <a:ea typeface="Calibri" panose="020F0502020204030204"/>
                <a:cs typeface="Calibri" panose="020F0502020204030204"/>
              </a:rPr>
              <a:t>10</a:t>
            </a:r>
            <a:r>
              <a:rPr lang="en-US" sz="1400">
                <a:solidFill>
                  <a:srgbClr val="404040"/>
                </a:solidFill>
                <a:ea typeface="+mn-lt"/>
                <a:cs typeface="+mn-lt"/>
              </a:rPr>
              <a:t> (2 </a:t>
            </a:r>
            <a:r>
              <a:rPr lang="en-US" sz="1400" err="1">
                <a:solidFill>
                  <a:srgbClr val="404040"/>
                </a:solidFill>
                <a:ea typeface="+mn-lt"/>
                <a:cs typeface="+mn-lt"/>
              </a:rPr>
              <a:t>decimāli</a:t>
            </a:r>
            <a:r>
              <a:rPr lang="en-US" sz="1400">
                <a:solidFill>
                  <a:srgbClr val="404040"/>
                </a:solidFill>
                <a:ea typeface="+mn-lt"/>
                <a:cs typeface="+mn-lt"/>
              </a:rPr>
              <a:t>): </a:t>
            </a:r>
            <a:r>
              <a:rPr lang="en-US" sz="1400">
                <a:solidFill>
                  <a:srgbClr val="404040"/>
                </a:solidFill>
                <a:latin typeface="Consolas"/>
                <a:ea typeface="Calibri" panose="020F0502020204030204"/>
                <a:cs typeface="Calibri" panose="020F0502020204030204"/>
              </a:rPr>
              <a:t>11 &gt; 10</a:t>
            </a:r>
            <a:r>
              <a:rPr lang="en-US" sz="1400">
                <a:solidFill>
                  <a:srgbClr val="404040"/>
                </a:solidFill>
                <a:ea typeface="+mn-lt"/>
                <a:cs typeface="+mn-lt"/>
              </a:rPr>
              <a:t> → </a:t>
            </a:r>
            <a:r>
              <a:rPr lang="en-US" sz="1400" b="1">
                <a:solidFill>
                  <a:srgbClr val="404040"/>
                </a:solidFill>
                <a:ea typeface="+mn-lt"/>
                <a:cs typeface="+mn-lt"/>
              </a:rPr>
              <a:t>1</a:t>
            </a:r>
            <a:r>
              <a:rPr lang="en-US" sz="1400">
                <a:solidFill>
                  <a:srgbClr val="404040"/>
                </a:solidFill>
                <a:ea typeface="+mn-lt"/>
                <a:cs typeface="+mn-lt"/>
              </a:rPr>
              <a:t> </a:t>
            </a:r>
            <a:r>
              <a:rPr lang="en-US" sz="1400" err="1">
                <a:solidFill>
                  <a:srgbClr val="404040"/>
                </a:solidFill>
                <a:ea typeface="+mn-lt"/>
                <a:cs typeface="+mn-lt"/>
              </a:rPr>
              <a:t>koeficientā</a:t>
            </a:r>
            <a:r>
              <a:rPr lang="en-US" sz="1400">
                <a:solidFill>
                  <a:srgbClr val="404040"/>
                </a:solidFill>
                <a:ea typeface="+mn-lt"/>
                <a:cs typeface="+mn-lt"/>
              </a:rPr>
              <a:t>.</a:t>
            </a:r>
            <a:endParaRPr lang="en-US" sz="1400">
              <a:ea typeface="Calibri"/>
              <a:cs typeface="Calibri"/>
            </a:endParaRPr>
          </a:p>
          <a:p>
            <a:pPr marL="971550" lvl="1" indent="-285750">
              <a:buFont typeface="Arial"/>
              <a:buChar char="•"/>
            </a:pPr>
            <a:r>
              <a:rPr lang="en-US" sz="1400" err="1">
                <a:solidFill>
                  <a:srgbClr val="404040"/>
                </a:solidFill>
                <a:ea typeface="+mn-lt"/>
                <a:cs typeface="+mn-lt"/>
              </a:rPr>
              <a:t>Atņemam</a:t>
            </a:r>
            <a:r>
              <a:rPr lang="en-US" sz="1400">
                <a:solidFill>
                  <a:srgbClr val="404040"/>
                </a:solidFill>
                <a:ea typeface="+mn-lt"/>
                <a:cs typeface="+mn-lt"/>
              </a:rPr>
              <a:t>: </a:t>
            </a:r>
            <a:r>
              <a:rPr lang="en-US" sz="1400">
                <a:solidFill>
                  <a:srgbClr val="404040"/>
                </a:solidFill>
                <a:latin typeface="Consolas"/>
                <a:ea typeface="Calibri" panose="020F0502020204030204"/>
                <a:cs typeface="Calibri" panose="020F0502020204030204"/>
              </a:rPr>
              <a:t>11 - 10 = 1</a:t>
            </a:r>
            <a:r>
              <a:rPr lang="en-US" sz="1400">
                <a:solidFill>
                  <a:srgbClr val="404040"/>
                </a:solidFill>
                <a:ea typeface="+mn-lt"/>
                <a:cs typeface="+mn-lt"/>
              </a:rPr>
              <a:t> (1 </a:t>
            </a:r>
            <a:r>
              <a:rPr lang="en-US" sz="1400" err="1">
                <a:solidFill>
                  <a:srgbClr val="404040"/>
                </a:solidFill>
                <a:ea typeface="+mn-lt"/>
                <a:cs typeface="+mn-lt"/>
              </a:rPr>
              <a:t>decimāli</a:t>
            </a:r>
            <a:r>
              <a:rPr lang="en-US" sz="1400">
                <a:solidFill>
                  <a:srgbClr val="404040"/>
                </a:solidFill>
                <a:ea typeface="+mn-lt"/>
                <a:cs typeface="+mn-lt"/>
              </a:rPr>
              <a:t>).</a:t>
            </a:r>
            <a:endParaRPr lang="en-US" sz="1400">
              <a:ea typeface="Calibri"/>
              <a:cs typeface="Calibri"/>
            </a:endParaRPr>
          </a:p>
          <a:p>
            <a:pPr>
              <a:buFont typeface="Arial"/>
              <a:buChar char="•"/>
            </a:pPr>
            <a:r>
              <a:rPr lang="en-US" sz="1400" b="1">
                <a:solidFill>
                  <a:srgbClr val="404040"/>
                </a:solidFill>
                <a:ea typeface="+mn-lt"/>
                <a:cs typeface="+mn-lt"/>
              </a:rPr>
              <a:t>Vairs nav </a:t>
            </a:r>
            <a:r>
              <a:rPr lang="en-US" sz="1400" b="1" err="1">
                <a:solidFill>
                  <a:srgbClr val="404040"/>
                </a:solidFill>
                <a:ea typeface="+mn-lt"/>
                <a:cs typeface="+mn-lt"/>
              </a:rPr>
              <a:t>bitus</a:t>
            </a:r>
            <a:r>
              <a:rPr lang="en-US" sz="1400" b="1">
                <a:solidFill>
                  <a:srgbClr val="404040"/>
                </a:solidFill>
                <a:ea typeface="+mn-lt"/>
                <a:cs typeface="+mn-lt"/>
              </a:rPr>
              <a:t>, ko </a:t>
            </a:r>
            <a:r>
              <a:rPr lang="en-US" sz="1400" b="1" err="1">
                <a:solidFill>
                  <a:srgbClr val="404040"/>
                </a:solidFill>
                <a:ea typeface="+mn-lt"/>
                <a:cs typeface="+mn-lt"/>
              </a:rPr>
              <a:t>paņemt</a:t>
            </a:r>
            <a:r>
              <a:rPr lang="en-US" sz="1400" b="1">
                <a:solidFill>
                  <a:srgbClr val="404040"/>
                </a:solidFill>
                <a:ea typeface="+mn-lt"/>
                <a:cs typeface="+mn-lt"/>
              </a:rPr>
              <a:t>:</a:t>
            </a:r>
            <a:endParaRPr lang="en-US" sz="1400">
              <a:ea typeface="Calibri"/>
              <a:cs typeface="Calibri"/>
            </a:endParaRPr>
          </a:p>
          <a:p>
            <a:pPr marL="971550" lvl="1" indent="-285750">
              <a:buFont typeface="Arial"/>
              <a:buChar char="•"/>
            </a:pPr>
            <a:r>
              <a:rPr lang="en-US" sz="1400" err="1">
                <a:solidFill>
                  <a:srgbClr val="404040"/>
                </a:solidFill>
                <a:ea typeface="+mn-lt"/>
                <a:cs typeface="+mn-lt"/>
              </a:rPr>
              <a:t>Atlikums</a:t>
            </a:r>
            <a:r>
              <a:rPr lang="en-US" sz="1400">
                <a:solidFill>
                  <a:srgbClr val="404040"/>
                </a:solidFill>
                <a:ea typeface="+mn-lt"/>
                <a:cs typeface="+mn-lt"/>
              </a:rPr>
              <a:t> </a:t>
            </a:r>
            <a:r>
              <a:rPr lang="en-US" sz="1400" err="1">
                <a:solidFill>
                  <a:srgbClr val="404040"/>
                </a:solidFill>
                <a:ea typeface="+mn-lt"/>
                <a:cs typeface="+mn-lt"/>
              </a:rPr>
              <a:t>ir</a:t>
            </a:r>
            <a:r>
              <a:rPr lang="en-US" sz="1400">
                <a:solidFill>
                  <a:srgbClr val="404040"/>
                </a:solidFill>
                <a:ea typeface="+mn-lt"/>
                <a:cs typeface="+mn-lt"/>
              </a:rPr>
              <a:t> </a:t>
            </a:r>
            <a:r>
              <a:rPr lang="en-US" sz="1400">
                <a:solidFill>
                  <a:srgbClr val="404040"/>
                </a:solidFill>
                <a:latin typeface="Consolas"/>
                <a:ea typeface="Calibri" panose="020F0502020204030204"/>
                <a:cs typeface="Calibri" panose="020F0502020204030204"/>
              </a:rPr>
              <a:t>1</a:t>
            </a:r>
            <a:r>
              <a:rPr lang="en-US" sz="1400">
                <a:solidFill>
                  <a:srgbClr val="404040"/>
                </a:solidFill>
                <a:ea typeface="+mn-lt"/>
                <a:cs typeface="+mn-lt"/>
              </a:rPr>
              <a:t>.</a:t>
            </a:r>
            <a:endParaRPr lang="en-US" sz="1400"/>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25510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BCCD14-1A01-4BEF-003D-DAC2426FA3AD}"/>
              </a:ext>
            </a:extLst>
          </p:cNvPr>
          <p:cNvSpPr>
            <a:spLocks noGrp="1"/>
          </p:cNvSpPr>
          <p:nvPr>
            <p:ph idx="1"/>
          </p:nvPr>
        </p:nvSpPr>
        <p:spPr>
          <a:xfrm>
            <a:off x="838200" y="3942291"/>
            <a:ext cx="10515600" cy="2234672"/>
          </a:xfrm>
        </p:spPr>
        <p:txBody>
          <a:bodyPr vert="horz" lIns="91440" tIns="45720" rIns="91440" bIns="45720" rtlCol="0" anchor="t">
            <a:normAutofit/>
          </a:bodyPr>
          <a:lstStyle/>
          <a:p>
            <a:pPr>
              <a:buNone/>
            </a:pPr>
            <a:r>
              <a:rPr lang="en-US" sz="3600" b="1">
                <a:ea typeface="+mn-lt"/>
                <a:cs typeface="+mn-lt"/>
              </a:rPr>
              <a:t>"Most of you are familiar with the virtues of a programmer. There are three, of course: laziness, impatience, and hubris."</a:t>
            </a:r>
            <a:endParaRPr lang="en-US" sz="3600" b="1">
              <a:ea typeface="Calibri"/>
              <a:cs typeface="Calibri"/>
            </a:endParaRPr>
          </a:p>
          <a:p>
            <a:pPr marL="0" indent="0">
              <a:buNone/>
            </a:pPr>
            <a:r>
              <a:rPr lang="en-US" sz="3600" b="1">
                <a:ea typeface="+mn-lt"/>
                <a:cs typeface="+mn-lt"/>
              </a:rPr>
              <a:t>- Larry Wall</a:t>
            </a:r>
            <a:endParaRPr lang="en-US" sz="3600" b="1"/>
          </a:p>
        </p:txBody>
      </p:sp>
      <p:pic>
        <p:nvPicPr>
          <p:cNvPr id="6" name="Picture 5" descr="A Brief History of the Perl Programming Language Which Turned 30 Today! «  Adafruit Industries – Makers, hackers, artists, designers and engineers!">
            <a:extLst>
              <a:ext uri="{FF2B5EF4-FFF2-40B4-BE49-F238E27FC236}">
                <a16:creationId xmlns:a16="http://schemas.microsoft.com/office/drawing/2014/main" id="{59AE1C5A-4762-177E-7EAA-56B2B0B98CE4}"/>
              </a:ext>
            </a:extLst>
          </p:cNvPr>
          <p:cNvPicPr>
            <a:picLocks noChangeAspect="1"/>
          </p:cNvPicPr>
          <p:nvPr/>
        </p:nvPicPr>
        <p:blipFill>
          <a:blip r:embed="rId2"/>
          <a:stretch>
            <a:fillRect/>
          </a:stretch>
        </p:blipFill>
        <p:spPr>
          <a:xfrm>
            <a:off x="3189817" y="92581"/>
            <a:ext cx="5812365" cy="3857673"/>
          </a:xfrm>
          <a:prstGeom prst="rect">
            <a:avLst/>
          </a:prstGeom>
        </p:spPr>
      </p:pic>
    </p:spTree>
    <p:extLst>
      <p:ext uri="{BB962C8B-B14F-4D97-AF65-F5344CB8AC3E}">
        <p14:creationId xmlns:p14="http://schemas.microsoft.com/office/powerpoint/2010/main" val="3188560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 program&#10;&#10;Description automatically generated">
            <a:extLst>
              <a:ext uri="{FF2B5EF4-FFF2-40B4-BE49-F238E27FC236}">
                <a16:creationId xmlns:a16="http://schemas.microsoft.com/office/drawing/2014/main" id="{865831BD-B733-8FCD-706E-F33B977C9CE0}"/>
              </a:ext>
            </a:extLst>
          </p:cNvPr>
          <p:cNvPicPr>
            <a:picLocks noChangeAspect="1"/>
          </p:cNvPicPr>
          <p:nvPr/>
        </p:nvPicPr>
        <p:blipFill>
          <a:blip r:embed="rId2"/>
          <a:stretch>
            <a:fillRect/>
          </a:stretch>
        </p:blipFill>
        <p:spPr>
          <a:xfrm>
            <a:off x="2837542" y="171843"/>
            <a:ext cx="6516914" cy="6605030"/>
          </a:xfrm>
          <a:prstGeom prst="rect">
            <a:avLst/>
          </a:prstGeom>
        </p:spPr>
      </p:pic>
    </p:spTree>
    <p:extLst>
      <p:ext uri="{BB962C8B-B14F-4D97-AF65-F5344CB8AC3E}">
        <p14:creationId xmlns:p14="http://schemas.microsoft.com/office/powerpoint/2010/main" val="89857330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F553C-1CFE-A6F4-8C38-D10331EDD346}"/>
              </a:ext>
            </a:extLst>
          </p:cNvPr>
          <p:cNvSpPr>
            <a:spLocks noGrp="1"/>
          </p:cNvSpPr>
          <p:nvPr>
            <p:ph type="title"/>
          </p:nvPr>
        </p:nvSpPr>
        <p:spPr>
          <a:xfrm>
            <a:off x="838200" y="114223"/>
            <a:ext cx="10515600" cy="768003"/>
          </a:xfrm>
        </p:spPr>
        <p:txBody>
          <a:bodyPr/>
          <a:lstStyle/>
          <a:p>
            <a:r>
              <a:rPr lang="en-US" err="1">
                <a:ea typeface="Calibri Light"/>
                <a:cs typeface="Calibri Light"/>
              </a:rPr>
              <a:t>Dalīšana</a:t>
            </a:r>
            <a:r>
              <a:rPr lang="en-US">
                <a:ea typeface="Calibri Light"/>
                <a:cs typeface="Calibri Light"/>
              </a:rPr>
              <a:t> </a:t>
            </a:r>
            <a:r>
              <a:rPr lang="en-US" err="1">
                <a:ea typeface="Calibri Light"/>
                <a:cs typeface="Calibri Light"/>
              </a:rPr>
              <a:t>ar</a:t>
            </a:r>
            <a:r>
              <a:rPr lang="en-US">
                <a:ea typeface="Calibri Light"/>
                <a:cs typeface="Calibri Light"/>
              </a:rPr>
              <a:t> </a:t>
            </a:r>
            <a:r>
              <a:rPr lang="en-US" err="1">
                <a:ea typeface="Calibri Light"/>
                <a:cs typeface="Calibri Light"/>
              </a:rPr>
              <a:t>garākiem</a:t>
            </a:r>
            <a:r>
              <a:rPr lang="en-US">
                <a:ea typeface="Calibri Light"/>
                <a:cs typeface="Calibri Light"/>
              </a:rPr>
              <a:t> </a:t>
            </a:r>
            <a:r>
              <a:rPr lang="en-US" err="1">
                <a:ea typeface="Calibri Light"/>
                <a:cs typeface="Calibri Light"/>
              </a:rPr>
              <a:t>binārajiem</a:t>
            </a:r>
            <a:r>
              <a:rPr lang="en-US">
                <a:ea typeface="Calibri Light"/>
                <a:cs typeface="Calibri Light"/>
              </a:rPr>
              <a:t> </a:t>
            </a:r>
            <a:r>
              <a:rPr lang="en-US" err="1">
                <a:ea typeface="Calibri Light"/>
                <a:cs typeface="Calibri Light"/>
              </a:rPr>
              <a:t>skaitļiem</a:t>
            </a:r>
            <a:endParaRPr lang="en-US" err="1"/>
          </a:p>
        </p:txBody>
      </p:sp>
      <p:sp>
        <p:nvSpPr>
          <p:cNvPr id="3" name="Content Placeholder 2">
            <a:extLst>
              <a:ext uri="{FF2B5EF4-FFF2-40B4-BE49-F238E27FC236}">
                <a16:creationId xmlns:a16="http://schemas.microsoft.com/office/drawing/2014/main" id="{A67620DE-15D3-662E-27FB-4F7E10E96843}"/>
              </a:ext>
            </a:extLst>
          </p:cNvPr>
          <p:cNvSpPr>
            <a:spLocks noGrp="1"/>
          </p:cNvSpPr>
          <p:nvPr>
            <p:ph idx="1"/>
          </p:nvPr>
        </p:nvSpPr>
        <p:spPr>
          <a:xfrm>
            <a:off x="838200" y="970699"/>
            <a:ext cx="10515600" cy="5206264"/>
          </a:xfrm>
        </p:spPr>
        <p:txBody>
          <a:bodyPr vert="horz" lIns="91440" tIns="45720" rIns="91440" bIns="45720" rtlCol="0" anchor="t">
            <a:normAutofit/>
          </a:bodyPr>
          <a:lstStyle/>
          <a:p>
            <a:pPr>
              <a:buNone/>
            </a:pPr>
            <a:r>
              <a:rPr lang="en-US" sz="2000" b="1" err="1">
                <a:solidFill>
                  <a:srgbClr val="404040"/>
                </a:solidFill>
                <a:ea typeface="+mn-lt"/>
                <a:cs typeface="+mn-lt"/>
              </a:rPr>
              <a:t>Dalāmais</a:t>
            </a:r>
            <a:r>
              <a:rPr lang="en-US" sz="2000" b="1">
                <a:solidFill>
                  <a:srgbClr val="404040"/>
                </a:solidFill>
                <a:ea typeface="+mn-lt"/>
                <a:cs typeface="+mn-lt"/>
              </a:rPr>
              <a:t>:</a:t>
            </a:r>
            <a:r>
              <a:rPr lang="en-US" sz="2000">
                <a:solidFill>
                  <a:srgbClr val="404040"/>
                </a:solidFill>
                <a:ea typeface="+mn-lt"/>
                <a:cs typeface="+mn-lt"/>
              </a:rPr>
              <a:t> </a:t>
            </a:r>
            <a:r>
              <a:rPr lang="en-US" sz="2000">
                <a:solidFill>
                  <a:srgbClr val="404040"/>
                </a:solidFill>
                <a:latin typeface="Consolas"/>
                <a:ea typeface="Calibri" panose="020F0502020204030204"/>
                <a:cs typeface="Calibri" panose="020F0502020204030204"/>
              </a:rPr>
              <a:t>110000</a:t>
            </a:r>
            <a:r>
              <a:rPr lang="en-US" sz="2000">
                <a:solidFill>
                  <a:srgbClr val="404040"/>
                </a:solidFill>
                <a:ea typeface="+mn-lt"/>
                <a:cs typeface="+mn-lt"/>
              </a:rPr>
              <a:t> (48)</a:t>
            </a:r>
            <a:br>
              <a:rPr lang="en-US" sz="2000">
                <a:ea typeface="+mn-lt"/>
                <a:cs typeface="+mn-lt"/>
              </a:rPr>
            </a:br>
            <a:r>
              <a:rPr lang="en-US" sz="2000" err="1">
                <a:solidFill>
                  <a:srgbClr val="404040"/>
                </a:solidFill>
                <a:ea typeface="+mn-lt"/>
                <a:cs typeface="+mn-lt"/>
              </a:rPr>
              <a:t>Dalītājs</a:t>
            </a:r>
            <a:r>
              <a:rPr lang="en-US" sz="2000">
                <a:solidFill>
                  <a:srgbClr val="404040"/>
                </a:solidFill>
                <a:ea typeface="+mn-lt"/>
                <a:cs typeface="+mn-lt"/>
              </a:rPr>
              <a:t>: </a:t>
            </a:r>
            <a:r>
              <a:rPr lang="en-US" sz="2000">
                <a:solidFill>
                  <a:srgbClr val="404040"/>
                </a:solidFill>
                <a:latin typeface="Consolas"/>
                <a:ea typeface="Calibri" panose="020F0502020204030204"/>
                <a:cs typeface="Calibri" panose="020F0502020204030204"/>
              </a:rPr>
              <a:t>1001</a:t>
            </a:r>
            <a:r>
              <a:rPr lang="en-US" sz="2000">
                <a:solidFill>
                  <a:srgbClr val="404040"/>
                </a:solidFill>
                <a:ea typeface="+mn-lt"/>
                <a:cs typeface="+mn-lt"/>
              </a:rPr>
              <a:t> (9)</a:t>
            </a:r>
            <a:endParaRPr lang="en-US" sz="2000">
              <a:ea typeface="Calibri"/>
              <a:cs typeface="Calibri"/>
            </a:endParaRPr>
          </a:p>
          <a:p>
            <a:pPr>
              <a:buNone/>
            </a:pPr>
            <a:r>
              <a:rPr lang="en-US" sz="2000" b="1">
                <a:solidFill>
                  <a:srgbClr val="404040"/>
                </a:solidFill>
                <a:ea typeface="+mn-lt"/>
                <a:cs typeface="+mn-lt"/>
              </a:rPr>
              <a:t>Solis pa </a:t>
            </a:r>
            <a:r>
              <a:rPr lang="en-US" sz="2000" b="1" err="1">
                <a:solidFill>
                  <a:srgbClr val="404040"/>
                </a:solidFill>
                <a:ea typeface="+mn-lt"/>
                <a:cs typeface="+mn-lt"/>
              </a:rPr>
              <a:t>solim</a:t>
            </a:r>
            <a:r>
              <a:rPr lang="en-US" sz="2000" b="1">
                <a:solidFill>
                  <a:srgbClr val="404040"/>
                </a:solidFill>
                <a:ea typeface="+mn-lt"/>
                <a:cs typeface="+mn-lt"/>
              </a:rPr>
              <a:t>:</a:t>
            </a:r>
            <a:endParaRPr lang="en-US" sz="2000">
              <a:ea typeface="Calibri"/>
              <a:cs typeface="Calibri"/>
            </a:endParaRPr>
          </a:p>
          <a:p>
            <a:pPr>
              <a:buFont typeface="Arial"/>
              <a:buChar char="•"/>
            </a:pPr>
            <a:r>
              <a:rPr lang="en-US" sz="2000" b="1">
                <a:solidFill>
                  <a:srgbClr val="404040"/>
                </a:solidFill>
                <a:ea typeface="+mn-lt"/>
                <a:cs typeface="+mn-lt"/>
              </a:rPr>
              <a:t>1. </a:t>
            </a:r>
            <a:r>
              <a:rPr lang="en-US" sz="2000" b="1" err="1">
                <a:solidFill>
                  <a:srgbClr val="404040"/>
                </a:solidFill>
                <a:ea typeface="+mn-lt"/>
                <a:cs typeface="+mn-lt"/>
              </a:rPr>
              <a:t>solis</a:t>
            </a:r>
            <a:r>
              <a:rPr lang="en-US" sz="2000" b="1">
                <a:solidFill>
                  <a:srgbClr val="404040"/>
                </a:solidFill>
                <a:ea typeface="+mn-lt"/>
                <a:cs typeface="+mn-lt"/>
              </a:rPr>
              <a:t>:</a:t>
            </a:r>
            <a:r>
              <a:rPr lang="en-US" sz="2000">
                <a:solidFill>
                  <a:srgbClr val="404040"/>
                </a:solidFill>
                <a:ea typeface="+mn-lt"/>
                <a:cs typeface="+mn-lt"/>
              </a:rPr>
              <a:t> </a:t>
            </a:r>
            <a:r>
              <a:rPr lang="en-US" sz="2000" err="1">
                <a:solidFill>
                  <a:srgbClr val="404040"/>
                </a:solidFill>
                <a:ea typeface="+mn-lt"/>
                <a:cs typeface="+mn-lt"/>
              </a:rPr>
              <a:t>Paņem</a:t>
            </a:r>
            <a:r>
              <a:rPr lang="en-US" sz="2000">
                <a:solidFill>
                  <a:srgbClr val="404040"/>
                </a:solidFill>
                <a:ea typeface="+mn-lt"/>
                <a:cs typeface="+mn-lt"/>
              </a:rPr>
              <a:t> </a:t>
            </a:r>
            <a:r>
              <a:rPr lang="en-US" sz="2000" err="1">
                <a:solidFill>
                  <a:srgbClr val="404040"/>
                </a:solidFill>
                <a:ea typeface="+mn-lt"/>
                <a:cs typeface="+mn-lt"/>
              </a:rPr>
              <a:t>pirmos</a:t>
            </a:r>
            <a:r>
              <a:rPr lang="en-US" sz="2000">
                <a:solidFill>
                  <a:srgbClr val="404040"/>
                </a:solidFill>
                <a:ea typeface="+mn-lt"/>
                <a:cs typeface="+mn-lt"/>
              </a:rPr>
              <a:t> 4 </a:t>
            </a:r>
            <a:r>
              <a:rPr lang="en-US" sz="2000" err="1">
                <a:solidFill>
                  <a:srgbClr val="404040"/>
                </a:solidFill>
                <a:ea typeface="+mn-lt"/>
                <a:cs typeface="+mn-lt"/>
              </a:rPr>
              <a:t>bitus</a:t>
            </a:r>
            <a:r>
              <a:rPr lang="en-US" sz="2000">
                <a:solidFill>
                  <a:srgbClr val="404040"/>
                </a:solidFill>
                <a:ea typeface="+mn-lt"/>
                <a:cs typeface="+mn-lt"/>
              </a:rPr>
              <a:t> no </a:t>
            </a:r>
            <a:r>
              <a:rPr lang="en-US" sz="2000" err="1">
                <a:solidFill>
                  <a:srgbClr val="404040"/>
                </a:solidFill>
                <a:ea typeface="+mn-lt"/>
                <a:cs typeface="+mn-lt"/>
              </a:rPr>
              <a:t>dalāmā</a:t>
            </a:r>
            <a:r>
              <a:rPr lang="en-US" sz="2000">
                <a:solidFill>
                  <a:srgbClr val="404040"/>
                </a:solidFill>
                <a:ea typeface="+mn-lt"/>
                <a:cs typeface="+mn-lt"/>
              </a:rPr>
              <a:t> (</a:t>
            </a:r>
            <a:r>
              <a:rPr lang="en-US" sz="2000">
                <a:solidFill>
                  <a:srgbClr val="404040"/>
                </a:solidFill>
                <a:latin typeface="Consolas"/>
                <a:ea typeface="Calibri" panose="020F0502020204030204"/>
                <a:cs typeface="Calibri" panose="020F0502020204030204"/>
              </a:rPr>
              <a:t>1100</a:t>
            </a:r>
            <a:r>
              <a:rPr lang="en-US" sz="2000">
                <a:solidFill>
                  <a:srgbClr val="404040"/>
                </a:solidFill>
                <a:ea typeface="+mn-lt"/>
                <a:cs typeface="+mn-lt"/>
              </a:rPr>
              <a:t> = 12 </a:t>
            </a:r>
            <a:r>
              <a:rPr lang="en-US" sz="2000" err="1">
                <a:solidFill>
                  <a:srgbClr val="404040"/>
                </a:solidFill>
                <a:ea typeface="+mn-lt"/>
                <a:cs typeface="+mn-lt"/>
              </a:rPr>
              <a:t>decimāli</a:t>
            </a:r>
            <a:r>
              <a:rPr lang="en-US" sz="2000">
                <a:solidFill>
                  <a:srgbClr val="404040"/>
                </a:solidFill>
                <a:ea typeface="+mn-lt"/>
                <a:cs typeface="+mn-lt"/>
              </a:rPr>
              <a:t>).</a:t>
            </a:r>
            <a:endParaRPr lang="en-US" sz="2000">
              <a:ea typeface="Calibri"/>
              <a:cs typeface="Calibri"/>
            </a:endParaRPr>
          </a:p>
          <a:p>
            <a:pPr marL="971550" lvl="1" indent="-285750">
              <a:buFont typeface="Arial"/>
              <a:buChar char="•"/>
            </a:pPr>
            <a:r>
              <a:rPr lang="en-US" sz="2000" err="1">
                <a:solidFill>
                  <a:srgbClr val="404040"/>
                </a:solidFill>
                <a:ea typeface="+mn-lt"/>
                <a:cs typeface="+mn-lt"/>
              </a:rPr>
              <a:t>Salīdzini</a:t>
            </a:r>
            <a:r>
              <a:rPr lang="en-US" sz="2000">
                <a:solidFill>
                  <a:srgbClr val="404040"/>
                </a:solidFill>
                <a:ea typeface="+mn-lt"/>
                <a:cs typeface="+mn-lt"/>
              </a:rPr>
              <a:t> </a:t>
            </a:r>
            <a:r>
              <a:rPr lang="en-US" sz="2000" err="1">
                <a:solidFill>
                  <a:srgbClr val="404040"/>
                </a:solidFill>
                <a:ea typeface="+mn-lt"/>
                <a:cs typeface="+mn-lt"/>
              </a:rPr>
              <a:t>ar</a:t>
            </a:r>
            <a:r>
              <a:rPr lang="en-US" sz="2000">
                <a:solidFill>
                  <a:srgbClr val="404040"/>
                </a:solidFill>
                <a:ea typeface="+mn-lt"/>
                <a:cs typeface="+mn-lt"/>
              </a:rPr>
              <a:t> </a:t>
            </a:r>
            <a:r>
              <a:rPr lang="en-US" sz="2000" err="1">
                <a:solidFill>
                  <a:srgbClr val="404040"/>
                </a:solidFill>
                <a:ea typeface="+mn-lt"/>
                <a:cs typeface="+mn-lt"/>
              </a:rPr>
              <a:t>dalītāju</a:t>
            </a:r>
            <a:r>
              <a:rPr lang="en-US" sz="2000">
                <a:solidFill>
                  <a:srgbClr val="404040"/>
                </a:solidFill>
                <a:ea typeface="+mn-lt"/>
                <a:cs typeface="+mn-lt"/>
              </a:rPr>
              <a:t> </a:t>
            </a:r>
            <a:r>
              <a:rPr lang="en-US" sz="2000">
                <a:solidFill>
                  <a:srgbClr val="404040"/>
                </a:solidFill>
                <a:latin typeface="Consolas"/>
                <a:ea typeface="Calibri" panose="020F0502020204030204"/>
                <a:cs typeface="Calibri" panose="020F0502020204030204"/>
              </a:rPr>
              <a:t>1001</a:t>
            </a:r>
            <a:r>
              <a:rPr lang="en-US" sz="2000">
                <a:solidFill>
                  <a:srgbClr val="404040"/>
                </a:solidFill>
                <a:ea typeface="+mn-lt"/>
                <a:cs typeface="+mn-lt"/>
              </a:rPr>
              <a:t> (9): </a:t>
            </a:r>
            <a:r>
              <a:rPr lang="en-US" sz="2000">
                <a:solidFill>
                  <a:srgbClr val="404040"/>
                </a:solidFill>
                <a:latin typeface="Consolas"/>
                <a:ea typeface="Calibri" panose="020F0502020204030204"/>
                <a:cs typeface="Calibri" panose="020F0502020204030204"/>
              </a:rPr>
              <a:t>1100 &gt; 1001</a:t>
            </a:r>
            <a:r>
              <a:rPr lang="en-US" sz="2000">
                <a:solidFill>
                  <a:srgbClr val="404040"/>
                </a:solidFill>
                <a:ea typeface="+mn-lt"/>
                <a:cs typeface="+mn-lt"/>
              </a:rPr>
              <a:t> → </a:t>
            </a:r>
            <a:r>
              <a:rPr lang="en-US" sz="2000" b="1">
                <a:solidFill>
                  <a:srgbClr val="404040"/>
                </a:solidFill>
                <a:ea typeface="+mn-lt"/>
                <a:cs typeface="+mn-lt"/>
              </a:rPr>
              <a:t>1</a:t>
            </a:r>
            <a:r>
              <a:rPr lang="en-US" sz="2000">
                <a:solidFill>
                  <a:srgbClr val="404040"/>
                </a:solidFill>
                <a:ea typeface="+mn-lt"/>
                <a:cs typeface="+mn-lt"/>
              </a:rPr>
              <a:t> </a:t>
            </a:r>
            <a:r>
              <a:rPr lang="en-US" sz="2000" err="1">
                <a:solidFill>
                  <a:srgbClr val="404040"/>
                </a:solidFill>
                <a:ea typeface="+mn-lt"/>
                <a:cs typeface="+mn-lt"/>
              </a:rPr>
              <a:t>koeficientā</a:t>
            </a:r>
            <a:r>
              <a:rPr lang="en-US" sz="2000">
                <a:solidFill>
                  <a:srgbClr val="404040"/>
                </a:solidFill>
                <a:ea typeface="+mn-lt"/>
                <a:cs typeface="+mn-lt"/>
              </a:rPr>
              <a:t>.</a:t>
            </a:r>
            <a:endParaRPr lang="en-US" sz="2000">
              <a:ea typeface="Calibri"/>
              <a:cs typeface="Calibri"/>
            </a:endParaRPr>
          </a:p>
          <a:p>
            <a:pPr marL="971550" lvl="1" indent="-285750">
              <a:buFont typeface="Arial"/>
              <a:buChar char="•"/>
            </a:pPr>
            <a:r>
              <a:rPr lang="en-US" sz="2000" err="1">
                <a:solidFill>
                  <a:srgbClr val="404040"/>
                </a:solidFill>
                <a:ea typeface="+mn-lt"/>
                <a:cs typeface="+mn-lt"/>
              </a:rPr>
              <a:t>Atņem</a:t>
            </a:r>
            <a:r>
              <a:rPr lang="en-US" sz="2000">
                <a:solidFill>
                  <a:srgbClr val="404040"/>
                </a:solidFill>
                <a:ea typeface="+mn-lt"/>
                <a:cs typeface="+mn-lt"/>
              </a:rPr>
              <a:t>: </a:t>
            </a:r>
            <a:r>
              <a:rPr lang="en-US" sz="2000">
                <a:solidFill>
                  <a:srgbClr val="404040"/>
                </a:solidFill>
                <a:latin typeface="Consolas"/>
                <a:ea typeface="Calibri" panose="020F0502020204030204"/>
                <a:cs typeface="Calibri" panose="020F0502020204030204"/>
              </a:rPr>
              <a:t>1100 - 1001 = 0011</a:t>
            </a:r>
            <a:r>
              <a:rPr lang="en-US" sz="2000">
                <a:solidFill>
                  <a:srgbClr val="404040"/>
                </a:solidFill>
                <a:ea typeface="+mn-lt"/>
                <a:cs typeface="+mn-lt"/>
              </a:rPr>
              <a:t> (3 </a:t>
            </a:r>
            <a:r>
              <a:rPr lang="en-US" sz="2000" err="1">
                <a:solidFill>
                  <a:srgbClr val="404040"/>
                </a:solidFill>
                <a:ea typeface="+mn-lt"/>
                <a:cs typeface="+mn-lt"/>
              </a:rPr>
              <a:t>decimāli</a:t>
            </a:r>
            <a:r>
              <a:rPr lang="en-US" sz="2000">
                <a:solidFill>
                  <a:srgbClr val="404040"/>
                </a:solidFill>
                <a:ea typeface="+mn-lt"/>
                <a:cs typeface="+mn-lt"/>
              </a:rPr>
              <a:t>).</a:t>
            </a:r>
            <a:endParaRPr lang="en-US" sz="2000">
              <a:ea typeface="Calibri"/>
              <a:cs typeface="Calibri"/>
            </a:endParaRPr>
          </a:p>
          <a:p>
            <a:pPr marL="971550" lvl="1" indent="-285750">
              <a:buFont typeface="Arial"/>
              <a:buChar char="•"/>
            </a:pPr>
            <a:r>
              <a:rPr lang="en-US" sz="2000" err="1">
                <a:solidFill>
                  <a:srgbClr val="404040"/>
                </a:solidFill>
                <a:ea typeface="+mn-lt"/>
                <a:cs typeface="+mn-lt"/>
              </a:rPr>
              <a:t>Rezultāts</a:t>
            </a:r>
            <a:r>
              <a:rPr lang="en-US" sz="2000">
                <a:solidFill>
                  <a:srgbClr val="404040"/>
                </a:solidFill>
                <a:ea typeface="+mn-lt"/>
                <a:cs typeface="+mn-lt"/>
              </a:rPr>
              <a:t> </a:t>
            </a:r>
            <a:r>
              <a:rPr lang="en-US" sz="2000" err="1">
                <a:solidFill>
                  <a:srgbClr val="404040"/>
                </a:solidFill>
                <a:ea typeface="+mn-lt"/>
                <a:cs typeface="+mn-lt"/>
              </a:rPr>
              <a:t>līdz</a:t>
            </a:r>
            <a:r>
              <a:rPr lang="en-US" sz="2000">
                <a:solidFill>
                  <a:srgbClr val="404040"/>
                </a:solidFill>
                <a:ea typeface="+mn-lt"/>
                <a:cs typeface="+mn-lt"/>
              </a:rPr>
              <a:t> </a:t>
            </a:r>
            <a:r>
              <a:rPr lang="en-US" sz="2000" err="1">
                <a:solidFill>
                  <a:srgbClr val="404040"/>
                </a:solidFill>
                <a:ea typeface="+mn-lt"/>
                <a:cs typeface="+mn-lt"/>
              </a:rPr>
              <a:t>šim</a:t>
            </a:r>
            <a:r>
              <a:rPr lang="en-US" sz="2000">
                <a:solidFill>
                  <a:srgbClr val="404040"/>
                </a:solidFill>
                <a:ea typeface="+mn-lt"/>
                <a:cs typeface="+mn-lt"/>
              </a:rPr>
              <a:t>: </a:t>
            </a:r>
            <a:r>
              <a:rPr lang="en-US" sz="2000" b="1" err="1">
                <a:solidFill>
                  <a:srgbClr val="404040"/>
                </a:solidFill>
                <a:ea typeface="+mn-lt"/>
                <a:cs typeface="+mn-lt"/>
              </a:rPr>
              <a:t>Koeficients</a:t>
            </a:r>
            <a:r>
              <a:rPr lang="en-US" sz="2000" b="1">
                <a:solidFill>
                  <a:srgbClr val="404040"/>
                </a:solidFill>
                <a:ea typeface="+mn-lt"/>
                <a:cs typeface="+mn-lt"/>
              </a:rPr>
              <a:t> = 1</a:t>
            </a:r>
            <a:r>
              <a:rPr lang="en-US" sz="2000">
                <a:solidFill>
                  <a:srgbClr val="404040"/>
                </a:solidFill>
                <a:ea typeface="+mn-lt"/>
                <a:cs typeface="+mn-lt"/>
              </a:rPr>
              <a:t>, </a:t>
            </a:r>
            <a:r>
              <a:rPr lang="en-US" sz="2000" err="1">
                <a:solidFill>
                  <a:srgbClr val="404040"/>
                </a:solidFill>
                <a:ea typeface="+mn-lt"/>
                <a:cs typeface="+mn-lt"/>
              </a:rPr>
              <a:t>Atlikums</a:t>
            </a:r>
            <a:r>
              <a:rPr lang="en-US" sz="2000">
                <a:solidFill>
                  <a:srgbClr val="404040"/>
                </a:solidFill>
                <a:ea typeface="+mn-lt"/>
                <a:cs typeface="+mn-lt"/>
              </a:rPr>
              <a:t> = </a:t>
            </a:r>
            <a:r>
              <a:rPr lang="en-US" sz="2000">
                <a:solidFill>
                  <a:srgbClr val="404040"/>
                </a:solidFill>
                <a:latin typeface="Consolas"/>
                <a:ea typeface="Calibri" panose="020F0502020204030204"/>
                <a:cs typeface="Calibri" panose="020F0502020204030204"/>
              </a:rPr>
              <a:t>0011</a:t>
            </a:r>
            <a:r>
              <a:rPr lang="en-US" sz="2000">
                <a:solidFill>
                  <a:srgbClr val="404040"/>
                </a:solidFill>
                <a:ea typeface="+mn-lt"/>
                <a:cs typeface="+mn-lt"/>
              </a:rPr>
              <a:t>.</a:t>
            </a:r>
            <a:endParaRPr lang="en-US" sz="2000">
              <a:ea typeface="Calibri"/>
              <a:cs typeface="Calibri"/>
            </a:endParaRPr>
          </a:p>
          <a:p>
            <a:pPr>
              <a:buFont typeface="Arial"/>
              <a:buChar char="•"/>
            </a:pPr>
            <a:r>
              <a:rPr lang="en-US" sz="2000" b="1">
                <a:solidFill>
                  <a:srgbClr val="404040"/>
                </a:solidFill>
                <a:ea typeface="+mn-lt"/>
                <a:cs typeface="+mn-lt"/>
              </a:rPr>
              <a:t>2. </a:t>
            </a:r>
            <a:r>
              <a:rPr lang="en-US" sz="2000" b="1" err="1">
                <a:solidFill>
                  <a:srgbClr val="404040"/>
                </a:solidFill>
                <a:ea typeface="+mn-lt"/>
                <a:cs typeface="+mn-lt"/>
              </a:rPr>
              <a:t>solis</a:t>
            </a:r>
            <a:r>
              <a:rPr lang="en-US" sz="2000" b="1">
                <a:solidFill>
                  <a:srgbClr val="404040"/>
                </a:solidFill>
                <a:ea typeface="+mn-lt"/>
                <a:cs typeface="+mn-lt"/>
              </a:rPr>
              <a:t>:</a:t>
            </a:r>
            <a:r>
              <a:rPr lang="en-US" sz="2000">
                <a:solidFill>
                  <a:srgbClr val="404040"/>
                </a:solidFill>
                <a:ea typeface="+mn-lt"/>
                <a:cs typeface="+mn-lt"/>
              </a:rPr>
              <a:t> </a:t>
            </a:r>
            <a:r>
              <a:rPr lang="en-US" sz="2000" err="1">
                <a:solidFill>
                  <a:srgbClr val="404040"/>
                </a:solidFill>
                <a:ea typeface="+mn-lt"/>
                <a:cs typeface="+mn-lt"/>
              </a:rPr>
              <a:t>Paņem</a:t>
            </a:r>
            <a:r>
              <a:rPr lang="en-US" sz="2000">
                <a:solidFill>
                  <a:srgbClr val="404040"/>
                </a:solidFill>
                <a:ea typeface="+mn-lt"/>
                <a:cs typeface="+mn-lt"/>
              </a:rPr>
              <a:t> </a:t>
            </a:r>
            <a:r>
              <a:rPr lang="en-US" sz="2000" err="1">
                <a:solidFill>
                  <a:srgbClr val="404040"/>
                </a:solidFill>
                <a:ea typeface="+mn-lt"/>
                <a:cs typeface="+mn-lt"/>
              </a:rPr>
              <a:t>nākamo</a:t>
            </a:r>
            <a:r>
              <a:rPr lang="en-US" sz="2000">
                <a:solidFill>
                  <a:srgbClr val="404040"/>
                </a:solidFill>
                <a:ea typeface="+mn-lt"/>
                <a:cs typeface="+mn-lt"/>
              </a:rPr>
              <a:t> </a:t>
            </a:r>
            <a:r>
              <a:rPr lang="en-US" sz="2000" err="1">
                <a:solidFill>
                  <a:srgbClr val="404040"/>
                </a:solidFill>
                <a:ea typeface="+mn-lt"/>
                <a:cs typeface="+mn-lt"/>
              </a:rPr>
              <a:t>bitu</a:t>
            </a:r>
            <a:r>
              <a:rPr lang="en-US" sz="2000">
                <a:solidFill>
                  <a:srgbClr val="404040"/>
                </a:solidFill>
                <a:ea typeface="+mn-lt"/>
                <a:cs typeface="+mn-lt"/>
              </a:rPr>
              <a:t> no </a:t>
            </a:r>
            <a:r>
              <a:rPr lang="en-US" sz="2000" err="1">
                <a:solidFill>
                  <a:srgbClr val="404040"/>
                </a:solidFill>
                <a:ea typeface="+mn-lt"/>
                <a:cs typeface="+mn-lt"/>
              </a:rPr>
              <a:t>dalāmā</a:t>
            </a:r>
            <a:r>
              <a:rPr lang="en-US" sz="2000">
                <a:solidFill>
                  <a:srgbClr val="404040"/>
                </a:solidFill>
                <a:ea typeface="+mn-lt"/>
                <a:cs typeface="+mn-lt"/>
              </a:rPr>
              <a:t> (</a:t>
            </a:r>
            <a:r>
              <a:rPr lang="en-US" sz="2000">
                <a:solidFill>
                  <a:srgbClr val="404040"/>
                </a:solidFill>
                <a:latin typeface="Consolas"/>
                <a:ea typeface="Calibri" panose="020F0502020204030204"/>
                <a:cs typeface="Calibri" panose="020F0502020204030204"/>
              </a:rPr>
              <a:t>0</a:t>
            </a:r>
            <a:r>
              <a:rPr lang="en-US" sz="2000">
                <a:solidFill>
                  <a:srgbClr val="404040"/>
                </a:solidFill>
                <a:ea typeface="+mn-lt"/>
                <a:cs typeface="+mn-lt"/>
              </a:rPr>
              <a:t>). </a:t>
            </a:r>
            <a:r>
              <a:rPr lang="en-US" sz="2000" err="1">
                <a:solidFill>
                  <a:srgbClr val="404040"/>
                </a:solidFill>
                <a:ea typeface="+mn-lt"/>
                <a:cs typeface="+mn-lt"/>
              </a:rPr>
              <a:t>Tagad</a:t>
            </a:r>
            <a:r>
              <a:rPr lang="en-US" sz="2000">
                <a:solidFill>
                  <a:srgbClr val="404040"/>
                </a:solidFill>
                <a:ea typeface="+mn-lt"/>
                <a:cs typeface="+mn-lt"/>
              </a:rPr>
              <a:t> mums </a:t>
            </a:r>
            <a:r>
              <a:rPr lang="en-US" sz="2000" err="1">
                <a:solidFill>
                  <a:srgbClr val="404040"/>
                </a:solidFill>
                <a:ea typeface="+mn-lt"/>
                <a:cs typeface="+mn-lt"/>
              </a:rPr>
              <a:t>ir</a:t>
            </a:r>
            <a:r>
              <a:rPr lang="en-US" sz="2000">
                <a:solidFill>
                  <a:srgbClr val="404040"/>
                </a:solidFill>
                <a:ea typeface="+mn-lt"/>
                <a:cs typeface="+mn-lt"/>
              </a:rPr>
              <a:t> </a:t>
            </a:r>
            <a:r>
              <a:rPr lang="en-US" sz="2000">
                <a:solidFill>
                  <a:srgbClr val="404040"/>
                </a:solidFill>
                <a:latin typeface="Consolas"/>
                <a:ea typeface="Calibri" panose="020F0502020204030204"/>
                <a:cs typeface="Calibri" panose="020F0502020204030204"/>
              </a:rPr>
              <a:t>00110</a:t>
            </a:r>
            <a:r>
              <a:rPr lang="en-US" sz="2000">
                <a:solidFill>
                  <a:srgbClr val="404040"/>
                </a:solidFill>
                <a:ea typeface="+mn-lt"/>
                <a:cs typeface="+mn-lt"/>
              </a:rPr>
              <a:t> (6 </a:t>
            </a:r>
            <a:r>
              <a:rPr lang="en-US" sz="2000" err="1">
                <a:solidFill>
                  <a:srgbClr val="404040"/>
                </a:solidFill>
                <a:ea typeface="+mn-lt"/>
                <a:cs typeface="+mn-lt"/>
              </a:rPr>
              <a:t>decimāli</a:t>
            </a:r>
            <a:r>
              <a:rPr lang="en-US" sz="2000">
                <a:solidFill>
                  <a:srgbClr val="404040"/>
                </a:solidFill>
                <a:ea typeface="+mn-lt"/>
                <a:cs typeface="+mn-lt"/>
              </a:rPr>
              <a:t>).</a:t>
            </a:r>
            <a:endParaRPr lang="en-US" sz="2000">
              <a:ea typeface="Calibri"/>
              <a:cs typeface="Calibri"/>
            </a:endParaRPr>
          </a:p>
          <a:p>
            <a:pPr marL="971550" lvl="1" indent="-285750">
              <a:buFont typeface="Arial"/>
              <a:buChar char="•"/>
            </a:pPr>
            <a:r>
              <a:rPr lang="en-US" sz="2000" err="1">
                <a:solidFill>
                  <a:srgbClr val="404040"/>
                </a:solidFill>
                <a:ea typeface="+mn-lt"/>
                <a:cs typeface="+mn-lt"/>
              </a:rPr>
              <a:t>Salīdzini</a:t>
            </a:r>
            <a:r>
              <a:rPr lang="en-US" sz="2000">
                <a:solidFill>
                  <a:srgbClr val="404040"/>
                </a:solidFill>
                <a:ea typeface="+mn-lt"/>
                <a:cs typeface="+mn-lt"/>
              </a:rPr>
              <a:t> </a:t>
            </a:r>
            <a:r>
              <a:rPr lang="en-US" sz="2000" err="1">
                <a:solidFill>
                  <a:srgbClr val="404040"/>
                </a:solidFill>
                <a:ea typeface="+mn-lt"/>
                <a:cs typeface="+mn-lt"/>
              </a:rPr>
              <a:t>ar</a:t>
            </a:r>
            <a:r>
              <a:rPr lang="en-US" sz="2000">
                <a:solidFill>
                  <a:srgbClr val="404040"/>
                </a:solidFill>
                <a:ea typeface="+mn-lt"/>
                <a:cs typeface="+mn-lt"/>
              </a:rPr>
              <a:t> </a:t>
            </a:r>
            <a:r>
              <a:rPr lang="en-US" sz="2000">
                <a:solidFill>
                  <a:srgbClr val="404040"/>
                </a:solidFill>
                <a:latin typeface="Consolas"/>
                <a:ea typeface="Calibri" panose="020F0502020204030204"/>
                <a:cs typeface="Calibri" panose="020F0502020204030204"/>
              </a:rPr>
              <a:t>1001</a:t>
            </a:r>
            <a:r>
              <a:rPr lang="en-US" sz="2000">
                <a:solidFill>
                  <a:srgbClr val="404040"/>
                </a:solidFill>
                <a:ea typeface="+mn-lt"/>
                <a:cs typeface="+mn-lt"/>
              </a:rPr>
              <a:t> (9): </a:t>
            </a:r>
            <a:r>
              <a:rPr lang="en-US" sz="2000">
                <a:solidFill>
                  <a:srgbClr val="404040"/>
                </a:solidFill>
                <a:latin typeface="Consolas"/>
                <a:ea typeface="Calibri" panose="020F0502020204030204"/>
                <a:cs typeface="Calibri" panose="020F0502020204030204"/>
              </a:rPr>
              <a:t>00110 &lt; 1001</a:t>
            </a:r>
            <a:r>
              <a:rPr lang="en-US" sz="2000">
                <a:solidFill>
                  <a:srgbClr val="404040"/>
                </a:solidFill>
                <a:ea typeface="+mn-lt"/>
                <a:cs typeface="+mn-lt"/>
              </a:rPr>
              <a:t> → </a:t>
            </a:r>
            <a:r>
              <a:rPr lang="en-US" sz="2000" b="1">
                <a:solidFill>
                  <a:srgbClr val="404040"/>
                </a:solidFill>
                <a:ea typeface="+mn-lt"/>
                <a:cs typeface="+mn-lt"/>
              </a:rPr>
              <a:t>0</a:t>
            </a:r>
            <a:r>
              <a:rPr lang="en-US" sz="2000">
                <a:solidFill>
                  <a:srgbClr val="404040"/>
                </a:solidFill>
                <a:ea typeface="+mn-lt"/>
                <a:cs typeface="+mn-lt"/>
              </a:rPr>
              <a:t> </a:t>
            </a:r>
            <a:r>
              <a:rPr lang="en-US" sz="2000" err="1">
                <a:solidFill>
                  <a:srgbClr val="404040"/>
                </a:solidFill>
                <a:ea typeface="+mn-lt"/>
                <a:cs typeface="+mn-lt"/>
              </a:rPr>
              <a:t>koeficientā</a:t>
            </a:r>
            <a:r>
              <a:rPr lang="en-US" sz="2000">
                <a:solidFill>
                  <a:srgbClr val="404040"/>
                </a:solidFill>
                <a:ea typeface="+mn-lt"/>
                <a:cs typeface="+mn-lt"/>
              </a:rPr>
              <a:t>.</a:t>
            </a:r>
            <a:endParaRPr lang="en-US" sz="2000">
              <a:ea typeface="Calibri"/>
              <a:cs typeface="Calibri"/>
            </a:endParaRPr>
          </a:p>
          <a:p>
            <a:pPr>
              <a:buFont typeface="Arial"/>
              <a:buChar char="•"/>
            </a:pPr>
            <a:r>
              <a:rPr lang="en-US" sz="2000" b="1">
                <a:solidFill>
                  <a:srgbClr val="404040"/>
                </a:solidFill>
                <a:ea typeface="+mn-lt"/>
                <a:cs typeface="+mn-lt"/>
              </a:rPr>
              <a:t>3. </a:t>
            </a:r>
            <a:r>
              <a:rPr lang="en-US" sz="2000" b="1" err="1">
                <a:solidFill>
                  <a:srgbClr val="404040"/>
                </a:solidFill>
                <a:ea typeface="+mn-lt"/>
                <a:cs typeface="+mn-lt"/>
              </a:rPr>
              <a:t>solis</a:t>
            </a:r>
            <a:r>
              <a:rPr lang="en-US" sz="2000" b="1">
                <a:solidFill>
                  <a:srgbClr val="404040"/>
                </a:solidFill>
                <a:ea typeface="+mn-lt"/>
                <a:cs typeface="+mn-lt"/>
              </a:rPr>
              <a:t>:</a:t>
            </a:r>
            <a:r>
              <a:rPr lang="en-US" sz="2000">
                <a:solidFill>
                  <a:srgbClr val="404040"/>
                </a:solidFill>
                <a:ea typeface="+mn-lt"/>
                <a:cs typeface="+mn-lt"/>
              </a:rPr>
              <a:t> </a:t>
            </a:r>
            <a:r>
              <a:rPr lang="en-US" sz="2000" err="1">
                <a:solidFill>
                  <a:srgbClr val="404040"/>
                </a:solidFill>
                <a:ea typeface="+mn-lt"/>
                <a:cs typeface="+mn-lt"/>
              </a:rPr>
              <a:t>Paņem</a:t>
            </a:r>
            <a:r>
              <a:rPr lang="en-US" sz="2000">
                <a:solidFill>
                  <a:srgbClr val="404040"/>
                </a:solidFill>
                <a:ea typeface="+mn-lt"/>
                <a:cs typeface="+mn-lt"/>
              </a:rPr>
              <a:t> </a:t>
            </a:r>
            <a:r>
              <a:rPr lang="en-US" sz="2000" err="1">
                <a:solidFill>
                  <a:srgbClr val="404040"/>
                </a:solidFill>
                <a:ea typeface="+mn-lt"/>
                <a:cs typeface="+mn-lt"/>
              </a:rPr>
              <a:t>nākamo</a:t>
            </a:r>
            <a:r>
              <a:rPr lang="en-US" sz="2000">
                <a:solidFill>
                  <a:srgbClr val="404040"/>
                </a:solidFill>
                <a:ea typeface="+mn-lt"/>
                <a:cs typeface="+mn-lt"/>
              </a:rPr>
              <a:t> </a:t>
            </a:r>
            <a:r>
              <a:rPr lang="en-US" sz="2000" err="1">
                <a:solidFill>
                  <a:srgbClr val="404040"/>
                </a:solidFill>
                <a:ea typeface="+mn-lt"/>
                <a:cs typeface="+mn-lt"/>
              </a:rPr>
              <a:t>bitu</a:t>
            </a:r>
            <a:r>
              <a:rPr lang="en-US" sz="2000">
                <a:solidFill>
                  <a:srgbClr val="404040"/>
                </a:solidFill>
                <a:ea typeface="+mn-lt"/>
                <a:cs typeface="+mn-lt"/>
              </a:rPr>
              <a:t> no </a:t>
            </a:r>
            <a:r>
              <a:rPr lang="en-US" sz="2000" err="1">
                <a:solidFill>
                  <a:srgbClr val="404040"/>
                </a:solidFill>
                <a:ea typeface="+mn-lt"/>
                <a:cs typeface="+mn-lt"/>
              </a:rPr>
              <a:t>dalāmā</a:t>
            </a:r>
            <a:r>
              <a:rPr lang="en-US" sz="2000">
                <a:solidFill>
                  <a:srgbClr val="404040"/>
                </a:solidFill>
                <a:ea typeface="+mn-lt"/>
                <a:cs typeface="+mn-lt"/>
              </a:rPr>
              <a:t>(</a:t>
            </a:r>
            <a:r>
              <a:rPr lang="en-US" sz="2000">
                <a:solidFill>
                  <a:srgbClr val="404040"/>
                </a:solidFill>
                <a:latin typeface="Consolas"/>
                <a:ea typeface="Calibri" panose="020F0502020204030204"/>
                <a:cs typeface="Calibri" panose="020F0502020204030204"/>
              </a:rPr>
              <a:t>0</a:t>
            </a:r>
            <a:r>
              <a:rPr lang="en-US" sz="2000">
                <a:solidFill>
                  <a:srgbClr val="404040"/>
                </a:solidFill>
                <a:ea typeface="+mn-lt"/>
                <a:cs typeface="+mn-lt"/>
              </a:rPr>
              <a:t>). </a:t>
            </a:r>
            <a:r>
              <a:rPr lang="en-US" sz="2000" err="1">
                <a:solidFill>
                  <a:srgbClr val="404040"/>
                </a:solidFill>
                <a:ea typeface="+mn-lt"/>
                <a:cs typeface="+mn-lt"/>
              </a:rPr>
              <a:t>Tagad</a:t>
            </a:r>
            <a:r>
              <a:rPr lang="en-US" sz="2000">
                <a:solidFill>
                  <a:srgbClr val="404040"/>
                </a:solidFill>
                <a:ea typeface="+mn-lt"/>
                <a:cs typeface="+mn-lt"/>
              </a:rPr>
              <a:t> mums </a:t>
            </a:r>
            <a:r>
              <a:rPr lang="en-US" sz="2000" err="1">
                <a:solidFill>
                  <a:srgbClr val="404040"/>
                </a:solidFill>
                <a:ea typeface="+mn-lt"/>
                <a:cs typeface="+mn-lt"/>
              </a:rPr>
              <a:t>ir</a:t>
            </a:r>
            <a:r>
              <a:rPr lang="en-US" sz="2000">
                <a:solidFill>
                  <a:srgbClr val="404040"/>
                </a:solidFill>
                <a:ea typeface="+mn-lt"/>
                <a:cs typeface="+mn-lt"/>
              </a:rPr>
              <a:t> </a:t>
            </a:r>
            <a:r>
              <a:rPr lang="en-US" sz="2000">
                <a:solidFill>
                  <a:srgbClr val="404040"/>
                </a:solidFill>
                <a:latin typeface="Consolas"/>
                <a:ea typeface="Calibri" panose="020F0502020204030204"/>
                <a:cs typeface="Calibri" panose="020F0502020204030204"/>
              </a:rPr>
              <a:t>001100</a:t>
            </a:r>
            <a:r>
              <a:rPr lang="en-US" sz="2000">
                <a:solidFill>
                  <a:srgbClr val="404040"/>
                </a:solidFill>
                <a:ea typeface="+mn-lt"/>
                <a:cs typeface="+mn-lt"/>
              </a:rPr>
              <a:t> (12 </a:t>
            </a:r>
            <a:r>
              <a:rPr lang="en-US" sz="2000" err="1">
                <a:solidFill>
                  <a:srgbClr val="404040"/>
                </a:solidFill>
                <a:ea typeface="+mn-lt"/>
                <a:cs typeface="+mn-lt"/>
              </a:rPr>
              <a:t>decimāli</a:t>
            </a:r>
            <a:r>
              <a:rPr lang="en-US" sz="2000">
                <a:solidFill>
                  <a:srgbClr val="404040"/>
                </a:solidFill>
                <a:ea typeface="+mn-lt"/>
                <a:cs typeface="+mn-lt"/>
              </a:rPr>
              <a:t>).</a:t>
            </a:r>
            <a:endParaRPr lang="en-US" sz="2000">
              <a:ea typeface="Calibri"/>
              <a:cs typeface="Calibri"/>
            </a:endParaRPr>
          </a:p>
          <a:p>
            <a:pPr marL="971550" lvl="1" indent="-285750">
              <a:buFont typeface="Arial"/>
              <a:buChar char="•"/>
            </a:pPr>
            <a:r>
              <a:rPr lang="en-US" sz="2000" err="1">
                <a:solidFill>
                  <a:srgbClr val="404040"/>
                </a:solidFill>
                <a:ea typeface="+mn-lt"/>
                <a:cs typeface="+mn-lt"/>
              </a:rPr>
              <a:t>Salīdzini</a:t>
            </a:r>
            <a:r>
              <a:rPr lang="en-US" sz="2000">
                <a:solidFill>
                  <a:srgbClr val="404040"/>
                </a:solidFill>
                <a:ea typeface="+mn-lt"/>
                <a:cs typeface="+mn-lt"/>
              </a:rPr>
              <a:t> </a:t>
            </a:r>
            <a:r>
              <a:rPr lang="en-US" sz="2000" err="1">
                <a:solidFill>
                  <a:srgbClr val="404040"/>
                </a:solidFill>
                <a:ea typeface="+mn-lt"/>
                <a:cs typeface="+mn-lt"/>
              </a:rPr>
              <a:t>ar</a:t>
            </a:r>
            <a:r>
              <a:rPr lang="en-US" sz="2000">
                <a:solidFill>
                  <a:srgbClr val="404040"/>
                </a:solidFill>
                <a:ea typeface="+mn-lt"/>
                <a:cs typeface="+mn-lt"/>
              </a:rPr>
              <a:t> </a:t>
            </a:r>
            <a:r>
              <a:rPr lang="en-US" sz="2000">
                <a:solidFill>
                  <a:srgbClr val="404040"/>
                </a:solidFill>
                <a:latin typeface="Consolas"/>
                <a:ea typeface="Calibri" panose="020F0502020204030204"/>
                <a:cs typeface="Calibri" panose="020F0502020204030204"/>
              </a:rPr>
              <a:t>1001</a:t>
            </a:r>
            <a:r>
              <a:rPr lang="en-US" sz="2000">
                <a:solidFill>
                  <a:srgbClr val="404040"/>
                </a:solidFill>
                <a:ea typeface="+mn-lt"/>
                <a:cs typeface="+mn-lt"/>
              </a:rPr>
              <a:t> (9): </a:t>
            </a:r>
            <a:r>
              <a:rPr lang="en-US" sz="2000">
                <a:solidFill>
                  <a:srgbClr val="404040"/>
                </a:solidFill>
                <a:latin typeface="Consolas"/>
                <a:ea typeface="Calibri" panose="020F0502020204030204"/>
                <a:cs typeface="Calibri" panose="020F0502020204030204"/>
              </a:rPr>
              <a:t>001100 &gt; 1001</a:t>
            </a:r>
            <a:r>
              <a:rPr lang="en-US" sz="2000">
                <a:solidFill>
                  <a:srgbClr val="404040"/>
                </a:solidFill>
                <a:ea typeface="+mn-lt"/>
                <a:cs typeface="+mn-lt"/>
              </a:rPr>
              <a:t> → </a:t>
            </a:r>
            <a:r>
              <a:rPr lang="en-US" sz="2000" b="1">
                <a:solidFill>
                  <a:srgbClr val="404040"/>
                </a:solidFill>
                <a:ea typeface="+mn-lt"/>
                <a:cs typeface="+mn-lt"/>
              </a:rPr>
              <a:t>1</a:t>
            </a:r>
            <a:r>
              <a:rPr lang="en-US" sz="2000">
                <a:solidFill>
                  <a:srgbClr val="404040"/>
                </a:solidFill>
                <a:ea typeface="+mn-lt"/>
                <a:cs typeface="+mn-lt"/>
              </a:rPr>
              <a:t> </a:t>
            </a:r>
            <a:r>
              <a:rPr lang="en-US" sz="2000" err="1">
                <a:solidFill>
                  <a:srgbClr val="404040"/>
                </a:solidFill>
                <a:ea typeface="+mn-lt"/>
                <a:cs typeface="+mn-lt"/>
              </a:rPr>
              <a:t>koeficientā</a:t>
            </a:r>
            <a:r>
              <a:rPr lang="en-US" sz="2000">
                <a:solidFill>
                  <a:srgbClr val="404040"/>
                </a:solidFill>
                <a:ea typeface="+mn-lt"/>
                <a:cs typeface="+mn-lt"/>
              </a:rPr>
              <a:t>.</a:t>
            </a:r>
            <a:endParaRPr lang="en-US" sz="2000">
              <a:ea typeface="Calibri"/>
              <a:cs typeface="Calibri"/>
            </a:endParaRPr>
          </a:p>
          <a:p>
            <a:pPr marL="971550" lvl="1" indent="-285750">
              <a:buFont typeface="Arial"/>
              <a:buChar char="•"/>
            </a:pPr>
            <a:r>
              <a:rPr lang="en-US" sz="2000" err="1">
                <a:solidFill>
                  <a:srgbClr val="404040"/>
                </a:solidFill>
                <a:ea typeface="+mn-lt"/>
                <a:cs typeface="+mn-lt"/>
              </a:rPr>
              <a:t>Atņem</a:t>
            </a:r>
            <a:r>
              <a:rPr lang="en-US" sz="2000">
                <a:solidFill>
                  <a:srgbClr val="404040"/>
                </a:solidFill>
                <a:ea typeface="+mn-lt"/>
                <a:cs typeface="+mn-lt"/>
              </a:rPr>
              <a:t>: </a:t>
            </a:r>
            <a:r>
              <a:rPr lang="en-US" sz="2000">
                <a:solidFill>
                  <a:srgbClr val="404040"/>
                </a:solidFill>
                <a:latin typeface="Consolas"/>
                <a:ea typeface="Calibri" panose="020F0502020204030204"/>
                <a:cs typeface="Calibri" panose="020F0502020204030204"/>
              </a:rPr>
              <a:t>001100 - 1001 = 00011</a:t>
            </a:r>
            <a:r>
              <a:rPr lang="en-US" sz="2000">
                <a:solidFill>
                  <a:srgbClr val="404040"/>
                </a:solidFill>
                <a:ea typeface="+mn-lt"/>
                <a:cs typeface="+mn-lt"/>
              </a:rPr>
              <a:t> (3 </a:t>
            </a:r>
            <a:r>
              <a:rPr lang="en-US" sz="2000" err="1">
                <a:solidFill>
                  <a:srgbClr val="404040"/>
                </a:solidFill>
                <a:ea typeface="+mn-lt"/>
                <a:cs typeface="+mn-lt"/>
              </a:rPr>
              <a:t>decimāli</a:t>
            </a:r>
            <a:r>
              <a:rPr lang="en-US" sz="2000">
                <a:solidFill>
                  <a:srgbClr val="404040"/>
                </a:solidFill>
                <a:ea typeface="+mn-lt"/>
                <a:cs typeface="+mn-lt"/>
              </a:rPr>
              <a:t>).</a:t>
            </a:r>
            <a:endParaRPr lang="en-US" sz="2000">
              <a:ea typeface="Calibri"/>
              <a:cs typeface="Calibri"/>
            </a:endParaRPr>
          </a:p>
          <a:p>
            <a:pPr marL="971550" lvl="1" indent="-285750">
              <a:buFont typeface="Arial"/>
              <a:buChar char="•"/>
            </a:pPr>
            <a:r>
              <a:rPr lang="en-US" sz="2000" err="1">
                <a:solidFill>
                  <a:srgbClr val="404040"/>
                </a:solidFill>
                <a:ea typeface="+mn-lt"/>
                <a:cs typeface="+mn-lt"/>
              </a:rPr>
              <a:t>Rezultāts</a:t>
            </a:r>
            <a:r>
              <a:rPr lang="en-US" sz="2000">
                <a:solidFill>
                  <a:srgbClr val="404040"/>
                </a:solidFill>
                <a:ea typeface="+mn-lt"/>
                <a:cs typeface="+mn-lt"/>
              </a:rPr>
              <a:t> </a:t>
            </a:r>
            <a:r>
              <a:rPr lang="en-US" sz="2000" err="1">
                <a:solidFill>
                  <a:srgbClr val="404040"/>
                </a:solidFill>
                <a:ea typeface="+mn-lt"/>
                <a:cs typeface="+mn-lt"/>
              </a:rPr>
              <a:t>līdz</a:t>
            </a:r>
            <a:r>
              <a:rPr lang="en-US" sz="2000">
                <a:solidFill>
                  <a:srgbClr val="404040"/>
                </a:solidFill>
                <a:ea typeface="+mn-lt"/>
                <a:cs typeface="+mn-lt"/>
              </a:rPr>
              <a:t> </a:t>
            </a:r>
            <a:r>
              <a:rPr lang="en-US" sz="2000" err="1">
                <a:solidFill>
                  <a:srgbClr val="404040"/>
                </a:solidFill>
                <a:ea typeface="+mn-lt"/>
                <a:cs typeface="+mn-lt"/>
              </a:rPr>
              <a:t>šim</a:t>
            </a:r>
            <a:r>
              <a:rPr lang="en-US" sz="2000">
                <a:solidFill>
                  <a:srgbClr val="404040"/>
                </a:solidFill>
                <a:ea typeface="+mn-lt"/>
                <a:cs typeface="+mn-lt"/>
              </a:rPr>
              <a:t>: </a:t>
            </a:r>
            <a:r>
              <a:rPr lang="en-US" sz="2000" b="1" err="1">
                <a:solidFill>
                  <a:srgbClr val="404040"/>
                </a:solidFill>
                <a:ea typeface="+mn-lt"/>
                <a:cs typeface="+mn-lt"/>
              </a:rPr>
              <a:t>Koeficients</a:t>
            </a:r>
            <a:r>
              <a:rPr lang="en-US" sz="2000" b="1">
                <a:solidFill>
                  <a:srgbClr val="404040"/>
                </a:solidFill>
                <a:ea typeface="+mn-lt"/>
                <a:cs typeface="+mn-lt"/>
              </a:rPr>
              <a:t> = 101</a:t>
            </a:r>
            <a:r>
              <a:rPr lang="en-US" sz="2000">
                <a:solidFill>
                  <a:srgbClr val="404040"/>
                </a:solidFill>
                <a:ea typeface="+mn-lt"/>
                <a:cs typeface="+mn-lt"/>
              </a:rPr>
              <a:t>, </a:t>
            </a:r>
            <a:r>
              <a:rPr lang="en-US" sz="2000" err="1">
                <a:solidFill>
                  <a:srgbClr val="404040"/>
                </a:solidFill>
                <a:ea typeface="+mn-lt"/>
                <a:cs typeface="+mn-lt"/>
              </a:rPr>
              <a:t>Atlikums</a:t>
            </a:r>
            <a:r>
              <a:rPr lang="en-US" sz="2000">
                <a:solidFill>
                  <a:srgbClr val="404040"/>
                </a:solidFill>
                <a:ea typeface="+mn-lt"/>
                <a:cs typeface="+mn-lt"/>
              </a:rPr>
              <a:t> = </a:t>
            </a:r>
            <a:r>
              <a:rPr lang="en-US" sz="2000">
                <a:solidFill>
                  <a:srgbClr val="404040"/>
                </a:solidFill>
                <a:latin typeface="Consolas"/>
                <a:ea typeface="Calibri" panose="020F0502020204030204"/>
                <a:cs typeface="Calibri" panose="020F0502020204030204"/>
              </a:rPr>
              <a:t>00011</a:t>
            </a:r>
            <a:r>
              <a:rPr lang="en-US" sz="2000">
                <a:solidFill>
                  <a:srgbClr val="404040"/>
                </a:solidFill>
                <a:ea typeface="+mn-lt"/>
                <a:cs typeface="+mn-lt"/>
              </a:rPr>
              <a:t>.</a:t>
            </a:r>
            <a:endParaRPr lang="en-US" sz="2000">
              <a:ea typeface="Calibri"/>
              <a:cs typeface="Calibri"/>
            </a:endParaRPr>
          </a:p>
          <a:p>
            <a:pPr>
              <a:buFont typeface="Arial"/>
              <a:buChar char="•"/>
            </a:pPr>
            <a:r>
              <a:rPr lang="en-US" sz="2000" b="1">
                <a:solidFill>
                  <a:srgbClr val="404040"/>
                </a:solidFill>
                <a:ea typeface="+mn-lt"/>
                <a:cs typeface="+mn-lt"/>
              </a:rPr>
              <a:t>Vairs nav </a:t>
            </a:r>
            <a:r>
              <a:rPr lang="en-US" sz="2000" b="1" err="1">
                <a:solidFill>
                  <a:srgbClr val="404040"/>
                </a:solidFill>
                <a:ea typeface="+mn-lt"/>
                <a:cs typeface="+mn-lt"/>
              </a:rPr>
              <a:t>bitu</a:t>
            </a:r>
            <a:r>
              <a:rPr lang="en-US" sz="2000" b="1">
                <a:solidFill>
                  <a:srgbClr val="404040"/>
                </a:solidFill>
                <a:ea typeface="+mn-lt"/>
                <a:cs typeface="+mn-lt"/>
              </a:rPr>
              <a:t>, ko </a:t>
            </a:r>
            <a:r>
              <a:rPr lang="en-US" sz="2000" b="1" err="1">
                <a:solidFill>
                  <a:srgbClr val="404040"/>
                </a:solidFill>
                <a:ea typeface="+mn-lt"/>
                <a:cs typeface="+mn-lt"/>
              </a:rPr>
              <a:t>paņemt</a:t>
            </a:r>
            <a:r>
              <a:rPr lang="en-US" sz="2000" b="1">
                <a:solidFill>
                  <a:srgbClr val="404040"/>
                </a:solidFill>
                <a:ea typeface="+mn-lt"/>
                <a:cs typeface="+mn-lt"/>
              </a:rPr>
              <a:t>.</a:t>
            </a:r>
            <a:endParaRPr lang="en-US" sz="2000"/>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342240184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24483-C04A-ABEC-98A8-F65964EA5A7C}"/>
              </a:ext>
            </a:extLst>
          </p:cNvPr>
          <p:cNvSpPr>
            <a:spLocks noGrp="1"/>
          </p:cNvSpPr>
          <p:nvPr>
            <p:ph type="title"/>
          </p:nvPr>
        </p:nvSpPr>
        <p:spPr>
          <a:xfrm>
            <a:off x="838200" y="365125"/>
            <a:ext cx="10515600" cy="702954"/>
          </a:xfrm>
        </p:spPr>
        <p:txBody>
          <a:bodyPr/>
          <a:lstStyle/>
          <a:p>
            <a:r>
              <a:rPr lang="en-US">
                <a:ea typeface="Calibri Light"/>
                <a:cs typeface="Calibri Light"/>
              </a:rPr>
              <a:t>Random </a:t>
            </a:r>
            <a:r>
              <a:rPr lang="en-US" err="1">
                <a:ea typeface="Calibri Light"/>
                <a:cs typeface="Calibri Light"/>
              </a:rPr>
              <a:t>modulis</a:t>
            </a:r>
            <a:endParaRPr lang="en-US" err="1"/>
          </a:p>
        </p:txBody>
      </p:sp>
      <p:sp>
        <p:nvSpPr>
          <p:cNvPr id="3" name="Content Placeholder 2">
            <a:extLst>
              <a:ext uri="{FF2B5EF4-FFF2-40B4-BE49-F238E27FC236}">
                <a16:creationId xmlns:a16="http://schemas.microsoft.com/office/drawing/2014/main" id="{14852E5C-6A97-5A4B-8C3A-D23C803208E9}"/>
              </a:ext>
            </a:extLst>
          </p:cNvPr>
          <p:cNvSpPr>
            <a:spLocks noGrp="1"/>
          </p:cNvSpPr>
          <p:nvPr>
            <p:ph idx="1"/>
          </p:nvPr>
        </p:nvSpPr>
        <p:spPr>
          <a:xfrm>
            <a:off x="838200" y="1184430"/>
            <a:ext cx="10515600" cy="4992533"/>
          </a:xfrm>
        </p:spPr>
        <p:txBody>
          <a:bodyPr vert="horz" lIns="91440" tIns="45720" rIns="91440" bIns="45720" rtlCol="0" anchor="t">
            <a:normAutofit/>
          </a:bodyPr>
          <a:lstStyle/>
          <a:p>
            <a:pPr>
              <a:buNone/>
            </a:pPr>
            <a:r>
              <a:rPr lang="en-US" err="1">
                <a:ea typeface="+mn-lt"/>
                <a:cs typeface="+mn-lt"/>
              </a:rPr>
              <a:t>Vispirms</a:t>
            </a:r>
            <a:r>
              <a:rPr lang="en-US">
                <a:ea typeface="+mn-lt"/>
                <a:cs typeface="+mn-lt"/>
              </a:rPr>
              <a:t> </a:t>
            </a:r>
            <a:r>
              <a:rPr lang="en-US" err="1">
                <a:ea typeface="+mn-lt"/>
                <a:cs typeface="+mn-lt"/>
              </a:rPr>
              <a:t>ir</a:t>
            </a:r>
            <a:r>
              <a:rPr lang="en-US">
                <a:ea typeface="+mn-lt"/>
                <a:cs typeface="+mn-lt"/>
              </a:rPr>
              <a:t> </a:t>
            </a:r>
            <a:r>
              <a:rPr lang="en-US" err="1">
                <a:ea typeface="+mn-lt"/>
                <a:cs typeface="+mn-lt"/>
              </a:rPr>
              <a:t>jāimportē</a:t>
            </a:r>
            <a:r>
              <a:rPr lang="en-US">
                <a:ea typeface="+mn-lt"/>
                <a:cs typeface="+mn-lt"/>
              </a:rPr>
              <a:t> </a:t>
            </a:r>
            <a:r>
              <a:rPr lang="en-US" err="1">
                <a:ea typeface="+mn-lt"/>
                <a:cs typeface="+mn-lt"/>
              </a:rPr>
              <a:t>modulis</a:t>
            </a:r>
            <a:r>
              <a:rPr lang="en-US">
                <a:ea typeface="+mn-lt"/>
                <a:cs typeface="+mn-lt"/>
              </a:rPr>
              <a:t>:</a:t>
            </a:r>
            <a:r>
              <a:rPr lang="en-US">
                <a:latin typeface="Calibri"/>
                <a:ea typeface="Calibri" panose="020F0502020204030204"/>
                <a:cs typeface="Calibri" panose="020F0502020204030204"/>
              </a:rPr>
              <a:t> </a:t>
            </a:r>
            <a:r>
              <a:rPr lang="en-US">
                <a:latin typeface="Consolas"/>
                <a:ea typeface="Calibri" panose="020F0502020204030204"/>
                <a:cs typeface="Calibri" panose="020F0502020204030204"/>
              </a:rPr>
              <a:t>import random</a:t>
            </a:r>
            <a:endParaRPr lang="en-US">
              <a:ea typeface="Calibri" panose="020F0502020204030204"/>
              <a:cs typeface="Calibri" panose="020F0502020204030204"/>
            </a:endParaRPr>
          </a:p>
          <a:p>
            <a:pPr>
              <a:buNone/>
            </a:pPr>
            <a:r>
              <a:rPr lang="en-US" err="1"/>
              <a:t>Nejaušu</a:t>
            </a:r>
            <a:r>
              <a:rPr lang="en-US"/>
              <a:t> </a:t>
            </a:r>
            <a:r>
              <a:rPr lang="en-US" err="1"/>
              <a:t>skaitļu</a:t>
            </a:r>
            <a:r>
              <a:rPr lang="en-US"/>
              <a:t> </a:t>
            </a:r>
            <a:r>
              <a:rPr lang="en-US" err="1"/>
              <a:t>ģenerēšana</a:t>
            </a:r>
            <a:endParaRPr lang="en-US"/>
          </a:p>
          <a:p>
            <a:pPr>
              <a:buNone/>
            </a:pPr>
            <a:r>
              <a:rPr lang="en-US"/>
              <a:t>a) Veseli </a:t>
            </a:r>
            <a:r>
              <a:rPr lang="en-US" err="1"/>
              <a:t>skaitļi</a:t>
            </a:r>
            <a:r>
              <a:rPr lang="en-US"/>
              <a:t> (</a:t>
            </a:r>
            <a:r>
              <a:rPr lang="en-US" err="1">
                <a:latin typeface="Consolas"/>
                <a:ea typeface="Calibri" panose="020F0502020204030204"/>
                <a:cs typeface="Calibri" panose="020F0502020204030204"/>
              </a:rPr>
              <a:t>randint</a:t>
            </a:r>
            <a:r>
              <a:rPr lang="en-US"/>
              <a:t>, </a:t>
            </a:r>
            <a:r>
              <a:rPr lang="en-US" err="1">
                <a:latin typeface="Consolas"/>
                <a:ea typeface="Calibri" panose="020F0502020204030204"/>
                <a:cs typeface="Calibri" panose="020F0502020204030204"/>
              </a:rPr>
              <a:t>randrange</a:t>
            </a:r>
            <a:r>
              <a:rPr lang="en-US"/>
              <a:t>)</a:t>
            </a:r>
          </a:p>
          <a:p>
            <a:pPr>
              <a:buFont typeface="Arial"/>
              <a:buChar char="•"/>
            </a:pPr>
            <a:r>
              <a:rPr lang="en-US" err="1">
                <a:latin typeface="Consolas"/>
                <a:ea typeface="Calibri" panose="020F0502020204030204"/>
                <a:cs typeface="Calibri" panose="020F0502020204030204"/>
              </a:rPr>
              <a:t>randint</a:t>
            </a:r>
            <a:r>
              <a:rPr lang="en-US">
                <a:latin typeface="Consolas"/>
                <a:ea typeface="Calibri" panose="020F0502020204030204"/>
                <a:cs typeface="Calibri" panose="020F0502020204030204"/>
              </a:rPr>
              <a:t>(a, b)</a:t>
            </a:r>
            <a:r>
              <a:rPr lang="en-US">
                <a:ea typeface="+mn-lt"/>
                <a:cs typeface="+mn-lt"/>
              </a:rPr>
              <a:t>: </a:t>
            </a:r>
            <a:r>
              <a:rPr lang="en-US" err="1">
                <a:ea typeface="+mn-lt"/>
                <a:cs typeface="+mn-lt"/>
              </a:rPr>
              <a:t>ģenerē</a:t>
            </a:r>
            <a:r>
              <a:rPr lang="en-US">
                <a:ea typeface="+mn-lt"/>
                <a:cs typeface="+mn-lt"/>
              </a:rPr>
              <a:t> </a:t>
            </a:r>
            <a:r>
              <a:rPr lang="en-US" err="1">
                <a:ea typeface="+mn-lt"/>
                <a:cs typeface="+mn-lt"/>
              </a:rPr>
              <a:t>nejaušu</a:t>
            </a:r>
            <a:r>
              <a:rPr lang="en-US">
                <a:ea typeface="+mn-lt"/>
                <a:cs typeface="+mn-lt"/>
              </a:rPr>
              <a:t> </a:t>
            </a:r>
            <a:r>
              <a:rPr lang="en-US" err="1">
                <a:ea typeface="+mn-lt"/>
                <a:cs typeface="+mn-lt"/>
              </a:rPr>
              <a:t>veselu</a:t>
            </a:r>
            <a:r>
              <a:rPr lang="en-US">
                <a:ea typeface="+mn-lt"/>
                <a:cs typeface="+mn-lt"/>
              </a:rPr>
              <a:t> </a:t>
            </a:r>
            <a:r>
              <a:rPr lang="en-US" err="1">
                <a:ea typeface="+mn-lt"/>
                <a:cs typeface="+mn-lt"/>
              </a:rPr>
              <a:t>skaitli</a:t>
            </a:r>
            <a:r>
              <a:rPr lang="en-US">
                <a:ea typeface="+mn-lt"/>
                <a:cs typeface="+mn-lt"/>
              </a:rPr>
              <a:t> </a:t>
            </a:r>
            <a:r>
              <a:rPr lang="en-US" err="1">
                <a:ea typeface="+mn-lt"/>
                <a:cs typeface="+mn-lt"/>
              </a:rPr>
              <a:t>starp</a:t>
            </a:r>
            <a:r>
              <a:rPr lang="en-US">
                <a:ea typeface="+mn-lt"/>
                <a:cs typeface="+mn-lt"/>
              </a:rPr>
              <a:t> </a:t>
            </a:r>
            <a:r>
              <a:rPr lang="en-US">
                <a:latin typeface="Consolas"/>
                <a:ea typeface="Calibri" panose="020F0502020204030204"/>
                <a:cs typeface="Calibri" panose="020F0502020204030204"/>
              </a:rPr>
              <a:t>a</a:t>
            </a:r>
            <a:r>
              <a:rPr lang="en-US">
                <a:ea typeface="+mn-lt"/>
                <a:cs typeface="+mn-lt"/>
              </a:rPr>
              <a:t> un </a:t>
            </a:r>
            <a:r>
              <a:rPr lang="en-US">
                <a:latin typeface="Consolas"/>
                <a:ea typeface="Calibri" panose="020F0502020204030204"/>
                <a:cs typeface="Calibri" panose="020F0502020204030204"/>
              </a:rPr>
              <a:t>b</a:t>
            </a:r>
            <a:r>
              <a:rPr lang="en-US">
                <a:ea typeface="+mn-lt"/>
                <a:cs typeface="+mn-lt"/>
              </a:rPr>
              <a:t> (</a:t>
            </a:r>
            <a:r>
              <a:rPr lang="en-US" err="1">
                <a:ea typeface="+mn-lt"/>
                <a:cs typeface="+mn-lt"/>
              </a:rPr>
              <a:t>ieskaitot</a:t>
            </a:r>
            <a:r>
              <a:rPr lang="en-US">
                <a:ea typeface="+mn-lt"/>
                <a:cs typeface="+mn-lt"/>
              </a:rPr>
              <a:t> </a:t>
            </a:r>
            <a:r>
              <a:rPr lang="en-US" err="1">
                <a:ea typeface="+mn-lt"/>
                <a:cs typeface="+mn-lt"/>
              </a:rPr>
              <a:t>abus</a:t>
            </a:r>
            <a:r>
              <a:rPr lang="en-US">
                <a:ea typeface="+mn-lt"/>
                <a:cs typeface="+mn-lt"/>
              </a:rPr>
              <a:t>).</a:t>
            </a:r>
            <a:endParaRPr lang="en-US"/>
          </a:p>
          <a:p>
            <a:pPr>
              <a:buNone/>
            </a:pPr>
            <a:endParaRPr lang="en-US">
              <a:latin typeface="Consolas"/>
              <a:ea typeface="Calibri" panose="020F0502020204030204"/>
              <a:cs typeface="Calibri" panose="020F0502020204030204"/>
            </a:endParaRPr>
          </a:p>
          <a:p>
            <a:pPr marL="0" indent="0">
              <a:buNone/>
            </a:pPr>
            <a:endParaRPr lang="en-US">
              <a:ea typeface="Calibri" panose="020F0502020204030204"/>
              <a:cs typeface="Calibri" panose="020F0502020204030204"/>
            </a:endParaRPr>
          </a:p>
        </p:txBody>
      </p:sp>
      <p:pic>
        <p:nvPicPr>
          <p:cNvPr id="4" name="Picture 3" descr="A close up of text&#10;&#10;AI-generated content may be incorrect.">
            <a:extLst>
              <a:ext uri="{FF2B5EF4-FFF2-40B4-BE49-F238E27FC236}">
                <a16:creationId xmlns:a16="http://schemas.microsoft.com/office/drawing/2014/main" id="{804AA656-BFC9-ED83-07B1-A2A639EFB8F5}"/>
              </a:ext>
            </a:extLst>
          </p:cNvPr>
          <p:cNvPicPr>
            <a:picLocks noChangeAspect="1"/>
          </p:cNvPicPr>
          <p:nvPr/>
        </p:nvPicPr>
        <p:blipFill>
          <a:blip r:embed="rId2"/>
          <a:stretch>
            <a:fillRect/>
          </a:stretch>
        </p:blipFill>
        <p:spPr>
          <a:xfrm>
            <a:off x="275528" y="3937658"/>
            <a:ext cx="11826797" cy="1417366"/>
          </a:xfrm>
          <a:prstGeom prst="rect">
            <a:avLst/>
          </a:prstGeom>
        </p:spPr>
      </p:pic>
    </p:spTree>
    <p:extLst>
      <p:ext uri="{BB962C8B-B14F-4D97-AF65-F5344CB8AC3E}">
        <p14:creationId xmlns:p14="http://schemas.microsoft.com/office/powerpoint/2010/main" val="86223341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20D8F2-C5E1-8EA8-F3EE-5A4C8527413E}"/>
              </a:ext>
            </a:extLst>
          </p:cNvPr>
          <p:cNvSpPr>
            <a:spLocks noGrp="1"/>
          </p:cNvSpPr>
          <p:nvPr>
            <p:ph idx="1"/>
          </p:nvPr>
        </p:nvSpPr>
        <p:spPr>
          <a:xfrm>
            <a:off x="838200" y="422430"/>
            <a:ext cx="10515600" cy="5754533"/>
          </a:xfrm>
        </p:spPr>
        <p:txBody>
          <a:bodyPr vert="horz" lIns="91440" tIns="45720" rIns="91440" bIns="45720" rtlCol="0" anchor="t">
            <a:normAutofit/>
          </a:bodyPr>
          <a:lstStyle/>
          <a:p>
            <a:pPr marL="0" indent="0">
              <a:buNone/>
            </a:pPr>
            <a:r>
              <a:rPr lang="en-US" err="1">
                <a:latin typeface="Consolas"/>
                <a:ea typeface="Calibri" panose="020F0502020204030204"/>
                <a:cs typeface="Calibri" panose="020F0502020204030204"/>
              </a:rPr>
              <a:t>randrange</a:t>
            </a:r>
            <a:r>
              <a:rPr lang="en-US">
                <a:latin typeface="Consolas"/>
                <a:ea typeface="Calibri" panose="020F0502020204030204"/>
                <a:cs typeface="Calibri" panose="020F0502020204030204"/>
              </a:rPr>
              <a:t>(start, stop, step)</a:t>
            </a:r>
            <a:r>
              <a:rPr lang="en-US">
                <a:ea typeface="+mn-lt"/>
                <a:cs typeface="+mn-lt"/>
              </a:rPr>
              <a:t>: </a:t>
            </a:r>
            <a:r>
              <a:rPr lang="en-US" err="1">
                <a:ea typeface="+mn-lt"/>
                <a:cs typeface="+mn-lt"/>
              </a:rPr>
              <a:t>ģenerē</a:t>
            </a:r>
            <a:r>
              <a:rPr lang="en-US">
                <a:ea typeface="+mn-lt"/>
                <a:cs typeface="+mn-lt"/>
              </a:rPr>
              <a:t> </a:t>
            </a:r>
            <a:r>
              <a:rPr lang="en-US" err="1">
                <a:ea typeface="+mn-lt"/>
                <a:cs typeface="+mn-lt"/>
              </a:rPr>
              <a:t>nejaušu</a:t>
            </a:r>
            <a:r>
              <a:rPr lang="en-US">
                <a:ea typeface="+mn-lt"/>
                <a:cs typeface="+mn-lt"/>
              </a:rPr>
              <a:t> </a:t>
            </a:r>
            <a:r>
              <a:rPr lang="en-US" err="1">
                <a:ea typeface="+mn-lt"/>
                <a:cs typeface="+mn-lt"/>
              </a:rPr>
              <a:t>skaitli</a:t>
            </a:r>
            <a:r>
              <a:rPr lang="en-US">
                <a:ea typeface="+mn-lt"/>
                <a:cs typeface="+mn-lt"/>
              </a:rPr>
              <a:t> </a:t>
            </a:r>
            <a:r>
              <a:rPr lang="en-US" err="1">
                <a:ea typeface="+mn-lt"/>
                <a:cs typeface="+mn-lt"/>
              </a:rPr>
              <a:t>noteiktā</a:t>
            </a:r>
            <a:r>
              <a:rPr lang="en-US">
                <a:ea typeface="+mn-lt"/>
                <a:cs typeface="+mn-lt"/>
              </a:rPr>
              <a:t> </a:t>
            </a:r>
            <a:r>
              <a:rPr lang="en-US" err="1">
                <a:ea typeface="+mn-lt"/>
                <a:cs typeface="+mn-lt"/>
              </a:rPr>
              <a:t>diapazonā</a:t>
            </a:r>
            <a:r>
              <a:rPr lang="en-US">
                <a:ea typeface="+mn-lt"/>
                <a:cs typeface="+mn-lt"/>
              </a:rPr>
              <a:t> </a:t>
            </a:r>
            <a:r>
              <a:rPr lang="en-US" err="1">
                <a:ea typeface="+mn-lt"/>
                <a:cs typeface="+mn-lt"/>
              </a:rPr>
              <a:t>ar</a:t>
            </a:r>
            <a:r>
              <a:rPr lang="en-US">
                <a:ea typeface="+mn-lt"/>
                <a:cs typeface="+mn-lt"/>
              </a:rPr>
              <a:t> soli.</a:t>
            </a:r>
          </a:p>
          <a:p>
            <a:pPr marL="0" indent="0">
              <a:buNone/>
            </a:pPr>
            <a:endParaRPr lang="en-US">
              <a:ea typeface="Calibri"/>
              <a:cs typeface="Calibri"/>
            </a:endParaRPr>
          </a:p>
          <a:p>
            <a:pPr marL="0" indent="0">
              <a:buNone/>
            </a:pPr>
            <a:endParaRPr lang="en-US">
              <a:ea typeface="Calibri"/>
              <a:cs typeface="Calibri"/>
            </a:endParaRPr>
          </a:p>
          <a:p>
            <a:pPr>
              <a:buNone/>
            </a:pPr>
            <a:endParaRPr lang="en-US"/>
          </a:p>
          <a:p>
            <a:pPr>
              <a:buNone/>
            </a:pPr>
            <a:r>
              <a:rPr lang="en-US" err="1"/>
              <a:t>Decimālskaitļi</a:t>
            </a:r>
            <a:r>
              <a:rPr lang="en-US"/>
              <a:t> (</a:t>
            </a:r>
            <a:r>
              <a:rPr lang="en-US">
                <a:latin typeface="Consolas"/>
                <a:ea typeface="Calibri"/>
                <a:cs typeface="Calibri"/>
              </a:rPr>
              <a:t>random</a:t>
            </a:r>
            <a:r>
              <a:rPr lang="en-US"/>
              <a:t>, </a:t>
            </a:r>
            <a:r>
              <a:rPr lang="en-US">
                <a:latin typeface="Consolas"/>
                <a:ea typeface="Calibri"/>
                <a:cs typeface="Calibri"/>
              </a:rPr>
              <a:t>uniform</a:t>
            </a:r>
            <a:r>
              <a:rPr lang="en-US"/>
              <a:t>, </a:t>
            </a:r>
            <a:r>
              <a:rPr lang="en-US">
                <a:latin typeface="Consolas"/>
                <a:ea typeface="Calibri"/>
                <a:cs typeface="Calibri"/>
              </a:rPr>
              <a:t>gauss</a:t>
            </a:r>
            <a:r>
              <a:rPr lang="en-US"/>
              <a:t>)</a:t>
            </a:r>
          </a:p>
          <a:p>
            <a:pPr>
              <a:buNone/>
            </a:pPr>
            <a:endParaRPr lang="en-US">
              <a:latin typeface="Calibri" panose="020F0502020204030204"/>
              <a:ea typeface="Calibri"/>
              <a:cs typeface="Calibri"/>
            </a:endParaRPr>
          </a:p>
          <a:p>
            <a:pPr marL="0" indent="0">
              <a:buNone/>
            </a:pPr>
            <a:r>
              <a:rPr lang="en-US">
                <a:latin typeface="Consolas"/>
                <a:ea typeface="Calibri"/>
                <a:cs typeface="Calibri"/>
              </a:rPr>
              <a:t>random()</a:t>
            </a:r>
            <a:r>
              <a:rPr lang="en-US">
                <a:ea typeface="+mn-lt"/>
                <a:cs typeface="+mn-lt"/>
              </a:rPr>
              <a:t>: </a:t>
            </a:r>
            <a:r>
              <a:rPr lang="en-US" err="1">
                <a:ea typeface="+mn-lt"/>
                <a:cs typeface="+mn-lt"/>
              </a:rPr>
              <a:t>ģenerē</a:t>
            </a:r>
            <a:r>
              <a:rPr lang="en-US">
                <a:ea typeface="+mn-lt"/>
                <a:cs typeface="+mn-lt"/>
              </a:rPr>
              <a:t> </a:t>
            </a:r>
            <a:r>
              <a:rPr lang="en-US" err="1">
                <a:ea typeface="+mn-lt"/>
                <a:cs typeface="+mn-lt"/>
              </a:rPr>
              <a:t>nejaušu</a:t>
            </a:r>
            <a:r>
              <a:rPr lang="en-US">
                <a:ea typeface="+mn-lt"/>
                <a:cs typeface="+mn-lt"/>
              </a:rPr>
              <a:t> </a:t>
            </a:r>
            <a:r>
              <a:rPr lang="en-US" err="1">
                <a:ea typeface="+mn-lt"/>
                <a:cs typeface="+mn-lt"/>
              </a:rPr>
              <a:t>peldošā</a:t>
            </a:r>
            <a:r>
              <a:rPr lang="en-US">
                <a:ea typeface="+mn-lt"/>
                <a:cs typeface="+mn-lt"/>
              </a:rPr>
              <a:t> </a:t>
            </a:r>
            <a:r>
              <a:rPr lang="en-US" err="1">
                <a:ea typeface="+mn-lt"/>
                <a:cs typeface="+mn-lt"/>
              </a:rPr>
              <a:t>punkta</a:t>
            </a:r>
            <a:r>
              <a:rPr lang="en-US">
                <a:ea typeface="+mn-lt"/>
                <a:cs typeface="+mn-lt"/>
              </a:rPr>
              <a:t> </a:t>
            </a:r>
            <a:r>
              <a:rPr lang="en-US" err="1">
                <a:ea typeface="+mn-lt"/>
                <a:cs typeface="+mn-lt"/>
              </a:rPr>
              <a:t>skaitli</a:t>
            </a:r>
            <a:r>
              <a:rPr lang="en-US">
                <a:ea typeface="+mn-lt"/>
                <a:cs typeface="+mn-lt"/>
              </a:rPr>
              <a:t> no 0 </a:t>
            </a:r>
            <a:r>
              <a:rPr lang="en-US" err="1">
                <a:ea typeface="+mn-lt"/>
                <a:cs typeface="+mn-lt"/>
              </a:rPr>
              <a:t>līdz</a:t>
            </a:r>
            <a:r>
              <a:rPr lang="en-US">
                <a:ea typeface="+mn-lt"/>
                <a:cs typeface="+mn-lt"/>
              </a:rPr>
              <a:t> 1.</a:t>
            </a:r>
            <a:endParaRPr lang="en-US">
              <a:ea typeface="Calibri"/>
              <a:cs typeface="Calibri"/>
            </a:endParaRPr>
          </a:p>
          <a:p>
            <a:pPr marL="0" indent="0">
              <a:buNone/>
            </a:pPr>
            <a:endParaRPr lang="en-US">
              <a:ea typeface="Calibri"/>
              <a:cs typeface="Calibri"/>
            </a:endParaRPr>
          </a:p>
          <a:p>
            <a:pPr marL="0" indent="0">
              <a:buNone/>
            </a:pPr>
            <a:endParaRPr lang="en-US">
              <a:ea typeface="Calibri"/>
              <a:cs typeface="Calibri"/>
            </a:endParaRPr>
          </a:p>
          <a:p>
            <a:pPr marL="0" indent="0">
              <a:buNone/>
            </a:pPr>
            <a:endParaRPr lang="en-US">
              <a:ea typeface="Calibri"/>
              <a:cs typeface="Calibri"/>
            </a:endParaRPr>
          </a:p>
        </p:txBody>
      </p:sp>
      <p:pic>
        <p:nvPicPr>
          <p:cNvPr id="4" name="Picture 3">
            <a:extLst>
              <a:ext uri="{FF2B5EF4-FFF2-40B4-BE49-F238E27FC236}">
                <a16:creationId xmlns:a16="http://schemas.microsoft.com/office/drawing/2014/main" id="{83C3A9F8-E4B0-413A-8805-16800717676B}"/>
              </a:ext>
            </a:extLst>
          </p:cNvPr>
          <p:cNvPicPr>
            <a:picLocks noChangeAspect="1"/>
          </p:cNvPicPr>
          <p:nvPr/>
        </p:nvPicPr>
        <p:blipFill>
          <a:blip r:embed="rId2"/>
          <a:stretch>
            <a:fillRect/>
          </a:stretch>
        </p:blipFill>
        <p:spPr>
          <a:xfrm>
            <a:off x="840175" y="1262761"/>
            <a:ext cx="10734675" cy="1080042"/>
          </a:xfrm>
          <a:prstGeom prst="rect">
            <a:avLst/>
          </a:prstGeom>
        </p:spPr>
      </p:pic>
      <p:pic>
        <p:nvPicPr>
          <p:cNvPr id="5" name="Picture 4">
            <a:extLst>
              <a:ext uri="{FF2B5EF4-FFF2-40B4-BE49-F238E27FC236}">
                <a16:creationId xmlns:a16="http://schemas.microsoft.com/office/drawing/2014/main" id="{8DE07684-68A3-BA51-E1AE-A67A16F26DB3}"/>
              </a:ext>
            </a:extLst>
          </p:cNvPr>
          <p:cNvPicPr>
            <a:picLocks noChangeAspect="1"/>
          </p:cNvPicPr>
          <p:nvPr/>
        </p:nvPicPr>
        <p:blipFill>
          <a:blip r:embed="rId3"/>
          <a:stretch>
            <a:fillRect/>
          </a:stretch>
        </p:blipFill>
        <p:spPr>
          <a:xfrm>
            <a:off x="841337" y="4524492"/>
            <a:ext cx="9208351" cy="1423871"/>
          </a:xfrm>
          <a:prstGeom prst="rect">
            <a:avLst/>
          </a:prstGeom>
        </p:spPr>
      </p:pic>
    </p:spTree>
    <p:extLst>
      <p:ext uri="{BB962C8B-B14F-4D97-AF65-F5344CB8AC3E}">
        <p14:creationId xmlns:p14="http://schemas.microsoft.com/office/powerpoint/2010/main" val="229747836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98141C-C817-7E40-866D-6B82AD4AE122}"/>
              </a:ext>
            </a:extLst>
          </p:cNvPr>
          <p:cNvSpPr>
            <a:spLocks noGrp="1"/>
          </p:cNvSpPr>
          <p:nvPr>
            <p:ph idx="1"/>
          </p:nvPr>
        </p:nvSpPr>
        <p:spPr>
          <a:xfrm>
            <a:off x="838200" y="255162"/>
            <a:ext cx="10515600" cy="5921801"/>
          </a:xfrm>
        </p:spPr>
        <p:txBody>
          <a:bodyPr vert="horz" lIns="91440" tIns="45720" rIns="91440" bIns="45720" rtlCol="0" anchor="t">
            <a:normAutofit/>
          </a:bodyPr>
          <a:lstStyle/>
          <a:p>
            <a:pPr marL="0" indent="0">
              <a:buNone/>
            </a:pPr>
            <a:r>
              <a:rPr lang="en-US">
                <a:latin typeface="Consolas"/>
                <a:ea typeface="Calibri" panose="020F0502020204030204"/>
                <a:cs typeface="Calibri" panose="020F0502020204030204"/>
              </a:rPr>
              <a:t>uniform(a, b)</a:t>
            </a:r>
            <a:r>
              <a:rPr lang="en-US">
                <a:ea typeface="+mn-lt"/>
                <a:cs typeface="+mn-lt"/>
              </a:rPr>
              <a:t>: </a:t>
            </a:r>
            <a:r>
              <a:rPr lang="en-US" err="1">
                <a:ea typeface="+mn-lt"/>
                <a:cs typeface="+mn-lt"/>
              </a:rPr>
              <a:t>ģenerē</a:t>
            </a:r>
            <a:r>
              <a:rPr lang="en-US">
                <a:ea typeface="+mn-lt"/>
                <a:cs typeface="+mn-lt"/>
              </a:rPr>
              <a:t> </a:t>
            </a:r>
            <a:r>
              <a:rPr lang="en-US" err="1">
                <a:ea typeface="+mn-lt"/>
                <a:cs typeface="+mn-lt"/>
              </a:rPr>
              <a:t>nejaušu</a:t>
            </a:r>
            <a:r>
              <a:rPr lang="en-US">
                <a:ea typeface="+mn-lt"/>
                <a:cs typeface="+mn-lt"/>
              </a:rPr>
              <a:t> </a:t>
            </a:r>
            <a:r>
              <a:rPr lang="en-US" err="1">
                <a:ea typeface="+mn-lt"/>
                <a:cs typeface="+mn-lt"/>
              </a:rPr>
              <a:t>peldošā</a:t>
            </a:r>
            <a:r>
              <a:rPr lang="en-US">
                <a:ea typeface="+mn-lt"/>
                <a:cs typeface="+mn-lt"/>
              </a:rPr>
              <a:t> </a:t>
            </a:r>
            <a:r>
              <a:rPr lang="en-US" err="1">
                <a:ea typeface="+mn-lt"/>
                <a:cs typeface="+mn-lt"/>
              </a:rPr>
              <a:t>punkta</a:t>
            </a:r>
            <a:r>
              <a:rPr lang="en-US">
                <a:ea typeface="+mn-lt"/>
                <a:cs typeface="+mn-lt"/>
              </a:rPr>
              <a:t> </a:t>
            </a:r>
            <a:r>
              <a:rPr lang="en-US" err="1">
                <a:ea typeface="+mn-lt"/>
                <a:cs typeface="+mn-lt"/>
              </a:rPr>
              <a:t>skaitli</a:t>
            </a:r>
            <a:r>
              <a:rPr lang="en-US">
                <a:ea typeface="+mn-lt"/>
                <a:cs typeface="+mn-lt"/>
              </a:rPr>
              <a:t> </a:t>
            </a:r>
            <a:r>
              <a:rPr lang="en-US" err="1">
                <a:ea typeface="+mn-lt"/>
                <a:cs typeface="+mn-lt"/>
              </a:rPr>
              <a:t>starp</a:t>
            </a:r>
            <a:r>
              <a:rPr lang="en-US">
                <a:ea typeface="+mn-lt"/>
                <a:cs typeface="+mn-lt"/>
              </a:rPr>
              <a:t> </a:t>
            </a:r>
            <a:r>
              <a:rPr lang="en-US">
                <a:latin typeface="Consolas"/>
                <a:ea typeface="Calibri" panose="020F0502020204030204"/>
                <a:cs typeface="Calibri" panose="020F0502020204030204"/>
              </a:rPr>
              <a:t>a</a:t>
            </a:r>
            <a:r>
              <a:rPr lang="en-US">
                <a:ea typeface="+mn-lt"/>
                <a:cs typeface="+mn-lt"/>
              </a:rPr>
              <a:t> un </a:t>
            </a:r>
            <a:r>
              <a:rPr lang="en-US">
                <a:latin typeface="Consolas"/>
                <a:ea typeface="Calibri" panose="020F0502020204030204"/>
                <a:cs typeface="Calibri" panose="020F0502020204030204"/>
              </a:rPr>
              <a:t>b</a:t>
            </a:r>
            <a:r>
              <a:rPr lang="en-US">
                <a:ea typeface="+mn-lt"/>
                <a:cs typeface="+mn-lt"/>
              </a:rPr>
              <a:t>.</a:t>
            </a:r>
          </a:p>
          <a:p>
            <a:pPr marL="0" indent="0">
              <a:buNone/>
            </a:pPr>
            <a:endParaRPr lang="en-US">
              <a:ea typeface="Calibri"/>
              <a:cs typeface="Calibri"/>
            </a:endParaRPr>
          </a:p>
          <a:p>
            <a:pPr marL="0" indent="0">
              <a:buNone/>
            </a:pPr>
            <a:endParaRPr lang="en-US">
              <a:ea typeface="Calibri"/>
              <a:cs typeface="Calibri"/>
            </a:endParaRPr>
          </a:p>
          <a:p>
            <a:pPr marL="0" indent="0">
              <a:buNone/>
            </a:pPr>
            <a:endParaRPr lang="en-US">
              <a:ea typeface="Calibri"/>
              <a:cs typeface="Calibri"/>
            </a:endParaRPr>
          </a:p>
          <a:p>
            <a:pPr marL="0" indent="0">
              <a:buNone/>
            </a:pPr>
            <a:endParaRPr lang="en-US">
              <a:latin typeface="Consolas"/>
              <a:ea typeface="Calibri"/>
              <a:cs typeface="Calibri"/>
            </a:endParaRPr>
          </a:p>
          <a:p>
            <a:pPr marL="0" indent="0">
              <a:buNone/>
            </a:pPr>
            <a:r>
              <a:rPr lang="en-US">
                <a:latin typeface="Consolas"/>
                <a:ea typeface="Calibri"/>
                <a:cs typeface="Calibri"/>
              </a:rPr>
              <a:t>gauss(mu, sigma)</a:t>
            </a:r>
            <a:r>
              <a:rPr lang="en-US">
                <a:ea typeface="+mn-lt"/>
                <a:cs typeface="+mn-lt"/>
              </a:rPr>
              <a:t>: </a:t>
            </a:r>
            <a:r>
              <a:rPr lang="en-US" err="1">
                <a:ea typeface="+mn-lt"/>
                <a:cs typeface="+mn-lt"/>
              </a:rPr>
              <a:t>ģenerē</a:t>
            </a:r>
            <a:r>
              <a:rPr lang="en-US">
                <a:ea typeface="+mn-lt"/>
                <a:cs typeface="+mn-lt"/>
              </a:rPr>
              <a:t> </a:t>
            </a:r>
            <a:r>
              <a:rPr lang="en-US" err="1">
                <a:ea typeface="+mn-lt"/>
                <a:cs typeface="+mn-lt"/>
              </a:rPr>
              <a:t>skaitli</a:t>
            </a:r>
            <a:r>
              <a:rPr lang="en-US">
                <a:ea typeface="+mn-lt"/>
                <a:cs typeface="+mn-lt"/>
              </a:rPr>
              <a:t>, kas </a:t>
            </a:r>
            <a:r>
              <a:rPr lang="en-US" err="1">
                <a:ea typeface="+mn-lt"/>
                <a:cs typeface="+mn-lt"/>
              </a:rPr>
              <a:t>atbilst</a:t>
            </a:r>
            <a:r>
              <a:rPr lang="en-US">
                <a:ea typeface="+mn-lt"/>
                <a:cs typeface="+mn-lt"/>
              </a:rPr>
              <a:t> </a:t>
            </a:r>
            <a:r>
              <a:rPr lang="en-US" err="1">
                <a:ea typeface="+mn-lt"/>
                <a:cs typeface="+mn-lt"/>
              </a:rPr>
              <a:t>normālajam</a:t>
            </a:r>
            <a:r>
              <a:rPr lang="en-US">
                <a:ea typeface="+mn-lt"/>
                <a:cs typeface="+mn-lt"/>
              </a:rPr>
              <a:t> </a:t>
            </a:r>
            <a:r>
              <a:rPr lang="en-US" err="1">
                <a:ea typeface="+mn-lt"/>
                <a:cs typeface="+mn-lt"/>
              </a:rPr>
              <a:t>sadalījumam</a:t>
            </a:r>
            <a:r>
              <a:rPr lang="en-US">
                <a:ea typeface="+mn-lt"/>
                <a:cs typeface="+mn-lt"/>
              </a:rPr>
              <a:t> </a:t>
            </a:r>
            <a:r>
              <a:rPr lang="en-US" err="1">
                <a:ea typeface="+mn-lt"/>
                <a:cs typeface="+mn-lt"/>
              </a:rPr>
              <a:t>ar</a:t>
            </a:r>
            <a:r>
              <a:rPr lang="en-US">
                <a:ea typeface="+mn-lt"/>
                <a:cs typeface="+mn-lt"/>
              </a:rPr>
              <a:t> </a:t>
            </a:r>
            <a:r>
              <a:rPr lang="en-US" err="1">
                <a:ea typeface="+mn-lt"/>
                <a:cs typeface="+mn-lt"/>
              </a:rPr>
              <a:t>vidējo</a:t>
            </a:r>
            <a:r>
              <a:rPr lang="en-US">
                <a:ea typeface="+mn-lt"/>
                <a:cs typeface="+mn-lt"/>
              </a:rPr>
              <a:t> </a:t>
            </a:r>
            <a:r>
              <a:rPr lang="en-US">
                <a:latin typeface="Consolas"/>
                <a:ea typeface="Calibri"/>
                <a:cs typeface="Calibri"/>
              </a:rPr>
              <a:t>mu</a:t>
            </a:r>
            <a:r>
              <a:rPr lang="en-US">
                <a:ea typeface="+mn-lt"/>
                <a:cs typeface="+mn-lt"/>
              </a:rPr>
              <a:t> un </a:t>
            </a:r>
            <a:r>
              <a:rPr lang="en-US" err="1">
                <a:ea typeface="+mn-lt"/>
                <a:cs typeface="+mn-lt"/>
              </a:rPr>
              <a:t>standartnovirzi</a:t>
            </a:r>
            <a:r>
              <a:rPr lang="en-US">
                <a:ea typeface="+mn-lt"/>
                <a:cs typeface="+mn-lt"/>
              </a:rPr>
              <a:t> </a:t>
            </a:r>
            <a:r>
              <a:rPr lang="en-US">
                <a:latin typeface="Consolas"/>
                <a:ea typeface="Calibri"/>
                <a:cs typeface="Calibri"/>
              </a:rPr>
              <a:t>sigma</a:t>
            </a:r>
            <a:r>
              <a:rPr lang="en-US">
                <a:ea typeface="+mn-lt"/>
                <a:cs typeface="+mn-lt"/>
              </a:rPr>
              <a:t>.</a:t>
            </a:r>
            <a:endParaRPr lang="en-US">
              <a:ea typeface="Calibri"/>
              <a:cs typeface="Calibri"/>
            </a:endParaRPr>
          </a:p>
          <a:p>
            <a:pPr marL="0" indent="0">
              <a:buNone/>
            </a:pPr>
            <a:endParaRPr lang="en-US">
              <a:ea typeface="Calibri"/>
              <a:cs typeface="Calibri"/>
            </a:endParaRPr>
          </a:p>
          <a:p>
            <a:pPr marL="0" indent="0">
              <a:buNone/>
            </a:pPr>
            <a:endParaRPr lang="en-US">
              <a:ea typeface="Calibri"/>
              <a:cs typeface="Calibri"/>
            </a:endParaRPr>
          </a:p>
        </p:txBody>
      </p:sp>
      <p:pic>
        <p:nvPicPr>
          <p:cNvPr id="4" name="Picture 3" descr="A close up of a number&#10;&#10;AI-generated content may be incorrect.">
            <a:extLst>
              <a:ext uri="{FF2B5EF4-FFF2-40B4-BE49-F238E27FC236}">
                <a16:creationId xmlns:a16="http://schemas.microsoft.com/office/drawing/2014/main" id="{856ADA74-77F1-92A6-DCAB-FD3BC2EEF502}"/>
              </a:ext>
            </a:extLst>
          </p:cNvPr>
          <p:cNvPicPr>
            <a:picLocks noChangeAspect="1"/>
          </p:cNvPicPr>
          <p:nvPr/>
        </p:nvPicPr>
        <p:blipFill>
          <a:blip r:embed="rId2"/>
          <a:stretch>
            <a:fillRect/>
          </a:stretch>
        </p:blipFill>
        <p:spPr>
          <a:xfrm>
            <a:off x="834715" y="872235"/>
            <a:ext cx="8794130" cy="1340701"/>
          </a:xfrm>
          <a:prstGeom prst="rect">
            <a:avLst/>
          </a:prstGeom>
        </p:spPr>
      </p:pic>
      <p:pic>
        <p:nvPicPr>
          <p:cNvPr id="5" name="Picture 4">
            <a:extLst>
              <a:ext uri="{FF2B5EF4-FFF2-40B4-BE49-F238E27FC236}">
                <a16:creationId xmlns:a16="http://schemas.microsoft.com/office/drawing/2014/main" id="{DB7EFA64-578E-B359-489F-1A30EC81260F}"/>
              </a:ext>
            </a:extLst>
          </p:cNvPr>
          <p:cNvPicPr>
            <a:picLocks noChangeAspect="1"/>
          </p:cNvPicPr>
          <p:nvPr/>
        </p:nvPicPr>
        <p:blipFill>
          <a:blip r:embed="rId3"/>
          <a:stretch>
            <a:fillRect/>
          </a:stretch>
        </p:blipFill>
        <p:spPr>
          <a:xfrm>
            <a:off x="948899" y="3827773"/>
            <a:ext cx="8221933" cy="1144626"/>
          </a:xfrm>
          <a:prstGeom prst="rect">
            <a:avLst/>
          </a:prstGeom>
        </p:spPr>
      </p:pic>
    </p:spTree>
    <p:extLst>
      <p:ext uri="{BB962C8B-B14F-4D97-AF65-F5344CB8AC3E}">
        <p14:creationId xmlns:p14="http://schemas.microsoft.com/office/powerpoint/2010/main" val="385565175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DECC3B-8ED8-5ECE-24AB-A9E6BC7D30B9}"/>
              </a:ext>
            </a:extLst>
          </p:cNvPr>
          <p:cNvSpPr>
            <a:spLocks noGrp="1"/>
          </p:cNvSpPr>
          <p:nvPr>
            <p:ph idx="1"/>
          </p:nvPr>
        </p:nvSpPr>
        <p:spPr>
          <a:xfrm>
            <a:off x="838200" y="348089"/>
            <a:ext cx="10515600" cy="5828874"/>
          </a:xfrm>
        </p:spPr>
        <p:txBody>
          <a:bodyPr vert="horz" lIns="91440" tIns="45720" rIns="91440" bIns="45720" rtlCol="0" anchor="t">
            <a:normAutofit/>
          </a:bodyPr>
          <a:lstStyle/>
          <a:p>
            <a:pPr>
              <a:buNone/>
            </a:pPr>
            <a:r>
              <a:rPr lang="en-US" err="1"/>
              <a:t>Darbs</a:t>
            </a:r>
            <a:r>
              <a:rPr lang="en-US"/>
              <a:t> </a:t>
            </a:r>
            <a:r>
              <a:rPr lang="en-US" err="1"/>
              <a:t>ar</a:t>
            </a:r>
            <a:r>
              <a:rPr lang="en-US"/>
              <a:t> </a:t>
            </a:r>
            <a:r>
              <a:rPr lang="en-US" err="1"/>
              <a:t>sarakstiem</a:t>
            </a:r>
            <a:r>
              <a:rPr lang="en-US"/>
              <a:t> un </a:t>
            </a:r>
            <a:r>
              <a:rPr lang="en-US" err="1"/>
              <a:t>secībām</a:t>
            </a:r>
            <a:endParaRPr lang="en-US" err="1">
              <a:ea typeface="Calibri"/>
              <a:cs typeface="Calibri"/>
            </a:endParaRPr>
          </a:p>
          <a:p>
            <a:pPr marL="0" indent="0">
              <a:buNone/>
            </a:pPr>
            <a:r>
              <a:rPr lang="en-US">
                <a:latin typeface="Consolas"/>
                <a:ea typeface="Calibri" panose="020F0502020204030204"/>
                <a:cs typeface="Calibri" panose="020F0502020204030204"/>
              </a:rPr>
              <a:t>choice(seq)</a:t>
            </a:r>
            <a:r>
              <a:rPr lang="en-US">
                <a:ea typeface="+mn-lt"/>
                <a:cs typeface="+mn-lt"/>
              </a:rPr>
              <a:t>: </a:t>
            </a:r>
            <a:r>
              <a:rPr lang="en-US" err="1">
                <a:ea typeface="+mn-lt"/>
                <a:cs typeface="+mn-lt"/>
              </a:rPr>
              <a:t>atgriež</a:t>
            </a:r>
            <a:r>
              <a:rPr lang="en-US">
                <a:ea typeface="+mn-lt"/>
                <a:cs typeface="+mn-lt"/>
              </a:rPr>
              <a:t> </a:t>
            </a:r>
            <a:r>
              <a:rPr lang="en-US" err="1">
                <a:ea typeface="+mn-lt"/>
                <a:cs typeface="+mn-lt"/>
              </a:rPr>
              <a:t>nejauši</a:t>
            </a:r>
            <a:r>
              <a:rPr lang="en-US">
                <a:ea typeface="+mn-lt"/>
                <a:cs typeface="+mn-lt"/>
              </a:rPr>
              <a:t> </a:t>
            </a:r>
            <a:r>
              <a:rPr lang="en-US" err="1">
                <a:ea typeface="+mn-lt"/>
                <a:cs typeface="+mn-lt"/>
              </a:rPr>
              <a:t>izvēlētu</a:t>
            </a:r>
            <a:r>
              <a:rPr lang="en-US">
                <a:ea typeface="+mn-lt"/>
                <a:cs typeface="+mn-lt"/>
              </a:rPr>
              <a:t> </a:t>
            </a:r>
            <a:r>
              <a:rPr lang="en-US" err="1">
                <a:ea typeface="+mn-lt"/>
                <a:cs typeface="+mn-lt"/>
              </a:rPr>
              <a:t>elementu</a:t>
            </a:r>
            <a:r>
              <a:rPr lang="en-US">
                <a:ea typeface="+mn-lt"/>
                <a:cs typeface="+mn-lt"/>
              </a:rPr>
              <a:t> no </a:t>
            </a:r>
            <a:r>
              <a:rPr lang="en-US" err="1">
                <a:ea typeface="+mn-lt"/>
                <a:cs typeface="+mn-lt"/>
              </a:rPr>
              <a:t>secības</a:t>
            </a:r>
            <a:r>
              <a:rPr lang="en-US">
                <a:ea typeface="+mn-lt"/>
                <a:cs typeface="+mn-lt"/>
              </a:rPr>
              <a:t>.</a:t>
            </a:r>
            <a:endParaRPr lang="en-US">
              <a:ea typeface="Calibri" panose="020F0502020204030204"/>
              <a:cs typeface="Calibri" panose="020F0502020204030204"/>
            </a:endParaRPr>
          </a:p>
          <a:p>
            <a:pPr marL="0" indent="0">
              <a:buNone/>
            </a:pPr>
            <a:endParaRPr lang="en-US">
              <a:ea typeface="Calibri" panose="020F0502020204030204"/>
              <a:cs typeface="Calibri" panose="020F0502020204030204"/>
            </a:endParaRPr>
          </a:p>
          <a:p>
            <a:pPr marL="0" indent="0">
              <a:buNone/>
            </a:pPr>
            <a:endParaRPr lang="en-US">
              <a:ea typeface="Calibri" panose="020F0502020204030204"/>
              <a:cs typeface="Calibri" panose="020F0502020204030204"/>
            </a:endParaRPr>
          </a:p>
          <a:p>
            <a:pPr marL="0" indent="0">
              <a:buNone/>
            </a:pPr>
            <a:endParaRPr lang="en-US">
              <a:ea typeface="Calibri" panose="020F0502020204030204"/>
              <a:cs typeface="Calibri" panose="020F0502020204030204"/>
            </a:endParaRPr>
          </a:p>
          <a:p>
            <a:pPr marL="0" indent="0">
              <a:buNone/>
            </a:pPr>
            <a:endParaRPr lang="en-US">
              <a:ea typeface="Calibri" panose="020F0502020204030204"/>
              <a:cs typeface="Calibri" panose="020F0502020204030204"/>
            </a:endParaRPr>
          </a:p>
          <a:p>
            <a:pPr>
              <a:buNone/>
            </a:pPr>
            <a:r>
              <a:rPr lang="en-US" err="1"/>
              <a:t>Nejauša</a:t>
            </a:r>
            <a:r>
              <a:rPr lang="en-US"/>
              <a:t> </a:t>
            </a:r>
            <a:r>
              <a:rPr lang="en-US" err="1"/>
              <a:t>elementu</a:t>
            </a:r>
            <a:r>
              <a:rPr lang="en-US"/>
              <a:t> </a:t>
            </a:r>
            <a:r>
              <a:rPr lang="en-US" err="1"/>
              <a:t>kārtošana</a:t>
            </a:r>
            <a:r>
              <a:rPr lang="en-US"/>
              <a:t> (</a:t>
            </a:r>
            <a:r>
              <a:rPr lang="en-US">
                <a:latin typeface="Consolas"/>
                <a:ea typeface="Calibri" panose="020F0502020204030204"/>
                <a:cs typeface="Calibri" panose="020F0502020204030204"/>
              </a:rPr>
              <a:t>shuffle</a:t>
            </a:r>
            <a:r>
              <a:rPr lang="en-US"/>
              <a:t>)</a:t>
            </a:r>
          </a:p>
          <a:p>
            <a:pPr marL="0" indent="0">
              <a:buNone/>
            </a:pPr>
            <a:r>
              <a:rPr lang="en-US">
                <a:latin typeface="Consolas"/>
                <a:ea typeface="Calibri" panose="020F0502020204030204"/>
                <a:cs typeface="Calibri" panose="020F0502020204030204"/>
              </a:rPr>
              <a:t>shuffle(seq)</a:t>
            </a:r>
            <a:r>
              <a:rPr lang="en-US">
                <a:ea typeface="+mn-lt"/>
                <a:cs typeface="+mn-lt"/>
              </a:rPr>
              <a:t>: </a:t>
            </a:r>
            <a:r>
              <a:rPr lang="en-US" err="1">
                <a:ea typeface="+mn-lt"/>
                <a:cs typeface="+mn-lt"/>
              </a:rPr>
              <a:t>sajauc</a:t>
            </a:r>
            <a:r>
              <a:rPr lang="en-US">
                <a:ea typeface="+mn-lt"/>
                <a:cs typeface="+mn-lt"/>
              </a:rPr>
              <a:t> </a:t>
            </a:r>
            <a:r>
              <a:rPr lang="en-US" err="1">
                <a:ea typeface="+mn-lt"/>
                <a:cs typeface="+mn-lt"/>
              </a:rPr>
              <a:t>secības</a:t>
            </a:r>
            <a:r>
              <a:rPr lang="en-US">
                <a:ea typeface="+mn-lt"/>
                <a:cs typeface="+mn-lt"/>
              </a:rPr>
              <a:t> </a:t>
            </a:r>
            <a:r>
              <a:rPr lang="en-US" err="1">
                <a:ea typeface="+mn-lt"/>
                <a:cs typeface="+mn-lt"/>
              </a:rPr>
              <a:t>elementus</a:t>
            </a:r>
            <a:r>
              <a:rPr lang="en-US">
                <a:ea typeface="+mn-lt"/>
                <a:cs typeface="+mn-lt"/>
              </a:rPr>
              <a:t> </a:t>
            </a:r>
            <a:r>
              <a:rPr lang="en-US" err="1">
                <a:ea typeface="+mn-lt"/>
                <a:cs typeface="+mn-lt"/>
              </a:rPr>
              <a:t>nejaušā</a:t>
            </a:r>
            <a:r>
              <a:rPr lang="en-US">
                <a:ea typeface="+mn-lt"/>
                <a:cs typeface="+mn-lt"/>
              </a:rPr>
              <a:t> </a:t>
            </a:r>
            <a:r>
              <a:rPr lang="en-US" err="1">
                <a:ea typeface="+mn-lt"/>
                <a:cs typeface="+mn-lt"/>
              </a:rPr>
              <a:t>kārtībā</a:t>
            </a:r>
            <a:r>
              <a:rPr lang="en-US">
                <a:ea typeface="+mn-lt"/>
                <a:cs typeface="+mn-lt"/>
              </a:rPr>
              <a:t>.</a:t>
            </a:r>
            <a:endParaRPr lang="en-US">
              <a:ea typeface="Calibri" panose="020F0502020204030204"/>
              <a:cs typeface="Calibri" panose="020F0502020204030204"/>
            </a:endParaRPr>
          </a:p>
          <a:p>
            <a:pPr marL="0" indent="0">
              <a:buNone/>
            </a:pPr>
            <a:endParaRPr lang="en-US">
              <a:ea typeface="Calibri" panose="020F0502020204030204"/>
              <a:cs typeface="Calibri" panose="020F0502020204030204"/>
            </a:endParaRPr>
          </a:p>
          <a:p>
            <a:pPr marL="0" indent="0">
              <a:buNone/>
            </a:pPr>
            <a:endParaRPr lang="en-US">
              <a:ea typeface="Calibri" panose="020F0502020204030204"/>
              <a:cs typeface="Calibri" panose="020F0502020204030204"/>
            </a:endParaRPr>
          </a:p>
          <a:p>
            <a:pPr marL="0" indent="0">
              <a:buNone/>
            </a:pPr>
            <a:endParaRPr lang="en-US">
              <a:ea typeface="Calibri" panose="020F0502020204030204"/>
              <a:cs typeface="Calibri" panose="020F0502020204030204"/>
            </a:endParaRPr>
          </a:p>
          <a:p>
            <a:pPr marL="0" indent="0">
              <a:buNone/>
            </a:pPr>
            <a:endParaRPr lang="en-US">
              <a:ea typeface="Calibri" panose="020F0502020204030204"/>
              <a:cs typeface="Calibri" panose="020F0502020204030204"/>
            </a:endParaRPr>
          </a:p>
        </p:txBody>
      </p:sp>
      <p:pic>
        <p:nvPicPr>
          <p:cNvPr id="4" name="Picture 3" descr="A close up of words&#10;&#10;AI-generated content may be incorrect.">
            <a:extLst>
              <a:ext uri="{FF2B5EF4-FFF2-40B4-BE49-F238E27FC236}">
                <a16:creationId xmlns:a16="http://schemas.microsoft.com/office/drawing/2014/main" id="{F8E08125-ACD3-7E5A-B127-CF5A117ECB5A}"/>
              </a:ext>
            </a:extLst>
          </p:cNvPr>
          <p:cNvPicPr>
            <a:picLocks noChangeAspect="1"/>
          </p:cNvPicPr>
          <p:nvPr/>
        </p:nvPicPr>
        <p:blipFill>
          <a:blip r:embed="rId2"/>
          <a:stretch>
            <a:fillRect/>
          </a:stretch>
        </p:blipFill>
        <p:spPr>
          <a:xfrm>
            <a:off x="930430" y="1515172"/>
            <a:ext cx="7422530" cy="1448729"/>
          </a:xfrm>
          <a:prstGeom prst="rect">
            <a:avLst/>
          </a:prstGeom>
        </p:spPr>
      </p:pic>
      <p:pic>
        <p:nvPicPr>
          <p:cNvPr id="5" name="Picture 4" descr="A close up of a number&#10;&#10;AI-generated content may be incorrect.">
            <a:extLst>
              <a:ext uri="{FF2B5EF4-FFF2-40B4-BE49-F238E27FC236}">
                <a16:creationId xmlns:a16="http://schemas.microsoft.com/office/drawing/2014/main" id="{90EF3928-EFE3-B97C-65AE-6158E11AAF53}"/>
              </a:ext>
            </a:extLst>
          </p:cNvPr>
          <p:cNvPicPr>
            <a:picLocks noChangeAspect="1"/>
          </p:cNvPicPr>
          <p:nvPr/>
        </p:nvPicPr>
        <p:blipFill>
          <a:blip r:embed="rId3"/>
          <a:stretch>
            <a:fillRect/>
          </a:stretch>
        </p:blipFill>
        <p:spPr>
          <a:xfrm>
            <a:off x="933682" y="4526233"/>
            <a:ext cx="7499659" cy="1522606"/>
          </a:xfrm>
          <a:prstGeom prst="rect">
            <a:avLst/>
          </a:prstGeom>
        </p:spPr>
      </p:pic>
    </p:spTree>
    <p:extLst>
      <p:ext uri="{BB962C8B-B14F-4D97-AF65-F5344CB8AC3E}">
        <p14:creationId xmlns:p14="http://schemas.microsoft.com/office/powerpoint/2010/main" val="168895002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E9B516-06BE-A37E-4DFD-ADC6B0A61931}"/>
              </a:ext>
            </a:extLst>
          </p:cNvPr>
          <p:cNvSpPr>
            <a:spLocks noGrp="1"/>
          </p:cNvSpPr>
          <p:nvPr>
            <p:ph idx="1"/>
          </p:nvPr>
        </p:nvSpPr>
        <p:spPr>
          <a:xfrm>
            <a:off x="838200" y="273747"/>
            <a:ext cx="10515600" cy="5903216"/>
          </a:xfrm>
        </p:spPr>
        <p:txBody>
          <a:bodyPr vert="horz" lIns="91440" tIns="45720" rIns="91440" bIns="45720" rtlCol="0" anchor="t">
            <a:normAutofit/>
          </a:bodyPr>
          <a:lstStyle/>
          <a:p>
            <a:pPr>
              <a:buNone/>
            </a:pPr>
            <a:r>
              <a:rPr lang="en-US" err="1"/>
              <a:t>Nejaušu</a:t>
            </a:r>
            <a:r>
              <a:rPr lang="en-US"/>
              <a:t> </a:t>
            </a:r>
            <a:r>
              <a:rPr lang="en-US" err="1"/>
              <a:t>elementu</a:t>
            </a:r>
            <a:r>
              <a:rPr lang="en-US"/>
              <a:t> </a:t>
            </a:r>
            <a:r>
              <a:rPr lang="en-US" err="1"/>
              <a:t>atlase</a:t>
            </a:r>
            <a:r>
              <a:rPr lang="en-US"/>
              <a:t> (</a:t>
            </a:r>
            <a:r>
              <a:rPr lang="en-US">
                <a:latin typeface="Consolas"/>
                <a:ea typeface="Calibri" panose="020F0502020204030204"/>
                <a:cs typeface="Calibri" panose="020F0502020204030204"/>
              </a:rPr>
              <a:t>sample</a:t>
            </a:r>
            <a:r>
              <a:rPr lang="en-US"/>
              <a:t>)</a:t>
            </a:r>
          </a:p>
          <a:p>
            <a:pPr marL="0" indent="0">
              <a:buNone/>
            </a:pPr>
            <a:r>
              <a:rPr lang="en-US">
                <a:latin typeface="Consolas"/>
                <a:ea typeface="Calibri" panose="020F0502020204030204"/>
                <a:cs typeface="Calibri" panose="020F0502020204030204"/>
              </a:rPr>
              <a:t>sample(seq, k)</a:t>
            </a:r>
            <a:r>
              <a:rPr lang="en-US">
                <a:ea typeface="+mn-lt"/>
                <a:cs typeface="+mn-lt"/>
              </a:rPr>
              <a:t>: </a:t>
            </a:r>
            <a:r>
              <a:rPr lang="en-US" err="1">
                <a:ea typeface="+mn-lt"/>
                <a:cs typeface="+mn-lt"/>
              </a:rPr>
              <a:t>izvēlas</a:t>
            </a:r>
            <a:r>
              <a:rPr lang="en-US">
                <a:ea typeface="+mn-lt"/>
                <a:cs typeface="+mn-lt"/>
              </a:rPr>
              <a:t> </a:t>
            </a:r>
            <a:r>
              <a:rPr lang="en-US">
                <a:latin typeface="Consolas"/>
                <a:ea typeface="Calibri" panose="020F0502020204030204"/>
                <a:cs typeface="Calibri" panose="020F0502020204030204"/>
              </a:rPr>
              <a:t>k</a:t>
            </a:r>
            <a:r>
              <a:rPr lang="en-US">
                <a:ea typeface="+mn-lt"/>
                <a:cs typeface="+mn-lt"/>
              </a:rPr>
              <a:t> </a:t>
            </a:r>
            <a:r>
              <a:rPr lang="en-US" err="1">
                <a:ea typeface="+mn-lt"/>
                <a:cs typeface="+mn-lt"/>
              </a:rPr>
              <a:t>unikālus</a:t>
            </a:r>
            <a:r>
              <a:rPr lang="en-US">
                <a:ea typeface="+mn-lt"/>
                <a:cs typeface="+mn-lt"/>
              </a:rPr>
              <a:t> </a:t>
            </a:r>
            <a:r>
              <a:rPr lang="en-US" err="1">
                <a:ea typeface="+mn-lt"/>
                <a:cs typeface="+mn-lt"/>
              </a:rPr>
              <a:t>elementus</a:t>
            </a:r>
            <a:r>
              <a:rPr lang="en-US">
                <a:ea typeface="+mn-lt"/>
                <a:cs typeface="+mn-lt"/>
              </a:rPr>
              <a:t> no </a:t>
            </a:r>
            <a:r>
              <a:rPr lang="en-US" err="1">
                <a:ea typeface="+mn-lt"/>
                <a:cs typeface="+mn-lt"/>
              </a:rPr>
              <a:t>secības</a:t>
            </a:r>
            <a:endParaRPr lang="en-US" err="1">
              <a:ea typeface="Calibri" panose="020F0502020204030204"/>
              <a:cs typeface="Calibri" panose="020F0502020204030204"/>
            </a:endParaRPr>
          </a:p>
          <a:p>
            <a:pPr marL="0" indent="0">
              <a:buFont typeface="Arial" panose="020B0604020202020204" pitchFamily="34" charset="0"/>
              <a:buNone/>
            </a:pPr>
            <a:endParaRPr lang="en-US">
              <a:ea typeface="Calibri" panose="020F0502020204030204"/>
              <a:cs typeface="Calibri" panose="020F0502020204030204"/>
            </a:endParaRPr>
          </a:p>
          <a:p>
            <a:pPr marL="0" indent="0">
              <a:buFont typeface="Arial" panose="020B0604020202020204" pitchFamily="34" charset="0"/>
              <a:buNone/>
            </a:pPr>
            <a:endParaRPr lang="en-US">
              <a:ea typeface="Calibri" panose="020F0502020204030204"/>
              <a:cs typeface="Calibri" panose="020F0502020204030204"/>
            </a:endParaRPr>
          </a:p>
          <a:p>
            <a:pPr marL="0" indent="0">
              <a:buNone/>
            </a:pPr>
            <a:endParaRPr lang="en-US">
              <a:ea typeface="Calibri" panose="020F0502020204030204"/>
              <a:cs typeface="Calibri" panose="020F0502020204030204"/>
            </a:endParaRPr>
          </a:p>
          <a:p>
            <a:pPr marL="0" indent="0">
              <a:buNone/>
            </a:pPr>
            <a:r>
              <a:rPr lang="en-US">
                <a:ea typeface="+mn-lt"/>
                <a:cs typeface="+mn-lt"/>
              </a:rPr>
              <a:t>Ja </a:t>
            </a:r>
            <a:r>
              <a:rPr lang="en-US" err="1">
                <a:ea typeface="+mn-lt"/>
                <a:cs typeface="+mn-lt"/>
              </a:rPr>
              <a:t>atļauj</a:t>
            </a:r>
            <a:r>
              <a:rPr lang="en-US">
                <a:ea typeface="+mn-lt"/>
                <a:cs typeface="+mn-lt"/>
              </a:rPr>
              <a:t> </a:t>
            </a:r>
            <a:r>
              <a:rPr lang="en-US" err="1">
                <a:ea typeface="+mn-lt"/>
                <a:cs typeface="+mn-lt"/>
              </a:rPr>
              <a:t>atkārtošanos</a:t>
            </a:r>
            <a:r>
              <a:rPr lang="en-US">
                <a:ea typeface="+mn-lt"/>
                <a:cs typeface="+mn-lt"/>
              </a:rPr>
              <a:t> (</a:t>
            </a:r>
            <a:r>
              <a:rPr lang="en-US">
                <a:latin typeface="Consolas"/>
                <a:ea typeface="Calibri" panose="020F0502020204030204"/>
                <a:cs typeface="Calibri" panose="020F0502020204030204"/>
              </a:rPr>
              <a:t>choices</a:t>
            </a:r>
            <a:r>
              <a:rPr lang="en-US">
                <a:ea typeface="+mn-lt"/>
                <a:cs typeface="+mn-lt"/>
              </a:rPr>
              <a:t>):</a:t>
            </a:r>
            <a:endParaRPr lang="en-US"/>
          </a:p>
          <a:p>
            <a:pPr marL="0" indent="0">
              <a:buFont typeface="Arial" panose="020B0604020202020204" pitchFamily="34" charset="0"/>
              <a:buNone/>
            </a:pPr>
            <a:endParaRPr lang="en-US">
              <a:ea typeface="Calibri" panose="020F0502020204030204"/>
              <a:cs typeface="Calibri" panose="020F0502020204030204"/>
            </a:endParaRPr>
          </a:p>
          <a:p>
            <a:pPr marL="0" indent="0">
              <a:buFont typeface="Arial"/>
              <a:buNone/>
            </a:pPr>
            <a:endParaRPr lang="en-US">
              <a:ea typeface="Calibri" panose="020F0502020204030204"/>
              <a:cs typeface="Calibri" panose="020F0502020204030204"/>
            </a:endParaRPr>
          </a:p>
          <a:p>
            <a:pPr marL="0" indent="0">
              <a:buNone/>
            </a:pPr>
            <a:endParaRPr lang="en-US">
              <a:ea typeface="Calibri" panose="020F0502020204030204"/>
              <a:cs typeface="Calibri" panose="020F0502020204030204"/>
            </a:endParaRPr>
          </a:p>
        </p:txBody>
      </p:sp>
      <p:pic>
        <p:nvPicPr>
          <p:cNvPr id="4" name="Picture 3" descr="A close-up of a word&#10;&#10;AI-generated content may be incorrect.">
            <a:extLst>
              <a:ext uri="{FF2B5EF4-FFF2-40B4-BE49-F238E27FC236}">
                <a16:creationId xmlns:a16="http://schemas.microsoft.com/office/drawing/2014/main" id="{A5B41E3E-168D-8FE4-17CD-469C53DDD011}"/>
              </a:ext>
            </a:extLst>
          </p:cNvPr>
          <p:cNvPicPr>
            <a:picLocks noChangeAspect="1"/>
          </p:cNvPicPr>
          <p:nvPr/>
        </p:nvPicPr>
        <p:blipFill>
          <a:blip r:embed="rId2"/>
          <a:stretch>
            <a:fillRect/>
          </a:stretch>
        </p:blipFill>
        <p:spPr>
          <a:xfrm>
            <a:off x="804398" y="1438856"/>
            <a:ext cx="10601790" cy="1183190"/>
          </a:xfrm>
          <a:prstGeom prst="rect">
            <a:avLst/>
          </a:prstGeom>
        </p:spPr>
      </p:pic>
      <p:pic>
        <p:nvPicPr>
          <p:cNvPr id="5" name="Picture 4" descr="A close up of a word&#10;&#10;AI-generated content may be incorrect.">
            <a:extLst>
              <a:ext uri="{FF2B5EF4-FFF2-40B4-BE49-F238E27FC236}">
                <a16:creationId xmlns:a16="http://schemas.microsoft.com/office/drawing/2014/main" id="{A34F0AD3-6EA2-2703-298D-7482168D637B}"/>
              </a:ext>
            </a:extLst>
          </p:cNvPr>
          <p:cNvPicPr>
            <a:picLocks noChangeAspect="1"/>
          </p:cNvPicPr>
          <p:nvPr/>
        </p:nvPicPr>
        <p:blipFill>
          <a:blip r:embed="rId3"/>
          <a:stretch>
            <a:fillRect/>
          </a:stretch>
        </p:blipFill>
        <p:spPr>
          <a:xfrm>
            <a:off x="804282" y="3547599"/>
            <a:ext cx="10527680" cy="1184584"/>
          </a:xfrm>
          <a:prstGeom prst="rect">
            <a:avLst/>
          </a:prstGeom>
        </p:spPr>
      </p:pic>
    </p:spTree>
    <p:extLst>
      <p:ext uri="{BB962C8B-B14F-4D97-AF65-F5344CB8AC3E}">
        <p14:creationId xmlns:p14="http://schemas.microsoft.com/office/powerpoint/2010/main" val="949735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CEE31-DC80-97C0-12EB-30290B5B525B}"/>
              </a:ext>
            </a:extLst>
          </p:cNvPr>
          <p:cNvSpPr>
            <a:spLocks noGrp="1"/>
          </p:cNvSpPr>
          <p:nvPr>
            <p:ph type="title"/>
          </p:nvPr>
        </p:nvSpPr>
        <p:spPr/>
        <p:txBody>
          <a:bodyPr/>
          <a:lstStyle/>
          <a:p>
            <a:r>
              <a:rPr lang="en-US" err="1">
                <a:ea typeface="Calibri Light"/>
                <a:cs typeface="Calibri Light"/>
              </a:rPr>
              <a:t>Funkcijas</a:t>
            </a:r>
            <a:r>
              <a:rPr lang="en-US">
                <a:ea typeface="Calibri Light"/>
                <a:cs typeface="Calibri Light"/>
              </a:rPr>
              <a:t> Python </a:t>
            </a:r>
            <a:r>
              <a:rPr lang="en-US" err="1">
                <a:ea typeface="Calibri Light"/>
                <a:cs typeface="Calibri Light"/>
              </a:rPr>
              <a:t>valodā</a:t>
            </a:r>
            <a:endParaRPr lang="en-US" err="1"/>
          </a:p>
        </p:txBody>
      </p:sp>
      <p:sp>
        <p:nvSpPr>
          <p:cNvPr id="3" name="Content Placeholder 2">
            <a:extLst>
              <a:ext uri="{FF2B5EF4-FFF2-40B4-BE49-F238E27FC236}">
                <a16:creationId xmlns:a16="http://schemas.microsoft.com/office/drawing/2014/main" id="{A820C20D-29E8-B949-6AC3-27A1C3B5BC62}"/>
              </a:ext>
            </a:extLst>
          </p:cNvPr>
          <p:cNvSpPr>
            <a:spLocks noGrp="1"/>
          </p:cNvSpPr>
          <p:nvPr>
            <p:ph idx="1"/>
          </p:nvPr>
        </p:nvSpPr>
        <p:spPr/>
        <p:txBody>
          <a:bodyPr vert="horz" lIns="91440" tIns="45720" rIns="91440" bIns="45720" rtlCol="0" anchor="t">
            <a:normAutofit/>
          </a:bodyPr>
          <a:lstStyle/>
          <a:p>
            <a:pPr>
              <a:buNone/>
            </a:pPr>
            <a:r>
              <a:rPr lang="en-US" b="1" err="1"/>
              <a:t>Kāpēc</a:t>
            </a:r>
            <a:r>
              <a:rPr lang="en-US" b="1"/>
              <a:t> </a:t>
            </a:r>
            <a:r>
              <a:rPr lang="en-US" b="1" err="1"/>
              <a:t>izmantot</a:t>
            </a:r>
            <a:r>
              <a:rPr lang="en-US" b="1"/>
              <a:t> </a:t>
            </a:r>
            <a:r>
              <a:rPr lang="en-US" b="1" err="1"/>
              <a:t>funkcijas</a:t>
            </a:r>
            <a:r>
              <a:rPr lang="en-US" b="1"/>
              <a:t>?</a:t>
            </a:r>
            <a:endParaRPr lang="en-US"/>
          </a:p>
          <a:p>
            <a:pPr>
              <a:buFont typeface="Arial"/>
              <a:buChar char="•"/>
            </a:pPr>
            <a:r>
              <a:rPr lang="en-US" b="1">
                <a:ea typeface="+mn-lt"/>
                <a:cs typeface="+mn-lt"/>
              </a:rPr>
              <a:t>Koda </a:t>
            </a:r>
            <a:r>
              <a:rPr lang="en-US" b="1" err="1">
                <a:ea typeface="+mn-lt"/>
                <a:cs typeface="+mn-lt"/>
              </a:rPr>
              <a:t>organizēšana</a:t>
            </a:r>
            <a:r>
              <a:rPr lang="en-US">
                <a:ea typeface="+mn-lt"/>
                <a:cs typeface="+mn-lt"/>
              </a:rPr>
              <a:t> – </a:t>
            </a:r>
            <a:r>
              <a:rPr lang="en-US" err="1">
                <a:ea typeface="+mn-lt"/>
                <a:cs typeface="+mn-lt"/>
              </a:rPr>
              <a:t>kods</a:t>
            </a:r>
            <a:r>
              <a:rPr lang="en-US">
                <a:ea typeface="+mn-lt"/>
                <a:cs typeface="+mn-lt"/>
              </a:rPr>
              <a:t> </a:t>
            </a:r>
            <a:r>
              <a:rPr lang="en-US" err="1">
                <a:ea typeface="+mn-lt"/>
                <a:cs typeface="+mn-lt"/>
              </a:rPr>
              <a:t>kļūst</a:t>
            </a:r>
            <a:r>
              <a:rPr lang="en-US">
                <a:ea typeface="+mn-lt"/>
                <a:cs typeface="+mn-lt"/>
              </a:rPr>
              <a:t> </a:t>
            </a:r>
            <a:r>
              <a:rPr lang="en-US" err="1">
                <a:ea typeface="+mn-lt"/>
                <a:cs typeface="+mn-lt"/>
              </a:rPr>
              <a:t>pārskatāmāks</a:t>
            </a:r>
            <a:r>
              <a:rPr lang="en-US">
                <a:ea typeface="+mn-lt"/>
                <a:cs typeface="+mn-lt"/>
              </a:rPr>
              <a:t> un </a:t>
            </a:r>
            <a:r>
              <a:rPr lang="en-US" err="1">
                <a:ea typeface="+mn-lt"/>
                <a:cs typeface="+mn-lt"/>
              </a:rPr>
              <a:t>sakārtotāks</a:t>
            </a:r>
            <a:r>
              <a:rPr lang="en-US">
                <a:ea typeface="+mn-lt"/>
                <a:cs typeface="+mn-lt"/>
              </a:rPr>
              <a:t>.</a:t>
            </a:r>
            <a:endParaRPr lang="en-US"/>
          </a:p>
          <a:p>
            <a:pPr>
              <a:buFont typeface="Arial"/>
              <a:buChar char="•"/>
            </a:pPr>
            <a:r>
              <a:rPr lang="en-US" b="1" err="1">
                <a:ea typeface="+mn-lt"/>
                <a:cs typeface="+mn-lt"/>
              </a:rPr>
              <a:t>Atkārtota</a:t>
            </a:r>
            <a:r>
              <a:rPr lang="en-US" b="1">
                <a:ea typeface="+mn-lt"/>
                <a:cs typeface="+mn-lt"/>
              </a:rPr>
              <a:t> </a:t>
            </a:r>
            <a:r>
              <a:rPr lang="en-US" b="1" err="1">
                <a:ea typeface="+mn-lt"/>
                <a:cs typeface="+mn-lt"/>
              </a:rPr>
              <a:t>izmantošana</a:t>
            </a:r>
            <a:r>
              <a:rPr lang="en-US">
                <a:ea typeface="+mn-lt"/>
                <a:cs typeface="+mn-lt"/>
              </a:rPr>
              <a:t> – </a:t>
            </a:r>
            <a:r>
              <a:rPr lang="en-US" err="1">
                <a:ea typeface="+mn-lt"/>
                <a:cs typeface="+mn-lt"/>
              </a:rPr>
              <a:t>funkcijas</a:t>
            </a:r>
            <a:r>
              <a:rPr lang="en-US">
                <a:ea typeface="+mn-lt"/>
                <a:cs typeface="+mn-lt"/>
              </a:rPr>
              <a:t> var </a:t>
            </a:r>
            <a:r>
              <a:rPr lang="en-US" err="1">
                <a:ea typeface="+mn-lt"/>
                <a:cs typeface="+mn-lt"/>
              </a:rPr>
              <a:t>izmantot</a:t>
            </a:r>
            <a:r>
              <a:rPr lang="en-US">
                <a:ea typeface="+mn-lt"/>
                <a:cs typeface="+mn-lt"/>
              </a:rPr>
              <a:t> </a:t>
            </a:r>
            <a:r>
              <a:rPr lang="en-US" err="1">
                <a:ea typeface="+mn-lt"/>
                <a:cs typeface="+mn-lt"/>
              </a:rPr>
              <a:t>vairākkārt</a:t>
            </a:r>
            <a:r>
              <a:rPr lang="en-US">
                <a:ea typeface="+mn-lt"/>
                <a:cs typeface="+mn-lt"/>
              </a:rPr>
              <a:t> </a:t>
            </a:r>
            <a:r>
              <a:rPr lang="en-US" err="1">
                <a:ea typeface="+mn-lt"/>
                <a:cs typeface="+mn-lt"/>
              </a:rPr>
              <a:t>dažādās</a:t>
            </a:r>
            <a:r>
              <a:rPr lang="en-US">
                <a:ea typeface="+mn-lt"/>
                <a:cs typeface="+mn-lt"/>
              </a:rPr>
              <a:t> </a:t>
            </a:r>
            <a:r>
              <a:rPr lang="en-US" err="1">
                <a:ea typeface="+mn-lt"/>
                <a:cs typeface="+mn-lt"/>
              </a:rPr>
              <a:t>programmas</a:t>
            </a:r>
            <a:r>
              <a:rPr lang="en-US">
                <a:ea typeface="+mn-lt"/>
                <a:cs typeface="+mn-lt"/>
              </a:rPr>
              <a:t> </a:t>
            </a:r>
            <a:r>
              <a:rPr lang="en-US" err="1">
                <a:ea typeface="+mn-lt"/>
                <a:cs typeface="+mn-lt"/>
              </a:rPr>
              <a:t>vietās</a:t>
            </a:r>
            <a:r>
              <a:rPr lang="en-US">
                <a:ea typeface="+mn-lt"/>
                <a:cs typeface="+mn-lt"/>
              </a:rPr>
              <a:t>.</a:t>
            </a:r>
            <a:endParaRPr lang="en-US"/>
          </a:p>
          <a:p>
            <a:pPr>
              <a:buFont typeface="Arial"/>
              <a:buChar char="•"/>
            </a:pPr>
            <a:r>
              <a:rPr lang="en-US" b="1" err="1">
                <a:ea typeface="+mn-lt"/>
                <a:cs typeface="+mn-lt"/>
              </a:rPr>
              <a:t>Viegla</a:t>
            </a:r>
            <a:r>
              <a:rPr lang="en-US" b="1">
                <a:ea typeface="+mn-lt"/>
                <a:cs typeface="+mn-lt"/>
              </a:rPr>
              <a:t> </a:t>
            </a:r>
            <a:r>
              <a:rPr lang="en-US" b="1" err="1">
                <a:ea typeface="+mn-lt"/>
                <a:cs typeface="+mn-lt"/>
              </a:rPr>
              <a:t>uzturēšana</a:t>
            </a:r>
            <a:r>
              <a:rPr lang="en-US">
                <a:ea typeface="+mn-lt"/>
                <a:cs typeface="+mn-lt"/>
              </a:rPr>
              <a:t> – ja </a:t>
            </a:r>
            <a:r>
              <a:rPr lang="en-US" err="1">
                <a:ea typeface="+mn-lt"/>
                <a:cs typeface="+mn-lt"/>
              </a:rPr>
              <a:t>nepieciešams</a:t>
            </a:r>
            <a:r>
              <a:rPr lang="en-US">
                <a:ea typeface="+mn-lt"/>
                <a:cs typeface="+mn-lt"/>
              </a:rPr>
              <a:t> </a:t>
            </a:r>
            <a:r>
              <a:rPr lang="en-US" err="1">
                <a:ea typeface="+mn-lt"/>
                <a:cs typeface="+mn-lt"/>
              </a:rPr>
              <a:t>veikt</a:t>
            </a:r>
            <a:r>
              <a:rPr lang="en-US">
                <a:ea typeface="+mn-lt"/>
                <a:cs typeface="+mn-lt"/>
              </a:rPr>
              <a:t> </a:t>
            </a:r>
            <a:r>
              <a:rPr lang="en-US" err="1">
                <a:ea typeface="+mn-lt"/>
                <a:cs typeface="+mn-lt"/>
              </a:rPr>
              <a:t>izmaiņas</a:t>
            </a:r>
            <a:r>
              <a:rPr lang="en-US">
                <a:ea typeface="+mn-lt"/>
                <a:cs typeface="+mn-lt"/>
              </a:rPr>
              <a:t>, </a:t>
            </a:r>
            <a:r>
              <a:rPr lang="en-US" err="1">
                <a:ea typeface="+mn-lt"/>
                <a:cs typeface="+mn-lt"/>
              </a:rPr>
              <a:t>tās</a:t>
            </a:r>
            <a:r>
              <a:rPr lang="en-US">
                <a:ea typeface="+mn-lt"/>
                <a:cs typeface="+mn-lt"/>
              </a:rPr>
              <a:t> </a:t>
            </a:r>
            <a:r>
              <a:rPr lang="en-US" err="1">
                <a:ea typeface="+mn-lt"/>
                <a:cs typeface="+mn-lt"/>
              </a:rPr>
              <a:t>jāveic</a:t>
            </a:r>
            <a:r>
              <a:rPr lang="en-US">
                <a:ea typeface="+mn-lt"/>
                <a:cs typeface="+mn-lt"/>
              </a:rPr>
              <a:t> </a:t>
            </a:r>
            <a:r>
              <a:rPr lang="en-US" err="1">
                <a:ea typeface="+mn-lt"/>
                <a:cs typeface="+mn-lt"/>
              </a:rPr>
              <a:t>tikai</a:t>
            </a:r>
            <a:r>
              <a:rPr lang="en-US">
                <a:ea typeface="+mn-lt"/>
                <a:cs typeface="+mn-lt"/>
              </a:rPr>
              <a:t> </a:t>
            </a:r>
            <a:r>
              <a:rPr lang="en-US" err="1">
                <a:ea typeface="+mn-lt"/>
                <a:cs typeface="+mn-lt"/>
              </a:rPr>
              <a:t>funkcijā</a:t>
            </a:r>
            <a:r>
              <a:rPr lang="en-US">
                <a:ea typeface="+mn-lt"/>
                <a:cs typeface="+mn-lt"/>
              </a:rPr>
              <a:t>.</a:t>
            </a:r>
            <a:endParaRPr lang="en-US"/>
          </a:p>
          <a:p>
            <a:pPr>
              <a:buFont typeface="Arial"/>
              <a:buChar char="•"/>
            </a:pPr>
            <a:r>
              <a:rPr lang="en-US" b="1" err="1">
                <a:ea typeface="+mn-lt"/>
                <a:cs typeface="+mn-lt"/>
              </a:rPr>
              <a:t>Testēšana</a:t>
            </a:r>
            <a:r>
              <a:rPr lang="en-US">
                <a:ea typeface="+mn-lt"/>
                <a:cs typeface="+mn-lt"/>
              </a:rPr>
              <a:t> – </a:t>
            </a:r>
            <a:r>
              <a:rPr lang="en-US" err="1">
                <a:ea typeface="+mn-lt"/>
                <a:cs typeface="+mn-lt"/>
              </a:rPr>
              <a:t>mazāki</a:t>
            </a:r>
            <a:r>
              <a:rPr lang="en-US">
                <a:ea typeface="+mn-lt"/>
                <a:cs typeface="+mn-lt"/>
              </a:rPr>
              <a:t> </a:t>
            </a:r>
            <a:r>
              <a:rPr lang="en-US" err="1">
                <a:ea typeface="+mn-lt"/>
                <a:cs typeface="+mn-lt"/>
              </a:rPr>
              <a:t>koda</a:t>
            </a:r>
            <a:r>
              <a:rPr lang="en-US">
                <a:ea typeface="+mn-lt"/>
                <a:cs typeface="+mn-lt"/>
              </a:rPr>
              <a:t> </a:t>
            </a:r>
            <a:r>
              <a:rPr lang="en-US" err="1">
                <a:ea typeface="+mn-lt"/>
                <a:cs typeface="+mn-lt"/>
              </a:rPr>
              <a:t>gabali</a:t>
            </a:r>
            <a:r>
              <a:rPr lang="en-US">
                <a:ea typeface="+mn-lt"/>
                <a:cs typeface="+mn-lt"/>
              </a:rPr>
              <a:t> </a:t>
            </a:r>
            <a:r>
              <a:rPr lang="en-US" err="1">
                <a:ea typeface="+mn-lt"/>
                <a:cs typeface="+mn-lt"/>
              </a:rPr>
              <a:t>ir</a:t>
            </a:r>
            <a:r>
              <a:rPr lang="en-US">
                <a:ea typeface="+mn-lt"/>
                <a:cs typeface="+mn-lt"/>
              </a:rPr>
              <a:t> </a:t>
            </a:r>
            <a:r>
              <a:rPr lang="en-US" err="1">
                <a:ea typeface="+mn-lt"/>
                <a:cs typeface="+mn-lt"/>
              </a:rPr>
              <a:t>vieglāk</a:t>
            </a:r>
            <a:r>
              <a:rPr lang="en-US">
                <a:ea typeface="+mn-lt"/>
                <a:cs typeface="+mn-lt"/>
              </a:rPr>
              <a:t> </a:t>
            </a:r>
            <a:r>
              <a:rPr lang="en-US" err="1">
                <a:ea typeface="+mn-lt"/>
                <a:cs typeface="+mn-lt"/>
              </a:rPr>
              <a:t>testējami</a:t>
            </a:r>
            <a:r>
              <a:rPr lang="en-US">
                <a:ea typeface="+mn-lt"/>
                <a:cs typeface="+mn-lt"/>
              </a:rPr>
              <a:t> un </a:t>
            </a:r>
            <a:r>
              <a:rPr lang="en-US" err="1">
                <a:ea typeface="+mn-lt"/>
                <a:cs typeface="+mn-lt"/>
              </a:rPr>
              <a:t>atkļūdojami</a:t>
            </a:r>
            <a:r>
              <a:rPr lang="en-US">
                <a:ea typeface="+mn-lt"/>
                <a:cs typeface="+mn-lt"/>
              </a:rPr>
              <a:t>.</a:t>
            </a:r>
            <a:endParaRPr lang="en-US"/>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13880532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BBFFD1-83D5-85FD-48D4-F526B7920882}"/>
              </a:ext>
            </a:extLst>
          </p:cNvPr>
          <p:cNvSpPr>
            <a:spLocks noGrp="1"/>
          </p:cNvSpPr>
          <p:nvPr>
            <p:ph idx="1"/>
          </p:nvPr>
        </p:nvSpPr>
        <p:spPr>
          <a:xfrm>
            <a:off x="838200" y="292333"/>
            <a:ext cx="10515600" cy="5884630"/>
          </a:xfrm>
        </p:spPr>
        <p:txBody>
          <a:bodyPr vert="horz" lIns="91440" tIns="45720" rIns="91440" bIns="45720" rtlCol="0" anchor="t">
            <a:normAutofit/>
          </a:bodyPr>
          <a:lstStyle/>
          <a:p>
            <a:pPr>
              <a:buNone/>
            </a:pPr>
            <a:r>
              <a:rPr lang="en-US" b="1" err="1"/>
              <a:t>Kā</a:t>
            </a:r>
            <a:r>
              <a:rPr lang="en-US" b="1"/>
              <a:t> </a:t>
            </a:r>
            <a:r>
              <a:rPr lang="en-US" b="1" err="1"/>
              <a:t>izveidot</a:t>
            </a:r>
            <a:r>
              <a:rPr lang="en-US" b="1"/>
              <a:t> </a:t>
            </a:r>
            <a:r>
              <a:rPr lang="en-US" b="1" err="1"/>
              <a:t>funkciju</a:t>
            </a:r>
            <a:r>
              <a:rPr lang="en-US" b="1"/>
              <a:t> Python </a:t>
            </a:r>
            <a:r>
              <a:rPr lang="en-US" b="1" err="1"/>
              <a:t>valodā</a:t>
            </a:r>
            <a:r>
              <a:rPr lang="en-US" b="1"/>
              <a:t>?</a:t>
            </a:r>
            <a:endParaRPr lang="en-US"/>
          </a:p>
          <a:p>
            <a:pPr>
              <a:buNone/>
            </a:pPr>
            <a:r>
              <a:rPr lang="en-US" err="1">
                <a:ea typeface="+mn-lt"/>
                <a:cs typeface="+mn-lt"/>
              </a:rPr>
              <a:t>Funkcija</a:t>
            </a:r>
            <a:r>
              <a:rPr lang="en-US">
                <a:ea typeface="+mn-lt"/>
                <a:cs typeface="+mn-lt"/>
              </a:rPr>
              <a:t> </a:t>
            </a:r>
            <a:r>
              <a:rPr lang="en-US" err="1">
                <a:ea typeface="+mn-lt"/>
                <a:cs typeface="+mn-lt"/>
              </a:rPr>
              <a:t>tiek</a:t>
            </a:r>
            <a:r>
              <a:rPr lang="en-US">
                <a:ea typeface="+mn-lt"/>
                <a:cs typeface="+mn-lt"/>
              </a:rPr>
              <a:t> </a:t>
            </a:r>
            <a:r>
              <a:rPr lang="en-US" err="1">
                <a:ea typeface="+mn-lt"/>
                <a:cs typeface="+mn-lt"/>
              </a:rPr>
              <a:t>definēta</a:t>
            </a:r>
            <a:r>
              <a:rPr lang="en-US">
                <a:ea typeface="+mn-lt"/>
                <a:cs typeface="+mn-lt"/>
              </a:rPr>
              <a:t>, </a:t>
            </a:r>
            <a:r>
              <a:rPr lang="en-US" err="1">
                <a:ea typeface="+mn-lt"/>
                <a:cs typeface="+mn-lt"/>
              </a:rPr>
              <a:t>izmantojot</a:t>
            </a:r>
            <a:r>
              <a:rPr lang="en-US">
                <a:ea typeface="+mn-lt"/>
                <a:cs typeface="+mn-lt"/>
              </a:rPr>
              <a:t> </a:t>
            </a:r>
            <a:r>
              <a:rPr lang="en-US" err="1">
                <a:ea typeface="+mn-lt"/>
                <a:cs typeface="+mn-lt"/>
              </a:rPr>
              <a:t>atslēgvārdu</a:t>
            </a:r>
            <a:r>
              <a:rPr lang="en-US">
                <a:ea typeface="+mn-lt"/>
                <a:cs typeface="+mn-lt"/>
              </a:rPr>
              <a:t> </a:t>
            </a:r>
            <a:r>
              <a:rPr lang="en-US">
                <a:latin typeface="Consolas"/>
                <a:ea typeface="Calibri" panose="020F0502020204030204"/>
                <a:cs typeface="Calibri" panose="020F0502020204030204"/>
              </a:rPr>
              <a:t>def</a:t>
            </a:r>
            <a:r>
              <a:rPr lang="en-US">
                <a:ea typeface="+mn-lt"/>
                <a:cs typeface="+mn-lt"/>
              </a:rPr>
              <a:t>.</a:t>
            </a:r>
            <a:endParaRPr lang="en-US"/>
          </a:p>
          <a:p>
            <a:pPr>
              <a:buNone/>
            </a:pPr>
            <a:r>
              <a:rPr lang="en-US" err="1">
                <a:ea typeface="+mn-lt"/>
                <a:cs typeface="+mn-lt"/>
              </a:rPr>
              <a:t>Tās</a:t>
            </a:r>
            <a:r>
              <a:rPr lang="en-US">
                <a:ea typeface="+mn-lt"/>
                <a:cs typeface="+mn-lt"/>
              </a:rPr>
              <a:t> </a:t>
            </a:r>
            <a:r>
              <a:rPr lang="en-US" err="1">
                <a:ea typeface="+mn-lt"/>
                <a:cs typeface="+mn-lt"/>
              </a:rPr>
              <a:t>nosaukumam</a:t>
            </a:r>
            <a:r>
              <a:rPr lang="en-US">
                <a:ea typeface="+mn-lt"/>
                <a:cs typeface="+mn-lt"/>
              </a:rPr>
              <a:t> </a:t>
            </a:r>
            <a:r>
              <a:rPr lang="en-US" err="1">
                <a:ea typeface="+mn-lt"/>
                <a:cs typeface="+mn-lt"/>
              </a:rPr>
              <a:t>jābūt</a:t>
            </a:r>
            <a:r>
              <a:rPr lang="en-US">
                <a:ea typeface="+mn-lt"/>
                <a:cs typeface="+mn-lt"/>
              </a:rPr>
              <a:t> </a:t>
            </a:r>
            <a:r>
              <a:rPr lang="en-US" err="1">
                <a:ea typeface="+mn-lt"/>
                <a:cs typeface="+mn-lt"/>
              </a:rPr>
              <a:t>aprakstošam</a:t>
            </a:r>
            <a:r>
              <a:rPr lang="en-US">
                <a:ea typeface="+mn-lt"/>
                <a:cs typeface="+mn-lt"/>
              </a:rPr>
              <a:t>, un to seko </a:t>
            </a:r>
            <a:r>
              <a:rPr lang="en-US" err="1">
                <a:ea typeface="+mn-lt"/>
                <a:cs typeface="+mn-lt"/>
              </a:rPr>
              <a:t>iekavās</a:t>
            </a:r>
            <a:r>
              <a:rPr lang="en-US">
                <a:ea typeface="+mn-lt"/>
                <a:cs typeface="+mn-lt"/>
              </a:rPr>
              <a:t> </a:t>
            </a:r>
            <a:r>
              <a:rPr lang="en-US" err="1">
                <a:ea typeface="+mn-lt"/>
                <a:cs typeface="+mn-lt"/>
              </a:rPr>
              <a:t>norādīti</a:t>
            </a:r>
          </a:p>
          <a:p>
            <a:pPr>
              <a:buNone/>
            </a:pPr>
            <a:r>
              <a:rPr lang="en-US" err="1">
                <a:ea typeface="+mn-lt"/>
                <a:cs typeface="+mn-lt"/>
              </a:rPr>
              <a:t>parametri</a:t>
            </a:r>
            <a:r>
              <a:rPr lang="en-US">
                <a:ea typeface="+mn-lt"/>
                <a:cs typeface="+mn-lt"/>
              </a:rPr>
              <a:t> (ja </a:t>
            </a:r>
            <a:r>
              <a:rPr lang="en-US" err="1">
                <a:ea typeface="+mn-lt"/>
                <a:cs typeface="+mn-lt"/>
              </a:rPr>
              <a:t>nepieciešams</a:t>
            </a:r>
            <a:r>
              <a:rPr lang="en-US">
                <a:ea typeface="+mn-lt"/>
                <a:cs typeface="+mn-lt"/>
              </a:rPr>
              <a:t>).</a:t>
            </a:r>
            <a:endParaRPr lang="en-US">
              <a:ea typeface="Calibri"/>
              <a:cs typeface="Calibri"/>
            </a:endParaRPr>
          </a:p>
          <a:p>
            <a:pPr marL="0" indent="0">
              <a:buNone/>
            </a:pPr>
            <a:endParaRPr lang="en-US">
              <a:ea typeface="Calibri"/>
              <a:cs typeface="Calibri"/>
            </a:endParaRPr>
          </a:p>
          <a:p>
            <a:pPr marL="0" indent="0">
              <a:buNone/>
            </a:pPr>
            <a:endParaRPr lang="en-US">
              <a:ea typeface="Calibri"/>
              <a:cs typeface="Calibri"/>
            </a:endParaRPr>
          </a:p>
        </p:txBody>
      </p:sp>
      <p:pic>
        <p:nvPicPr>
          <p:cNvPr id="4" name="Picture 3" descr="A close-up of a computer code&#10;&#10;AI-generated content may be incorrect.">
            <a:extLst>
              <a:ext uri="{FF2B5EF4-FFF2-40B4-BE49-F238E27FC236}">
                <a16:creationId xmlns:a16="http://schemas.microsoft.com/office/drawing/2014/main" id="{8F698B36-2A8A-7DD3-53DD-03E629C31B8F}"/>
              </a:ext>
            </a:extLst>
          </p:cNvPr>
          <p:cNvPicPr>
            <a:picLocks noChangeAspect="1"/>
          </p:cNvPicPr>
          <p:nvPr/>
        </p:nvPicPr>
        <p:blipFill>
          <a:blip r:embed="rId2"/>
          <a:stretch>
            <a:fillRect/>
          </a:stretch>
        </p:blipFill>
        <p:spPr>
          <a:xfrm>
            <a:off x="839478" y="2479289"/>
            <a:ext cx="8979752" cy="1527717"/>
          </a:xfrm>
          <a:prstGeom prst="rect">
            <a:avLst/>
          </a:prstGeom>
        </p:spPr>
      </p:pic>
      <p:pic>
        <p:nvPicPr>
          <p:cNvPr id="5" name="Picture 4">
            <a:extLst>
              <a:ext uri="{FF2B5EF4-FFF2-40B4-BE49-F238E27FC236}">
                <a16:creationId xmlns:a16="http://schemas.microsoft.com/office/drawing/2014/main" id="{5A8868A3-B0D5-703D-9FFD-40F113E35895}"/>
              </a:ext>
            </a:extLst>
          </p:cNvPr>
          <p:cNvPicPr>
            <a:picLocks noChangeAspect="1"/>
          </p:cNvPicPr>
          <p:nvPr/>
        </p:nvPicPr>
        <p:blipFill>
          <a:blip r:embed="rId3"/>
          <a:stretch>
            <a:fillRect/>
          </a:stretch>
        </p:blipFill>
        <p:spPr>
          <a:xfrm>
            <a:off x="837039" y="4397066"/>
            <a:ext cx="8092532" cy="1706601"/>
          </a:xfrm>
          <a:prstGeom prst="rect">
            <a:avLst/>
          </a:prstGeom>
        </p:spPr>
      </p:pic>
    </p:spTree>
    <p:extLst>
      <p:ext uri="{BB962C8B-B14F-4D97-AF65-F5344CB8AC3E}">
        <p14:creationId xmlns:p14="http://schemas.microsoft.com/office/powerpoint/2010/main" val="218300796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F90022-944B-02F5-3FCF-40DCF8053E85}"/>
              </a:ext>
            </a:extLst>
          </p:cNvPr>
          <p:cNvSpPr>
            <a:spLocks noGrp="1"/>
          </p:cNvSpPr>
          <p:nvPr>
            <p:ph idx="1"/>
          </p:nvPr>
        </p:nvSpPr>
        <p:spPr>
          <a:xfrm>
            <a:off x="838200" y="403845"/>
            <a:ext cx="10515600" cy="5773118"/>
          </a:xfrm>
        </p:spPr>
        <p:txBody>
          <a:bodyPr vert="horz" lIns="91440" tIns="45720" rIns="91440" bIns="45720" rtlCol="0" anchor="t">
            <a:normAutofit/>
          </a:bodyPr>
          <a:lstStyle/>
          <a:p>
            <a:pPr>
              <a:buNone/>
            </a:pPr>
            <a:r>
              <a:rPr lang="en-US" b="1" err="1"/>
              <a:t>Funkcijas</a:t>
            </a:r>
            <a:r>
              <a:rPr lang="en-US" b="1"/>
              <a:t> </a:t>
            </a:r>
            <a:r>
              <a:rPr lang="en-US" b="1" err="1"/>
              <a:t>ar</a:t>
            </a:r>
            <a:r>
              <a:rPr lang="en-US" b="1"/>
              <a:t> </a:t>
            </a:r>
            <a:r>
              <a:rPr lang="en-US" b="1" err="1"/>
              <a:t>parametriem</a:t>
            </a:r>
            <a:endParaRPr lang="en-US" err="1"/>
          </a:p>
          <a:p>
            <a:pPr>
              <a:buNone/>
            </a:pPr>
            <a:r>
              <a:rPr lang="en-US" err="1">
                <a:ea typeface="+mn-lt"/>
                <a:cs typeface="+mn-lt"/>
              </a:rPr>
              <a:t>Dažreiz</a:t>
            </a:r>
            <a:r>
              <a:rPr lang="en-US">
                <a:ea typeface="+mn-lt"/>
                <a:cs typeface="+mn-lt"/>
              </a:rPr>
              <a:t> </a:t>
            </a:r>
            <a:r>
              <a:rPr lang="en-US" err="1">
                <a:ea typeface="+mn-lt"/>
                <a:cs typeface="+mn-lt"/>
              </a:rPr>
              <a:t>vēlamies</a:t>
            </a:r>
            <a:r>
              <a:rPr lang="en-US">
                <a:ea typeface="+mn-lt"/>
                <a:cs typeface="+mn-lt"/>
              </a:rPr>
              <a:t> </a:t>
            </a:r>
            <a:r>
              <a:rPr lang="en-US" err="1">
                <a:ea typeface="+mn-lt"/>
                <a:cs typeface="+mn-lt"/>
              </a:rPr>
              <a:t>nodot</a:t>
            </a:r>
            <a:r>
              <a:rPr lang="en-US">
                <a:ea typeface="+mn-lt"/>
                <a:cs typeface="+mn-lt"/>
              </a:rPr>
              <a:t> </a:t>
            </a:r>
            <a:r>
              <a:rPr lang="en-US" err="1">
                <a:ea typeface="+mn-lt"/>
                <a:cs typeface="+mn-lt"/>
              </a:rPr>
              <a:t>funkcijai</a:t>
            </a:r>
            <a:r>
              <a:rPr lang="en-US">
                <a:ea typeface="+mn-lt"/>
                <a:cs typeface="+mn-lt"/>
              </a:rPr>
              <a:t> datus, lai </a:t>
            </a:r>
            <a:r>
              <a:rPr lang="en-US" err="1">
                <a:ea typeface="+mn-lt"/>
                <a:cs typeface="+mn-lt"/>
              </a:rPr>
              <a:t>tā</a:t>
            </a:r>
            <a:r>
              <a:rPr lang="en-US">
                <a:ea typeface="+mn-lt"/>
                <a:cs typeface="+mn-lt"/>
              </a:rPr>
              <a:t> </a:t>
            </a:r>
            <a:r>
              <a:rPr lang="en-US" err="1">
                <a:ea typeface="+mn-lt"/>
                <a:cs typeface="+mn-lt"/>
              </a:rPr>
              <a:t>varētu</a:t>
            </a:r>
            <a:r>
              <a:rPr lang="en-US">
                <a:ea typeface="+mn-lt"/>
                <a:cs typeface="+mn-lt"/>
              </a:rPr>
              <a:t> </a:t>
            </a:r>
            <a:r>
              <a:rPr lang="en-US" err="1">
                <a:ea typeface="+mn-lt"/>
                <a:cs typeface="+mn-lt"/>
              </a:rPr>
              <a:t>ar</a:t>
            </a:r>
            <a:r>
              <a:rPr lang="en-US">
                <a:ea typeface="+mn-lt"/>
                <a:cs typeface="+mn-lt"/>
              </a:rPr>
              <a:t> </a:t>
            </a:r>
            <a:r>
              <a:rPr lang="en-US" err="1">
                <a:ea typeface="+mn-lt"/>
                <a:cs typeface="+mn-lt"/>
              </a:rPr>
              <a:t>tiem</a:t>
            </a:r>
            <a:r>
              <a:rPr lang="en-US">
                <a:ea typeface="+mn-lt"/>
                <a:cs typeface="+mn-lt"/>
              </a:rPr>
              <a:t> </a:t>
            </a:r>
            <a:r>
              <a:rPr lang="en-US" err="1">
                <a:ea typeface="+mn-lt"/>
                <a:cs typeface="+mn-lt"/>
              </a:rPr>
              <a:t>strādāt</a:t>
            </a:r>
            <a:r>
              <a:rPr lang="en-US">
                <a:ea typeface="+mn-lt"/>
                <a:cs typeface="+mn-lt"/>
              </a:rPr>
              <a:t>.</a:t>
            </a:r>
            <a:endParaRPr lang="en-US"/>
          </a:p>
          <a:p>
            <a:pPr marL="0" indent="0">
              <a:buNone/>
            </a:pPr>
            <a:endParaRPr lang="en-US">
              <a:ea typeface="Calibri" panose="020F0502020204030204"/>
              <a:cs typeface="Calibri" panose="020F0502020204030204"/>
            </a:endParaRPr>
          </a:p>
        </p:txBody>
      </p:sp>
      <p:pic>
        <p:nvPicPr>
          <p:cNvPr id="4" name="Picture 3" descr="A close-up of a computer code&#10;&#10;AI-generated content may be incorrect.">
            <a:extLst>
              <a:ext uri="{FF2B5EF4-FFF2-40B4-BE49-F238E27FC236}">
                <a16:creationId xmlns:a16="http://schemas.microsoft.com/office/drawing/2014/main" id="{1A9A01D9-7551-EDBD-AABC-109783BD81FD}"/>
              </a:ext>
            </a:extLst>
          </p:cNvPr>
          <p:cNvPicPr>
            <a:picLocks noChangeAspect="1"/>
          </p:cNvPicPr>
          <p:nvPr/>
        </p:nvPicPr>
        <p:blipFill>
          <a:blip r:embed="rId2"/>
          <a:stretch>
            <a:fillRect/>
          </a:stretch>
        </p:blipFill>
        <p:spPr>
          <a:xfrm>
            <a:off x="840988" y="1595903"/>
            <a:ext cx="7090317" cy="1584634"/>
          </a:xfrm>
          <a:prstGeom prst="rect">
            <a:avLst/>
          </a:prstGeom>
        </p:spPr>
      </p:pic>
      <p:pic>
        <p:nvPicPr>
          <p:cNvPr id="5" name="Picture 4">
            <a:extLst>
              <a:ext uri="{FF2B5EF4-FFF2-40B4-BE49-F238E27FC236}">
                <a16:creationId xmlns:a16="http://schemas.microsoft.com/office/drawing/2014/main" id="{9078465A-A7B1-6BCA-4AC9-A36F8F73E6A6}"/>
              </a:ext>
            </a:extLst>
          </p:cNvPr>
          <p:cNvPicPr>
            <a:picLocks noChangeAspect="1"/>
          </p:cNvPicPr>
          <p:nvPr/>
        </p:nvPicPr>
        <p:blipFill>
          <a:blip r:embed="rId3"/>
          <a:stretch>
            <a:fillRect/>
          </a:stretch>
        </p:blipFill>
        <p:spPr>
          <a:xfrm>
            <a:off x="838432" y="3178446"/>
            <a:ext cx="5896671" cy="984327"/>
          </a:xfrm>
          <a:prstGeom prst="rect">
            <a:avLst/>
          </a:prstGeom>
        </p:spPr>
      </p:pic>
      <p:pic>
        <p:nvPicPr>
          <p:cNvPr id="6" name="Picture 5" descr="A white rectangular object with black text&#10;&#10;AI-generated content may be incorrect.">
            <a:extLst>
              <a:ext uri="{FF2B5EF4-FFF2-40B4-BE49-F238E27FC236}">
                <a16:creationId xmlns:a16="http://schemas.microsoft.com/office/drawing/2014/main" id="{9883E9B4-7AA9-9994-84EA-DC889CA940B3}"/>
              </a:ext>
            </a:extLst>
          </p:cNvPr>
          <p:cNvPicPr>
            <a:picLocks noChangeAspect="1"/>
          </p:cNvPicPr>
          <p:nvPr/>
        </p:nvPicPr>
        <p:blipFill>
          <a:blip r:embed="rId4"/>
          <a:stretch>
            <a:fillRect/>
          </a:stretch>
        </p:blipFill>
        <p:spPr>
          <a:xfrm>
            <a:off x="841452" y="4162078"/>
            <a:ext cx="5741948" cy="2687676"/>
          </a:xfrm>
          <a:prstGeom prst="rect">
            <a:avLst/>
          </a:prstGeom>
        </p:spPr>
      </p:pic>
    </p:spTree>
    <p:extLst>
      <p:ext uri="{BB962C8B-B14F-4D97-AF65-F5344CB8AC3E}">
        <p14:creationId xmlns:p14="http://schemas.microsoft.com/office/powerpoint/2010/main" val="134343789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D70340-C0D2-D148-1F15-05C3A3E0B9FA}"/>
              </a:ext>
            </a:extLst>
          </p:cNvPr>
          <p:cNvSpPr>
            <a:spLocks noGrp="1"/>
          </p:cNvSpPr>
          <p:nvPr>
            <p:ph idx="1"/>
          </p:nvPr>
        </p:nvSpPr>
        <p:spPr>
          <a:xfrm>
            <a:off x="717395" y="106478"/>
            <a:ext cx="10515600" cy="5782411"/>
          </a:xfrm>
        </p:spPr>
        <p:txBody>
          <a:bodyPr vert="horz" lIns="91440" tIns="45720" rIns="91440" bIns="45720" rtlCol="0" anchor="t">
            <a:normAutofit/>
          </a:bodyPr>
          <a:lstStyle/>
          <a:p>
            <a:pPr marL="0" indent="0">
              <a:buNone/>
            </a:pPr>
            <a:r>
              <a:rPr lang="en-US" err="1">
                <a:ea typeface="+mn-lt"/>
                <a:cs typeface="+mn-lt"/>
              </a:rPr>
              <a:t>Piemērs</a:t>
            </a:r>
            <a:r>
              <a:rPr lang="en-US">
                <a:ea typeface="+mn-lt"/>
                <a:cs typeface="+mn-lt"/>
              </a:rPr>
              <a:t> </a:t>
            </a:r>
            <a:r>
              <a:rPr lang="en-US" err="1">
                <a:ea typeface="+mn-lt"/>
                <a:cs typeface="+mn-lt"/>
              </a:rPr>
              <a:t>ar</a:t>
            </a:r>
            <a:r>
              <a:rPr lang="en-US">
                <a:ea typeface="+mn-lt"/>
                <a:cs typeface="+mn-lt"/>
              </a:rPr>
              <a:t> </a:t>
            </a:r>
            <a:r>
              <a:rPr lang="en-US" err="1">
                <a:ea typeface="+mn-lt"/>
                <a:cs typeface="+mn-lt"/>
              </a:rPr>
              <a:t>vairākiem</a:t>
            </a:r>
            <a:r>
              <a:rPr lang="en-US">
                <a:ea typeface="+mn-lt"/>
                <a:cs typeface="+mn-lt"/>
              </a:rPr>
              <a:t> </a:t>
            </a:r>
            <a:r>
              <a:rPr lang="en-US" err="1">
                <a:ea typeface="+mn-lt"/>
                <a:cs typeface="+mn-lt"/>
              </a:rPr>
              <a:t>parametriem</a:t>
            </a:r>
            <a:r>
              <a:rPr lang="en-US">
                <a:ea typeface="+mn-lt"/>
                <a:cs typeface="+mn-lt"/>
              </a:rPr>
              <a:t>:</a:t>
            </a:r>
          </a:p>
          <a:p>
            <a:pPr marL="0" indent="0">
              <a:buNone/>
            </a:pPr>
            <a:endParaRPr lang="en-US">
              <a:ea typeface="Calibri"/>
              <a:cs typeface="Calibri"/>
            </a:endParaRPr>
          </a:p>
        </p:txBody>
      </p:sp>
      <p:pic>
        <p:nvPicPr>
          <p:cNvPr id="4" name="Picture 3" descr="A close up of words&#10;&#10;AI-generated content may be incorrect.">
            <a:extLst>
              <a:ext uri="{FF2B5EF4-FFF2-40B4-BE49-F238E27FC236}">
                <a16:creationId xmlns:a16="http://schemas.microsoft.com/office/drawing/2014/main" id="{BC9AF4EC-EF45-4B94-F3FF-2A2F17283C8D}"/>
              </a:ext>
            </a:extLst>
          </p:cNvPr>
          <p:cNvPicPr>
            <a:picLocks noChangeAspect="1"/>
          </p:cNvPicPr>
          <p:nvPr/>
        </p:nvPicPr>
        <p:blipFill>
          <a:blip r:embed="rId2"/>
          <a:stretch>
            <a:fillRect/>
          </a:stretch>
        </p:blipFill>
        <p:spPr>
          <a:xfrm>
            <a:off x="857135" y="1090264"/>
            <a:ext cx="4381732" cy="1248471"/>
          </a:xfrm>
          <a:prstGeom prst="rect">
            <a:avLst/>
          </a:prstGeom>
        </p:spPr>
      </p:pic>
      <p:pic>
        <p:nvPicPr>
          <p:cNvPr id="5" name="Picture 4" descr="A close-up of a text&#10;&#10;AI-generated content may be incorrect.">
            <a:extLst>
              <a:ext uri="{FF2B5EF4-FFF2-40B4-BE49-F238E27FC236}">
                <a16:creationId xmlns:a16="http://schemas.microsoft.com/office/drawing/2014/main" id="{0C27AB12-DC6A-A8C3-B59F-5F6BB19539A3}"/>
              </a:ext>
            </a:extLst>
          </p:cNvPr>
          <p:cNvPicPr>
            <a:picLocks noChangeAspect="1"/>
          </p:cNvPicPr>
          <p:nvPr/>
        </p:nvPicPr>
        <p:blipFill>
          <a:blip r:embed="rId3"/>
          <a:stretch>
            <a:fillRect/>
          </a:stretch>
        </p:blipFill>
        <p:spPr>
          <a:xfrm>
            <a:off x="858761" y="2343151"/>
            <a:ext cx="4378479" cy="1214553"/>
          </a:xfrm>
          <a:prstGeom prst="rect">
            <a:avLst/>
          </a:prstGeom>
        </p:spPr>
      </p:pic>
    </p:spTree>
    <p:extLst>
      <p:ext uri="{BB962C8B-B14F-4D97-AF65-F5344CB8AC3E}">
        <p14:creationId xmlns:p14="http://schemas.microsoft.com/office/powerpoint/2010/main" val="1379926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D1999-D18F-5815-7253-296E1204B8F6}"/>
              </a:ext>
            </a:extLst>
          </p:cNvPr>
          <p:cNvSpPr>
            <a:spLocks noGrp="1"/>
          </p:cNvSpPr>
          <p:nvPr>
            <p:ph type="title"/>
          </p:nvPr>
        </p:nvSpPr>
        <p:spPr/>
        <p:txBody>
          <a:bodyPr/>
          <a:lstStyle/>
          <a:p>
            <a:r>
              <a:rPr lang="en-US" err="1">
                <a:cs typeface="Calibri Light"/>
              </a:rPr>
              <a:t>Praktiskais</a:t>
            </a:r>
            <a:r>
              <a:rPr lang="en-US">
                <a:cs typeface="Calibri Light"/>
              </a:rPr>
              <a:t> </a:t>
            </a:r>
            <a:r>
              <a:rPr lang="en-US" err="1">
                <a:cs typeface="Calibri Light"/>
              </a:rPr>
              <a:t>uzdevums</a:t>
            </a:r>
            <a:endParaRPr lang="en-US" err="1"/>
          </a:p>
        </p:txBody>
      </p:sp>
      <p:sp>
        <p:nvSpPr>
          <p:cNvPr id="3" name="Content Placeholder 2">
            <a:extLst>
              <a:ext uri="{FF2B5EF4-FFF2-40B4-BE49-F238E27FC236}">
                <a16:creationId xmlns:a16="http://schemas.microsoft.com/office/drawing/2014/main" id="{2EE7D7F3-F98A-B911-CAE8-78D6174D2E8D}"/>
              </a:ext>
            </a:extLst>
          </p:cNvPr>
          <p:cNvSpPr>
            <a:spLocks noGrp="1"/>
          </p:cNvSpPr>
          <p:nvPr>
            <p:ph idx="1"/>
          </p:nvPr>
        </p:nvSpPr>
        <p:spPr/>
        <p:txBody>
          <a:bodyPr vert="horz" lIns="91440" tIns="45720" rIns="91440" bIns="45720" rtlCol="0" anchor="t">
            <a:normAutofit/>
          </a:bodyPr>
          <a:lstStyle/>
          <a:p>
            <a:pPr marL="0" indent="0">
              <a:buNone/>
            </a:pPr>
            <a:r>
              <a:rPr lang="en-US" err="1">
                <a:ea typeface="+mn-lt"/>
                <a:cs typeface="+mn-lt"/>
              </a:rPr>
              <a:t>Uzrakstīt</a:t>
            </a:r>
            <a:r>
              <a:rPr lang="en-US">
                <a:ea typeface="+mn-lt"/>
                <a:cs typeface="+mn-lt"/>
              </a:rPr>
              <a:t> </a:t>
            </a:r>
            <a:r>
              <a:rPr lang="en-US" err="1">
                <a:ea typeface="+mn-lt"/>
                <a:cs typeface="+mn-lt"/>
              </a:rPr>
              <a:t>programmu</a:t>
            </a:r>
            <a:r>
              <a:rPr lang="en-US">
                <a:ea typeface="+mn-lt"/>
                <a:cs typeface="+mn-lt"/>
              </a:rPr>
              <a:t>, </a:t>
            </a:r>
            <a:r>
              <a:rPr lang="en-US" err="1">
                <a:ea typeface="+mn-lt"/>
                <a:cs typeface="+mn-lt"/>
              </a:rPr>
              <a:t>kura</a:t>
            </a:r>
            <a:r>
              <a:rPr lang="en-US">
                <a:ea typeface="+mn-lt"/>
                <a:cs typeface="+mn-lt"/>
              </a:rPr>
              <a:t> </a:t>
            </a:r>
            <a:r>
              <a:rPr lang="en-US" err="1">
                <a:ea typeface="+mn-lt"/>
                <a:cs typeface="+mn-lt"/>
              </a:rPr>
              <a:t>pārbauda</a:t>
            </a:r>
            <a:r>
              <a:rPr lang="en-US">
                <a:ea typeface="+mn-lt"/>
                <a:cs typeface="+mn-lt"/>
              </a:rPr>
              <a:t> </a:t>
            </a:r>
            <a:r>
              <a:rPr lang="en-US" err="1">
                <a:ea typeface="+mn-lt"/>
                <a:cs typeface="+mn-lt"/>
              </a:rPr>
              <a:t>vai</a:t>
            </a:r>
            <a:r>
              <a:rPr lang="en-US">
                <a:ea typeface="+mn-lt"/>
                <a:cs typeface="+mn-lt"/>
              </a:rPr>
              <a:t> </a:t>
            </a:r>
            <a:r>
              <a:rPr lang="en-US" err="1">
                <a:ea typeface="+mn-lt"/>
                <a:cs typeface="+mn-lt"/>
              </a:rPr>
              <a:t>ievadītais</a:t>
            </a:r>
            <a:r>
              <a:rPr lang="en-US">
                <a:ea typeface="+mn-lt"/>
                <a:cs typeface="+mn-lt"/>
              </a:rPr>
              <a:t> </a:t>
            </a:r>
            <a:r>
              <a:rPr lang="en-US" err="1">
                <a:ea typeface="+mn-lt"/>
                <a:cs typeface="+mn-lt"/>
              </a:rPr>
              <a:t>skaitlis</a:t>
            </a:r>
            <a:r>
              <a:rPr lang="en-US">
                <a:ea typeface="+mn-lt"/>
                <a:cs typeface="+mn-lt"/>
              </a:rPr>
              <a:t> </a:t>
            </a:r>
            <a:r>
              <a:rPr lang="en-US" err="1">
                <a:ea typeface="+mn-lt"/>
                <a:cs typeface="+mn-lt"/>
              </a:rPr>
              <a:t>ir</a:t>
            </a:r>
            <a:r>
              <a:rPr lang="en-US">
                <a:ea typeface="+mn-lt"/>
                <a:cs typeface="+mn-lt"/>
              </a:rPr>
              <a:t> </a:t>
            </a:r>
            <a:r>
              <a:rPr lang="en-US" err="1">
                <a:ea typeface="+mn-lt"/>
                <a:cs typeface="+mn-lt"/>
              </a:rPr>
              <a:t>pozitīvs</a:t>
            </a:r>
            <a:r>
              <a:rPr lang="en-US">
                <a:ea typeface="+mn-lt"/>
                <a:cs typeface="+mn-lt"/>
              </a:rPr>
              <a:t>, </a:t>
            </a:r>
            <a:r>
              <a:rPr lang="en-US" err="1">
                <a:ea typeface="+mn-lt"/>
                <a:cs typeface="+mn-lt"/>
              </a:rPr>
              <a:t>negatīvs</a:t>
            </a:r>
            <a:r>
              <a:rPr lang="en-US">
                <a:ea typeface="+mn-lt"/>
                <a:cs typeface="+mn-lt"/>
              </a:rPr>
              <a:t> </a:t>
            </a:r>
            <a:r>
              <a:rPr lang="en-US" err="1">
                <a:ea typeface="+mn-lt"/>
                <a:cs typeface="+mn-lt"/>
              </a:rPr>
              <a:t>vai</a:t>
            </a:r>
            <a:r>
              <a:rPr lang="en-US">
                <a:ea typeface="+mn-lt"/>
                <a:cs typeface="+mn-lt"/>
              </a:rPr>
              <a:t> </a:t>
            </a:r>
            <a:r>
              <a:rPr lang="en-US" err="1">
                <a:ea typeface="+mn-lt"/>
                <a:cs typeface="+mn-lt"/>
              </a:rPr>
              <a:t>nulle</a:t>
            </a:r>
            <a:r>
              <a:rPr lang="en-US">
                <a:ea typeface="+mn-lt"/>
                <a:cs typeface="+mn-lt"/>
              </a:rPr>
              <a:t>. Ja </a:t>
            </a:r>
            <a:r>
              <a:rPr lang="en-US" err="1">
                <a:ea typeface="+mn-lt"/>
                <a:cs typeface="+mn-lt"/>
              </a:rPr>
              <a:t>skaitlis</a:t>
            </a:r>
            <a:r>
              <a:rPr lang="en-US">
                <a:ea typeface="+mn-lt"/>
                <a:cs typeface="+mn-lt"/>
              </a:rPr>
              <a:t> </a:t>
            </a:r>
            <a:r>
              <a:rPr lang="en-US" err="1">
                <a:ea typeface="+mn-lt"/>
                <a:cs typeface="+mn-lt"/>
              </a:rPr>
              <a:t>ir</a:t>
            </a:r>
            <a:r>
              <a:rPr lang="en-US">
                <a:ea typeface="+mn-lt"/>
                <a:cs typeface="+mn-lt"/>
              </a:rPr>
              <a:t> </a:t>
            </a:r>
            <a:r>
              <a:rPr lang="en-US" err="1">
                <a:ea typeface="+mn-lt"/>
                <a:cs typeface="+mn-lt"/>
              </a:rPr>
              <a:t>negatīvs</a:t>
            </a:r>
            <a:r>
              <a:rPr lang="en-US">
                <a:ea typeface="+mn-lt"/>
                <a:cs typeface="+mn-lt"/>
              </a:rPr>
              <a:t>, </a:t>
            </a:r>
            <a:r>
              <a:rPr lang="en-US" err="1">
                <a:ea typeface="+mn-lt"/>
                <a:cs typeface="+mn-lt"/>
              </a:rPr>
              <a:t>izprintēt</a:t>
            </a:r>
            <a:r>
              <a:rPr lang="en-US">
                <a:ea typeface="+mn-lt"/>
                <a:cs typeface="+mn-lt"/>
              </a:rPr>
              <a:t> "</a:t>
            </a:r>
            <a:r>
              <a:rPr lang="en-US" err="1">
                <a:ea typeface="+mn-lt"/>
                <a:cs typeface="+mn-lt"/>
              </a:rPr>
              <a:t>skaitlis</a:t>
            </a:r>
            <a:r>
              <a:rPr lang="en-US">
                <a:ea typeface="+mn-lt"/>
                <a:cs typeface="+mn-lt"/>
              </a:rPr>
              <a:t> </a:t>
            </a:r>
            <a:r>
              <a:rPr lang="en-US" err="1">
                <a:ea typeface="+mn-lt"/>
                <a:cs typeface="+mn-lt"/>
              </a:rPr>
              <a:t>ir</a:t>
            </a:r>
            <a:r>
              <a:rPr lang="en-US">
                <a:ea typeface="+mn-lt"/>
                <a:cs typeface="+mn-lt"/>
              </a:rPr>
              <a:t> </a:t>
            </a:r>
            <a:r>
              <a:rPr lang="en-US" err="1">
                <a:ea typeface="+mn-lt"/>
                <a:cs typeface="+mn-lt"/>
              </a:rPr>
              <a:t>negativs</a:t>
            </a:r>
            <a:r>
              <a:rPr lang="en-US">
                <a:ea typeface="+mn-lt"/>
                <a:cs typeface="+mn-lt"/>
              </a:rPr>
              <a:t>", ja </a:t>
            </a:r>
            <a:r>
              <a:rPr lang="en-US" err="1">
                <a:ea typeface="+mn-lt"/>
                <a:cs typeface="+mn-lt"/>
              </a:rPr>
              <a:t>skaitlis</a:t>
            </a:r>
            <a:r>
              <a:rPr lang="en-US">
                <a:ea typeface="+mn-lt"/>
                <a:cs typeface="+mn-lt"/>
              </a:rPr>
              <a:t> </a:t>
            </a:r>
            <a:r>
              <a:rPr lang="en-US" err="1">
                <a:ea typeface="+mn-lt"/>
                <a:cs typeface="+mn-lt"/>
              </a:rPr>
              <a:t>ir</a:t>
            </a:r>
            <a:r>
              <a:rPr lang="en-US">
                <a:ea typeface="+mn-lt"/>
                <a:cs typeface="+mn-lt"/>
              </a:rPr>
              <a:t> </a:t>
            </a:r>
            <a:r>
              <a:rPr lang="en-US" err="1">
                <a:ea typeface="+mn-lt"/>
                <a:cs typeface="+mn-lt"/>
              </a:rPr>
              <a:t>pozitīvs</a:t>
            </a:r>
            <a:r>
              <a:rPr lang="en-US">
                <a:ea typeface="+mn-lt"/>
                <a:cs typeface="+mn-lt"/>
              </a:rPr>
              <a:t>, </a:t>
            </a:r>
            <a:r>
              <a:rPr lang="en-US" err="1">
                <a:ea typeface="+mn-lt"/>
                <a:cs typeface="+mn-lt"/>
              </a:rPr>
              <a:t>izprintēt</a:t>
            </a:r>
            <a:r>
              <a:rPr lang="en-US">
                <a:ea typeface="+mn-lt"/>
                <a:cs typeface="+mn-lt"/>
              </a:rPr>
              <a:t> "</a:t>
            </a:r>
            <a:r>
              <a:rPr lang="en-US" err="1">
                <a:ea typeface="+mn-lt"/>
                <a:cs typeface="+mn-lt"/>
              </a:rPr>
              <a:t>skaitlis</a:t>
            </a:r>
            <a:r>
              <a:rPr lang="en-US">
                <a:ea typeface="+mn-lt"/>
                <a:cs typeface="+mn-lt"/>
              </a:rPr>
              <a:t> </a:t>
            </a:r>
            <a:r>
              <a:rPr lang="en-US" err="1">
                <a:ea typeface="+mn-lt"/>
                <a:cs typeface="+mn-lt"/>
              </a:rPr>
              <a:t>ir</a:t>
            </a:r>
            <a:r>
              <a:rPr lang="en-US">
                <a:ea typeface="+mn-lt"/>
                <a:cs typeface="+mn-lt"/>
              </a:rPr>
              <a:t> </a:t>
            </a:r>
            <a:r>
              <a:rPr lang="en-US" err="1">
                <a:ea typeface="+mn-lt"/>
                <a:cs typeface="+mn-lt"/>
              </a:rPr>
              <a:t>pozitivs</a:t>
            </a:r>
            <a:r>
              <a:rPr lang="en-US">
                <a:ea typeface="+mn-lt"/>
                <a:cs typeface="+mn-lt"/>
              </a:rPr>
              <a:t>", ja </a:t>
            </a:r>
            <a:r>
              <a:rPr lang="en-US" err="1">
                <a:ea typeface="+mn-lt"/>
                <a:cs typeface="+mn-lt"/>
              </a:rPr>
              <a:t>skaitlis</a:t>
            </a:r>
            <a:r>
              <a:rPr lang="en-US">
                <a:ea typeface="+mn-lt"/>
                <a:cs typeface="+mn-lt"/>
              </a:rPr>
              <a:t> </a:t>
            </a:r>
            <a:r>
              <a:rPr lang="en-US" err="1">
                <a:ea typeface="+mn-lt"/>
                <a:cs typeface="+mn-lt"/>
              </a:rPr>
              <a:t>ir</a:t>
            </a:r>
            <a:r>
              <a:rPr lang="en-US">
                <a:ea typeface="+mn-lt"/>
                <a:cs typeface="+mn-lt"/>
              </a:rPr>
              <a:t> 0, </a:t>
            </a:r>
            <a:r>
              <a:rPr lang="en-US" err="1">
                <a:ea typeface="+mn-lt"/>
                <a:cs typeface="+mn-lt"/>
              </a:rPr>
              <a:t>izprintēt</a:t>
            </a:r>
            <a:r>
              <a:rPr lang="en-US">
                <a:ea typeface="+mn-lt"/>
                <a:cs typeface="+mn-lt"/>
              </a:rPr>
              <a:t> "</a:t>
            </a:r>
            <a:r>
              <a:rPr lang="en-US" err="1">
                <a:ea typeface="+mn-lt"/>
                <a:cs typeface="+mn-lt"/>
              </a:rPr>
              <a:t>skaitlis</a:t>
            </a:r>
            <a:r>
              <a:rPr lang="en-US">
                <a:ea typeface="+mn-lt"/>
                <a:cs typeface="+mn-lt"/>
              </a:rPr>
              <a:t> </a:t>
            </a:r>
            <a:r>
              <a:rPr lang="en-US" err="1">
                <a:ea typeface="+mn-lt"/>
                <a:cs typeface="+mn-lt"/>
              </a:rPr>
              <a:t>ir</a:t>
            </a:r>
            <a:r>
              <a:rPr lang="en-US">
                <a:ea typeface="+mn-lt"/>
                <a:cs typeface="+mn-lt"/>
              </a:rPr>
              <a:t> </a:t>
            </a:r>
            <a:r>
              <a:rPr lang="en-US" err="1">
                <a:ea typeface="+mn-lt"/>
                <a:cs typeface="+mn-lt"/>
              </a:rPr>
              <a:t>nulle</a:t>
            </a:r>
            <a:r>
              <a:rPr lang="en-US">
                <a:ea typeface="+mn-lt"/>
                <a:cs typeface="+mn-lt"/>
              </a:rPr>
              <a:t>".</a:t>
            </a:r>
            <a:endParaRPr lang="en-US"/>
          </a:p>
        </p:txBody>
      </p:sp>
    </p:spTree>
    <p:extLst>
      <p:ext uri="{BB962C8B-B14F-4D97-AF65-F5344CB8AC3E}">
        <p14:creationId xmlns:p14="http://schemas.microsoft.com/office/powerpoint/2010/main" val="193908037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95F194-FAFD-FF4D-4522-E9480FC47578}"/>
              </a:ext>
            </a:extLst>
          </p:cNvPr>
          <p:cNvSpPr>
            <a:spLocks noGrp="1"/>
          </p:cNvSpPr>
          <p:nvPr>
            <p:ph idx="1"/>
          </p:nvPr>
        </p:nvSpPr>
        <p:spPr>
          <a:xfrm>
            <a:off x="838200" y="431723"/>
            <a:ext cx="10515600" cy="5745240"/>
          </a:xfrm>
        </p:spPr>
        <p:txBody>
          <a:bodyPr vert="horz" lIns="91440" tIns="45720" rIns="91440" bIns="45720" rtlCol="0" anchor="t">
            <a:normAutofit/>
          </a:bodyPr>
          <a:lstStyle/>
          <a:p>
            <a:pPr marL="0" indent="0">
              <a:buNone/>
            </a:pPr>
            <a:r>
              <a:rPr lang="en-US" b="1" err="1"/>
              <a:t>Noklusētās</a:t>
            </a:r>
            <a:r>
              <a:rPr lang="en-US" b="1"/>
              <a:t> </a:t>
            </a:r>
            <a:r>
              <a:rPr lang="en-US" b="1" err="1"/>
              <a:t>vērtības</a:t>
            </a:r>
            <a:r>
              <a:rPr lang="en-US" b="1"/>
              <a:t> </a:t>
            </a:r>
            <a:r>
              <a:rPr lang="en-US" b="1" err="1"/>
              <a:t>parametriem</a:t>
            </a:r>
            <a:endParaRPr lang="en-US">
              <a:ea typeface="Calibri" panose="020F0502020204030204"/>
              <a:cs typeface="Calibri" panose="020F0502020204030204"/>
            </a:endParaRPr>
          </a:p>
          <a:p>
            <a:pPr marL="0" indent="0">
              <a:buNone/>
            </a:pPr>
            <a:r>
              <a:rPr lang="en-US">
                <a:ea typeface="+mn-lt"/>
                <a:cs typeface="+mn-lt"/>
              </a:rPr>
              <a:t>Ja </a:t>
            </a:r>
            <a:r>
              <a:rPr lang="en-US" err="1">
                <a:ea typeface="+mn-lt"/>
                <a:cs typeface="+mn-lt"/>
              </a:rPr>
              <a:t>parametram</a:t>
            </a:r>
            <a:r>
              <a:rPr lang="en-US">
                <a:ea typeface="+mn-lt"/>
                <a:cs typeface="+mn-lt"/>
              </a:rPr>
              <a:t> </a:t>
            </a:r>
            <a:r>
              <a:rPr lang="en-US" err="1">
                <a:ea typeface="+mn-lt"/>
                <a:cs typeface="+mn-lt"/>
              </a:rPr>
              <a:t>piešķiram</a:t>
            </a:r>
            <a:r>
              <a:rPr lang="en-US">
                <a:ea typeface="+mn-lt"/>
                <a:cs typeface="+mn-lt"/>
              </a:rPr>
              <a:t> </a:t>
            </a:r>
            <a:r>
              <a:rPr lang="en-US" err="1">
                <a:ea typeface="+mn-lt"/>
                <a:cs typeface="+mn-lt"/>
              </a:rPr>
              <a:t>noklusējuma</a:t>
            </a:r>
            <a:r>
              <a:rPr lang="en-US">
                <a:ea typeface="+mn-lt"/>
                <a:cs typeface="+mn-lt"/>
              </a:rPr>
              <a:t> </a:t>
            </a:r>
            <a:r>
              <a:rPr lang="en-US" err="1">
                <a:ea typeface="+mn-lt"/>
                <a:cs typeface="+mn-lt"/>
              </a:rPr>
              <a:t>vērtību</a:t>
            </a:r>
            <a:r>
              <a:rPr lang="en-US">
                <a:ea typeface="+mn-lt"/>
                <a:cs typeface="+mn-lt"/>
              </a:rPr>
              <a:t>, to var </a:t>
            </a:r>
            <a:r>
              <a:rPr lang="en-US" err="1">
                <a:ea typeface="+mn-lt"/>
                <a:cs typeface="+mn-lt"/>
              </a:rPr>
              <a:t>izlaist</a:t>
            </a:r>
            <a:r>
              <a:rPr lang="en-US">
                <a:ea typeface="+mn-lt"/>
                <a:cs typeface="+mn-lt"/>
              </a:rPr>
              <a:t> </a:t>
            </a:r>
            <a:r>
              <a:rPr lang="en-US" err="1">
                <a:ea typeface="+mn-lt"/>
                <a:cs typeface="+mn-lt"/>
              </a:rPr>
              <a:t>funkcijas</a:t>
            </a:r>
            <a:r>
              <a:rPr lang="en-US">
                <a:ea typeface="+mn-lt"/>
                <a:cs typeface="+mn-lt"/>
              </a:rPr>
              <a:t> </a:t>
            </a:r>
            <a:r>
              <a:rPr lang="en-US" err="1">
                <a:ea typeface="+mn-lt"/>
                <a:cs typeface="+mn-lt"/>
              </a:rPr>
              <a:t>izsaukumā</a:t>
            </a:r>
            <a:r>
              <a:rPr lang="en-US">
                <a:ea typeface="+mn-lt"/>
                <a:cs typeface="+mn-lt"/>
              </a:rPr>
              <a:t>.</a:t>
            </a:r>
            <a:endParaRPr lang="en-US">
              <a:ea typeface="Calibri"/>
              <a:cs typeface="Calibri"/>
            </a:endParaRPr>
          </a:p>
          <a:p>
            <a:endParaRPr lang="en-US">
              <a:ea typeface="Calibri"/>
              <a:cs typeface="Calibri"/>
            </a:endParaRPr>
          </a:p>
        </p:txBody>
      </p:sp>
      <p:pic>
        <p:nvPicPr>
          <p:cNvPr id="4" name="Picture 3" descr="A close-up of a word&#10;&#10;AI-generated content may be incorrect.">
            <a:extLst>
              <a:ext uri="{FF2B5EF4-FFF2-40B4-BE49-F238E27FC236}">
                <a16:creationId xmlns:a16="http://schemas.microsoft.com/office/drawing/2014/main" id="{48C54A4D-9F5F-426B-7E11-8D13F70D82EE}"/>
              </a:ext>
            </a:extLst>
          </p:cNvPr>
          <p:cNvPicPr>
            <a:picLocks noChangeAspect="1"/>
          </p:cNvPicPr>
          <p:nvPr/>
        </p:nvPicPr>
        <p:blipFill>
          <a:blip r:embed="rId2"/>
          <a:stretch>
            <a:fillRect/>
          </a:stretch>
        </p:blipFill>
        <p:spPr>
          <a:xfrm>
            <a:off x="938446" y="1908020"/>
            <a:ext cx="8670305" cy="1304228"/>
          </a:xfrm>
          <a:prstGeom prst="rect">
            <a:avLst/>
          </a:prstGeom>
        </p:spPr>
      </p:pic>
      <p:pic>
        <p:nvPicPr>
          <p:cNvPr id="5" name="Picture 4" descr="A close up of a text&#10;&#10;AI-generated content may be incorrect.">
            <a:extLst>
              <a:ext uri="{FF2B5EF4-FFF2-40B4-BE49-F238E27FC236}">
                <a16:creationId xmlns:a16="http://schemas.microsoft.com/office/drawing/2014/main" id="{464E3DBB-AB86-8C82-9CCF-6ABEEDAB8EF5}"/>
              </a:ext>
            </a:extLst>
          </p:cNvPr>
          <p:cNvPicPr>
            <a:picLocks noChangeAspect="1"/>
          </p:cNvPicPr>
          <p:nvPr/>
        </p:nvPicPr>
        <p:blipFill>
          <a:blip r:embed="rId3"/>
          <a:stretch>
            <a:fillRect/>
          </a:stretch>
        </p:blipFill>
        <p:spPr>
          <a:xfrm>
            <a:off x="836573" y="3216895"/>
            <a:ext cx="7442974" cy="1492869"/>
          </a:xfrm>
          <a:prstGeom prst="rect">
            <a:avLst/>
          </a:prstGeom>
        </p:spPr>
      </p:pic>
      <p:pic>
        <p:nvPicPr>
          <p:cNvPr id="6" name="Picture 5" descr="A close up of words&#10;&#10;AI-generated content may be incorrect.">
            <a:extLst>
              <a:ext uri="{FF2B5EF4-FFF2-40B4-BE49-F238E27FC236}">
                <a16:creationId xmlns:a16="http://schemas.microsoft.com/office/drawing/2014/main" id="{F509935B-FCFB-382B-4D9D-BD6FE954B31B}"/>
              </a:ext>
            </a:extLst>
          </p:cNvPr>
          <p:cNvPicPr>
            <a:picLocks noChangeAspect="1"/>
          </p:cNvPicPr>
          <p:nvPr/>
        </p:nvPicPr>
        <p:blipFill>
          <a:blip r:embed="rId4"/>
          <a:stretch>
            <a:fillRect/>
          </a:stretch>
        </p:blipFill>
        <p:spPr>
          <a:xfrm>
            <a:off x="838664" y="5379187"/>
            <a:ext cx="4808963" cy="1108384"/>
          </a:xfrm>
          <a:prstGeom prst="rect">
            <a:avLst/>
          </a:prstGeom>
        </p:spPr>
      </p:pic>
    </p:spTree>
    <p:extLst>
      <p:ext uri="{BB962C8B-B14F-4D97-AF65-F5344CB8AC3E}">
        <p14:creationId xmlns:p14="http://schemas.microsoft.com/office/powerpoint/2010/main" val="98501960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5E2F0-091B-47A4-E34C-C26279503B98}"/>
              </a:ext>
            </a:extLst>
          </p:cNvPr>
          <p:cNvSpPr>
            <a:spLocks noGrp="1"/>
          </p:cNvSpPr>
          <p:nvPr>
            <p:ph type="title"/>
          </p:nvPr>
        </p:nvSpPr>
        <p:spPr/>
        <p:txBody>
          <a:bodyPr/>
          <a:lstStyle/>
          <a:p>
            <a:r>
              <a:rPr lang="en-US" err="1">
                <a:ea typeface="Calibri Light"/>
                <a:cs typeface="Calibri Light"/>
              </a:rPr>
              <a:t>Praktiskais</a:t>
            </a:r>
            <a:r>
              <a:rPr lang="en-US">
                <a:ea typeface="Calibri Light"/>
                <a:cs typeface="Calibri Light"/>
              </a:rPr>
              <a:t> </a:t>
            </a:r>
            <a:r>
              <a:rPr lang="en-US" err="1">
                <a:ea typeface="Calibri Light"/>
                <a:cs typeface="Calibri Light"/>
              </a:rPr>
              <a:t>uzdevums</a:t>
            </a:r>
            <a:endParaRPr lang="en-US" err="1"/>
          </a:p>
        </p:txBody>
      </p:sp>
      <p:sp>
        <p:nvSpPr>
          <p:cNvPr id="3" name="Content Placeholder 2">
            <a:extLst>
              <a:ext uri="{FF2B5EF4-FFF2-40B4-BE49-F238E27FC236}">
                <a16:creationId xmlns:a16="http://schemas.microsoft.com/office/drawing/2014/main" id="{5C02B8B3-F04D-A5BC-88AD-09FEC8848CD0}"/>
              </a:ext>
            </a:extLst>
          </p:cNvPr>
          <p:cNvSpPr>
            <a:spLocks noGrp="1"/>
          </p:cNvSpPr>
          <p:nvPr>
            <p:ph idx="1"/>
          </p:nvPr>
        </p:nvSpPr>
        <p:spPr/>
        <p:txBody>
          <a:bodyPr vert="horz" lIns="91440" tIns="45720" rIns="91440" bIns="45720" rtlCol="0" anchor="t">
            <a:normAutofit/>
          </a:bodyPr>
          <a:lstStyle/>
          <a:p>
            <a:pPr>
              <a:buNone/>
            </a:pPr>
            <a:r>
              <a:rPr lang="en-US" b="1" err="1"/>
              <a:t>Burvju</a:t>
            </a:r>
            <a:r>
              <a:rPr lang="en-US" b="1"/>
              <a:t> </a:t>
            </a:r>
            <a:r>
              <a:rPr lang="en-US" b="1" err="1"/>
              <a:t>spogulis</a:t>
            </a:r>
            <a:endParaRPr lang="en-US" err="1"/>
          </a:p>
          <a:p>
            <a:pPr>
              <a:buNone/>
            </a:pPr>
            <a:r>
              <a:rPr lang="en-US" b="1" err="1">
                <a:ea typeface="+mn-lt"/>
                <a:cs typeface="+mn-lt"/>
              </a:rPr>
              <a:t>Uzdevums</a:t>
            </a:r>
            <a:r>
              <a:rPr lang="en-US" b="1">
                <a:ea typeface="+mn-lt"/>
                <a:cs typeface="+mn-lt"/>
              </a:rPr>
              <a:t>:</a:t>
            </a:r>
            <a:endParaRPr lang="en-US"/>
          </a:p>
          <a:p>
            <a:pPr>
              <a:buNone/>
            </a:pPr>
            <a:r>
              <a:rPr lang="en-US" err="1">
                <a:ea typeface="+mn-lt"/>
                <a:cs typeface="+mn-lt"/>
              </a:rPr>
              <a:t>Izveidojiet</a:t>
            </a:r>
            <a:r>
              <a:rPr lang="en-US">
                <a:ea typeface="+mn-lt"/>
                <a:cs typeface="+mn-lt"/>
              </a:rPr>
              <a:t> </a:t>
            </a:r>
            <a:r>
              <a:rPr lang="en-US" err="1">
                <a:ea typeface="+mn-lt"/>
                <a:cs typeface="+mn-lt"/>
              </a:rPr>
              <a:t>funkciju</a:t>
            </a:r>
            <a:r>
              <a:rPr lang="en-US">
                <a:ea typeface="+mn-lt"/>
                <a:cs typeface="+mn-lt"/>
              </a:rPr>
              <a:t> </a:t>
            </a:r>
            <a:r>
              <a:rPr lang="en-US" err="1">
                <a:latin typeface="Consolas"/>
                <a:ea typeface="Calibri" panose="020F0502020204030204"/>
                <a:cs typeface="Calibri" panose="020F0502020204030204"/>
              </a:rPr>
              <a:t>burvju_spogulis</a:t>
            </a:r>
            <a:r>
              <a:rPr lang="en-US">
                <a:latin typeface="Consolas"/>
                <a:ea typeface="Calibri" panose="020F0502020204030204"/>
                <a:cs typeface="Calibri" panose="020F0502020204030204"/>
              </a:rPr>
              <a:t>(</a:t>
            </a:r>
            <a:r>
              <a:rPr lang="en-US" err="1">
                <a:latin typeface="Consolas"/>
                <a:ea typeface="Calibri" panose="020F0502020204030204"/>
                <a:cs typeface="Calibri" panose="020F0502020204030204"/>
              </a:rPr>
              <a:t>teksts</a:t>
            </a:r>
            <a:r>
              <a:rPr lang="en-US">
                <a:latin typeface="Consolas"/>
                <a:ea typeface="Calibri" panose="020F0502020204030204"/>
                <a:cs typeface="Calibri" panose="020F0502020204030204"/>
              </a:rPr>
              <a:t>)</a:t>
            </a:r>
            <a:r>
              <a:rPr lang="en-US">
                <a:ea typeface="+mn-lt"/>
                <a:cs typeface="+mn-lt"/>
              </a:rPr>
              <a:t>, kas </a:t>
            </a:r>
            <a:r>
              <a:rPr lang="en-US" err="1">
                <a:ea typeface="+mn-lt"/>
                <a:cs typeface="+mn-lt"/>
              </a:rPr>
              <a:t>pieņem</a:t>
            </a:r>
            <a:r>
              <a:rPr lang="en-US">
                <a:ea typeface="+mn-lt"/>
                <a:cs typeface="+mn-lt"/>
              </a:rPr>
              <a:t> </a:t>
            </a:r>
            <a:r>
              <a:rPr lang="en-US" err="1">
                <a:ea typeface="+mn-lt"/>
                <a:cs typeface="+mn-lt"/>
              </a:rPr>
              <a:t>vārdu</a:t>
            </a:r>
            <a:r>
              <a:rPr lang="en-US">
                <a:ea typeface="+mn-lt"/>
                <a:cs typeface="+mn-lt"/>
              </a:rPr>
              <a:t> </a:t>
            </a:r>
            <a:r>
              <a:rPr lang="en-US" err="1">
                <a:ea typeface="+mn-lt"/>
                <a:cs typeface="+mn-lt"/>
              </a:rPr>
              <a:t>vai</a:t>
            </a:r>
            <a:r>
              <a:rPr lang="en-US">
                <a:ea typeface="+mn-lt"/>
                <a:cs typeface="+mn-lt"/>
              </a:rPr>
              <a:t> </a:t>
            </a:r>
            <a:r>
              <a:rPr lang="en-US" err="1">
                <a:ea typeface="+mn-lt"/>
                <a:cs typeface="+mn-lt"/>
              </a:rPr>
              <a:t>teikumu</a:t>
            </a:r>
            <a:r>
              <a:rPr lang="en-US">
                <a:ea typeface="+mn-lt"/>
                <a:cs typeface="+mn-lt"/>
              </a:rPr>
              <a:t> </a:t>
            </a:r>
            <a:r>
              <a:rPr lang="en-US" err="1">
                <a:ea typeface="+mn-lt"/>
                <a:cs typeface="+mn-lt"/>
              </a:rPr>
              <a:t>kā</a:t>
            </a:r>
            <a:r>
              <a:rPr lang="en-US">
                <a:ea typeface="+mn-lt"/>
                <a:cs typeface="+mn-lt"/>
              </a:rPr>
              <a:t> </a:t>
            </a:r>
            <a:r>
              <a:rPr lang="en-US" err="1">
                <a:ea typeface="+mn-lt"/>
                <a:cs typeface="+mn-lt"/>
              </a:rPr>
              <a:t>ievadi</a:t>
            </a:r>
            <a:r>
              <a:rPr lang="en-US">
                <a:ea typeface="+mn-lt"/>
                <a:cs typeface="+mn-lt"/>
              </a:rPr>
              <a:t> un </a:t>
            </a:r>
            <a:r>
              <a:rPr lang="en-US" err="1">
                <a:ea typeface="+mn-lt"/>
                <a:cs typeface="+mn-lt"/>
              </a:rPr>
              <a:t>atgriež</a:t>
            </a:r>
            <a:r>
              <a:rPr lang="en-US">
                <a:ea typeface="+mn-lt"/>
                <a:cs typeface="+mn-lt"/>
              </a:rPr>
              <a:t> to </a:t>
            </a:r>
            <a:r>
              <a:rPr lang="en-US" err="1">
                <a:ea typeface="+mn-lt"/>
                <a:cs typeface="+mn-lt"/>
              </a:rPr>
              <a:t>apgrieztā</a:t>
            </a:r>
            <a:r>
              <a:rPr lang="en-US">
                <a:ea typeface="+mn-lt"/>
                <a:cs typeface="+mn-lt"/>
              </a:rPr>
              <a:t> </a:t>
            </a:r>
            <a:r>
              <a:rPr lang="en-US" err="1">
                <a:ea typeface="+mn-lt"/>
                <a:cs typeface="+mn-lt"/>
              </a:rPr>
              <a:t>secībā</a:t>
            </a:r>
            <a:r>
              <a:rPr lang="en-US">
                <a:ea typeface="+mn-lt"/>
                <a:cs typeface="+mn-lt"/>
              </a:rPr>
              <a:t>.</a:t>
            </a:r>
            <a:endParaRPr lang="en-US"/>
          </a:p>
          <a:p>
            <a:pPr marL="0" indent="0">
              <a:buNone/>
            </a:pPr>
            <a:endParaRPr lang="en-US">
              <a:ea typeface="Calibri" panose="020F0502020204030204"/>
              <a:cs typeface="Calibri" panose="020F0502020204030204"/>
            </a:endParaRPr>
          </a:p>
        </p:txBody>
      </p:sp>
      <p:pic>
        <p:nvPicPr>
          <p:cNvPr id="4" name="Picture 3" descr="A screenshot of a computer&#10;&#10;AI-generated content may be incorrect.">
            <a:extLst>
              <a:ext uri="{FF2B5EF4-FFF2-40B4-BE49-F238E27FC236}">
                <a16:creationId xmlns:a16="http://schemas.microsoft.com/office/drawing/2014/main" id="{767F8382-34D0-43A4-95F4-1446B86F49C5}"/>
              </a:ext>
            </a:extLst>
          </p:cNvPr>
          <p:cNvPicPr>
            <a:picLocks noChangeAspect="1"/>
          </p:cNvPicPr>
          <p:nvPr/>
        </p:nvPicPr>
        <p:blipFill>
          <a:blip r:embed="rId2"/>
          <a:stretch>
            <a:fillRect/>
          </a:stretch>
        </p:blipFill>
        <p:spPr>
          <a:xfrm>
            <a:off x="961677" y="3821500"/>
            <a:ext cx="3494281" cy="2839146"/>
          </a:xfrm>
          <a:prstGeom prst="rect">
            <a:avLst/>
          </a:prstGeom>
        </p:spPr>
      </p:pic>
    </p:spTree>
    <p:extLst>
      <p:ext uri="{BB962C8B-B14F-4D97-AF65-F5344CB8AC3E}">
        <p14:creationId xmlns:p14="http://schemas.microsoft.com/office/powerpoint/2010/main" val="108518885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14B95E-0ADE-D027-63FF-DC640D977FF0}"/>
              </a:ext>
            </a:extLst>
          </p:cNvPr>
          <p:cNvSpPr>
            <a:spLocks noGrp="1"/>
          </p:cNvSpPr>
          <p:nvPr>
            <p:ph idx="1"/>
          </p:nvPr>
        </p:nvSpPr>
        <p:spPr>
          <a:xfrm>
            <a:off x="838200" y="78601"/>
            <a:ext cx="10515600" cy="6098362"/>
          </a:xfrm>
        </p:spPr>
        <p:txBody>
          <a:bodyPr vert="horz" lIns="91440" tIns="45720" rIns="91440" bIns="45720" rtlCol="0" anchor="t">
            <a:normAutofit/>
          </a:bodyPr>
          <a:lstStyle/>
          <a:p>
            <a:pPr>
              <a:buNone/>
            </a:pPr>
            <a:r>
              <a:rPr lang="en-US" sz="2000" b="1" err="1"/>
              <a:t>Filmu</a:t>
            </a:r>
            <a:r>
              <a:rPr lang="en-US" sz="2000" b="1"/>
              <a:t> </a:t>
            </a:r>
            <a:r>
              <a:rPr lang="en-US" sz="2000" b="1" err="1"/>
              <a:t>reitings</a:t>
            </a:r>
            <a:endParaRPr lang="en-US" sz="2000">
              <a:ea typeface="Calibri"/>
              <a:cs typeface="Calibri"/>
            </a:endParaRPr>
          </a:p>
          <a:p>
            <a:pPr>
              <a:buNone/>
            </a:pPr>
            <a:r>
              <a:rPr lang="en-US" sz="2000" b="1" err="1">
                <a:ea typeface="+mn-lt"/>
                <a:cs typeface="+mn-lt"/>
              </a:rPr>
              <a:t>Uzdevums</a:t>
            </a:r>
            <a:r>
              <a:rPr lang="en-US" sz="2000" b="1">
                <a:ea typeface="+mn-lt"/>
                <a:cs typeface="+mn-lt"/>
              </a:rPr>
              <a:t>:</a:t>
            </a:r>
            <a:endParaRPr lang="en-US" sz="2000">
              <a:ea typeface="Calibri"/>
              <a:cs typeface="Calibri"/>
            </a:endParaRPr>
          </a:p>
          <a:p>
            <a:pPr>
              <a:buNone/>
            </a:pPr>
            <a:r>
              <a:rPr lang="en-US" sz="2000" err="1">
                <a:ea typeface="+mn-lt"/>
                <a:cs typeface="+mn-lt"/>
              </a:rPr>
              <a:t>Izveidojiet</a:t>
            </a:r>
            <a:r>
              <a:rPr lang="en-US" sz="2000">
                <a:ea typeface="+mn-lt"/>
                <a:cs typeface="+mn-lt"/>
              </a:rPr>
              <a:t> </a:t>
            </a:r>
            <a:r>
              <a:rPr lang="en-US" sz="2000" err="1">
                <a:ea typeface="+mn-lt"/>
                <a:cs typeface="+mn-lt"/>
              </a:rPr>
              <a:t>funkciju</a:t>
            </a:r>
            <a:r>
              <a:rPr lang="en-US" sz="2000">
                <a:ea typeface="+mn-lt"/>
                <a:cs typeface="+mn-lt"/>
              </a:rPr>
              <a:t> </a:t>
            </a:r>
            <a:r>
              <a:rPr lang="en-US" sz="2000" err="1">
                <a:latin typeface="Consolas"/>
                <a:ea typeface="Calibri" panose="020F0502020204030204"/>
                <a:cs typeface="Calibri" panose="020F0502020204030204"/>
              </a:rPr>
              <a:t>filmu_reitings</a:t>
            </a:r>
            <a:r>
              <a:rPr lang="en-US" sz="2000">
                <a:latin typeface="Consolas"/>
                <a:ea typeface="Calibri" panose="020F0502020204030204"/>
                <a:cs typeface="Calibri" panose="020F0502020204030204"/>
              </a:rPr>
              <a:t>(</a:t>
            </a:r>
            <a:r>
              <a:rPr lang="en-US" sz="2000" err="1">
                <a:latin typeface="Consolas"/>
                <a:ea typeface="Calibri" panose="020F0502020204030204"/>
                <a:cs typeface="Calibri" panose="020F0502020204030204"/>
              </a:rPr>
              <a:t>balles</a:t>
            </a:r>
            <a:r>
              <a:rPr lang="en-US" sz="2000">
                <a:latin typeface="Consolas"/>
                <a:ea typeface="Calibri" panose="020F0502020204030204"/>
                <a:cs typeface="Calibri" panose="020F0502020204030204"/>
              </a:rPr>
              <a:t>)</a:t>
            </a:r>
            <a:r>
              <a:rPr lang="en-US" sz="2000">
                <a:ea typeface="+mn-lt"/>
                <a:cs typeface="+mn-lt"/>
              </a:rPr>
              <a:t>, kas </a:t>
            </a:r>
            <a:r>
              <a:rPr lang="en-US" sz="2000" err="1">
                <a:ea typeface="+mn-lt"/>
                <a:cs typeface="+mn-lt"/>
              </a:rPr>
              <a:t>pēc</a:t>
            </a:r>
            <a:r>
              <a:rPr lang="en-US" sz="2000">
                <a:ea typeface="+mn-lt"/>
                <a:cs typeface="+mn-lt"/>
              </a:rPr>
              <a:t> </a:t>
            </a:r>
            <a:r>
              <a:rPr lang="en-US" sz="2000" err="1">
                <a:ea typeface="+mn-lt"/>
                <a:cs typeface="+mn-lt"/>
              </a:rPr>
              <a:t>lietotāja</a:t>
            </a:r>
            <a:r>
              <a:rPr lang="en-US" sz="2000">
                <a:ea typeface="+mn-lt"/>
                <a:cs typeface="+mn-lt"/>
              </a:rPr>
              <a:t> </a:t>
            </a:r>
            <a:r>
              <a:rPr lang="en-US" sz="2000" err="1">
                <a:ea typeface="+mn-lt"/>
                <a:cs typeface="+mn-lt"/>
              </a:rPr>
              <a:t>novērtējuma</a:t>
            </a:r>
            <a:r>
              <a:rPr lang="en-US" sz="2000">
                <a:ea typeface="+mn-lt"/>
                <a:cs typeface="+mn-lt"/>
              </a:rPr>
              <a:t> (1-10) </a:t>
            </a:r>
            <a:r>
              <a:rPr lang="en-US" sz="2000" err="1">
                <a:ea typeface="+mn-lt"/>
                <a:cs typeface="+mn-lt"/>
              </a:rPr>
              <a:t>izvada</a:t>
            </a:r>
            <a:r>
              <a:rPr lang="en-US" sz="2000">
                <a:ea typeface="+mn-lt"/>
                <a:cs typeface="+mn-lt"/>
              </a:rPr>
              <a:t> </a:t>
            </a:r>
            <a:r>
              <a:rPr lang="en-US" sz="2000" err="1">
                <a:ea typeface="+mn-lt"/>
                <a:cs typeface="+mn-lt"/>
              </a:rPr>
              <a:t>komentāru</a:t>
            </a:r>
            <a:r>
              <a:rPr lang="en-US" sz="2000">
                <a:ea typeface="+mn-lt"/>
                <a:cs typeface="+mn-lt"/>
              </a:rPr>
              <a:t>:</a:t>
            </a:r>
            <a:endParaRPr lang="en-US" sz="2000">
              <a:ea typeface="Calibri"/>
              <a:cs typeface="Calibri"/>
            </a:endParaRPr>
          </a:p>
          <a:p>
            <a:pPr>
              <a:buFont typeface="Arial"/>
              <a:buChar char="•"/>
            </a:pPr>
            <a:r>
              <a:rPr lang="en-US" sz="2000">
                <a:ea typeface="+mn-lt"/>
                <a:cs typeface="+mn-lt"/>
              </a:rPr>
              <a:t>8-10: </a:t>
            </a:r>
            <a:r>
              <a:rPr lang="en-US" sz="2000">
                <a:latin typeface="Consolas"/>
                <a:ea typeface="Calibri" panose="020F0502020204030204"/>
                <a:cs typeface="Calibri" panose="020F0502020204030204"/>
              </a:rPr>
              <a:t>"</a:t>
            </a:r>
            <a:r>
              <a:rPr lang="en-US" sz="2000" err="1">
                <a:latin typeface="Consolas"/>
                <a:ea typeface="Calibri" panose="020F0502020204030204"/>
                <a:cs typeface="Calibri" panose="020F0502020204030204"/>
              </a:rPr>
              <a:t>Fantastiska</a:t>
            </a:r>
            <a:r>
              <a:rPr lang="en-US" sz="2000">
                <a:latin typeface="Consolas"/>
                <a:ea typeface="Calibri" panose="020F0502020204030204"/>
                <a:cs typeface="Calibri" panose="020F0502020204030204"/>
              </a:rPr>
              <a:t> </a:t>
            </a:r>
            <a:r>
              <a:rPr lang="en-US" sz="2000" err="1">
                <a:latin typeface="Consolas"/>
                <a:ea typeface="Calibri" panose="020F0502020204030204"/>
                <a:cs typeface="Calibri" panose="020F0502020204030204"/>
              </a:rPr>
              <a:t>filma</a:t>
            </a:r>
            <a:r>
              <a:rPr lang="en-US" sz="2000">
                <a:latin typeface="Consolas"/>
                <a:ea typeface="Calibri" panose="020F0502020204030204"/>
                <a:cs typeface="Calibri" panose="020F0502020204030204"/>
              </a:rPr>
              <a:t>!"</a:t>
            </a:r>
            <a:endParaRPr lang="en-US" sz="2000">
              <a:ea typeface="Calibri"/>
              <a:cs typeface="Calibri"/>
            </a:endParaRPr>
          </a:p>
          <a:p>
            <a:pPr>
              <a:buFont typeface="Arial"/>
              <a:buChar char="•"/>
            </a:pPr>
            <a:r>
              <a:rPr lang="en-US" sz="2000">
                <a:ea typeface="+mn-lt"/>
                <a:cs typeface="+mn-lt"/>
              </a:rPr>
              <a:t>5-7: </a:t>
            </a:r>
            <a:r>
              <a:rPr lang="en-US" sz="2000">
                <a:latin typeface="Consolas"/>
                <a:ea typeface="Calibri" panose="020F0502020204030204"/>
                <a:cs typeface="Calibri" panose="020F0502020204030204"/>
              </a:rPr>
              <a:t>"Laba </a:t>
            </a:r>
            <a:r>
              <a:rPr lang="en-US" sz="2000" err="1">
                <a:latin typeface="Consolas"/>
                <a:ea typeface="Calibri" panose="020F0502020204030204"/>
                <a:cs typeface="Calibri" panose="020F0502020204030204"/>
              </a:rPr>
              <a:t>filma</a:t>
            </a:r>
            <a:r>
              <a:rPr lang="en-US" sz="2000">
                <a:latin typeface="Consolas"/>
                <a:ea typeface="Calibri" panose="020F0502020204030204"/>
                <a:cs typeface="Calibri" panose="020F0502020204030204"/>
              </a:rPr>
              <a:t>."</a:t>
            </a:r>
            <a:endParaRPr lang="en-US" sz="2000">
              <a:ea typeface="Calibri"/>
              <a:cs typeface="Calibri"/>
            </a:endParaRPr>
          </a:p>
          <a:p>
            <a:pPr>
              <a:buFont typeface="Arial"/>
              <a:buChar char="•"/>
            </a:pPr>
            <a:r>
              <a:rPr lang="en-US" sz="2000">
                <a:ea typeface="+mn-lt"/>
                <a:cs typeface="+mn-lt"/>
              </a:rPr>
              <a:t>3-4: </a:t>
            </a:r>
            <a:r>
              <a:rPr lang="en-US" sz="2000">
                <a:latin typeface="Consolas"/>
                <a:ea typeface="Calibri" panose="020F0502020204030204"/>
                <a:cs typeface="Calibri" panose="020F0502020204030204"/>
              </a:rPr>
              <a:t>"</a:t>
            </a:r>
            <a:r>
              <a:rPr lang="en-US" sz="2000" err="1">
                <a:latin typeface="Consolas"/>
                <a:ea typeface="Calibri" panose="020F0502020204030204"/>
                <a:cs typeface="Calibri" panose="020F0502020204030204"/>
              </a:rPr>
              <a:t>Viduvēja</a:t>
            </a:r>
            <a:r>
              <a:rPr lang="en-US" sz="2000">
                <a:latin typeface="Consolas"/>
                <a:ea typeface="Calibri" panose="020F0502020204030204"/>
                <a:cs typeface="Calibri" panose="020F0502020204030204"/>
              </a:rPr>
              <a:t> </a:t>
            </a:r>
            <a:r>
              <a:rPr lang="en-US" sz="2000" err="1">
                <a:latin typeface="Consolas"/>
                <a:ea typeface="Calibri" panose="020F0502020204030204"/>
                <a:cs typeface="Calibri" panose="020F0502020204030204"/>
              </a:rPr>
              <a:t>filma</a:t>
            </a:r>
            <a:r>
              <a:rPr lang="en-US" sz="2000">
                <a:latin typeface="Consolas"/>
                <a:ea typeface="Calibri" panose="020F0502020204030204"/>
                <a:cs typeface="Calibri" panose="020F0502020204030204"/>
              </a:rPr>
              <a:t>."</a:t>
            </a:r>
            <a:endParaRPr lang="en-US" sz="2000">
              <a:ea typeface="Calibri"/>
              <a:cs typeface="Calibri"/>
            </a:endParaRPr>
          </a:p>
          <a:p>
            <a:pPr>
              <a:buFont typeface="Arial"/>
              <a:buChar char="•"/>
            </a:pPr>
            <a:r>
              <a:rPr lang="en-US" sz="2000">
                <a:ea typeface="+mn-lt"/>
                <a:cs typeface="+mn-lt"/>
              </a:rPr>
              <a:t>1-2: </a:t>
            </a:r>
            <a:r>
              <a:rPr lang="en-US" sz="2000">
                <a:latin typeface="Consolas"/>
                <a:ea typeface="Calibri" panose="020F0502020204030204"/>
                <a:cs typeface="Calibri" panose="020F0502020204030204"/>
              </a:rPr>
              <a:t>"</a:t>
            </a:r>
            <a:r>
              <a:rPr lang="en-US" sz="2000" err="1">
                <a:latin typeface="Consolas"/>
                <a:ea typeface="Calibri" panose="020F0502020204030204"/>
                <a:cs typeface="Calibri" panose="020F0502020204030204"/>
              </a:rPr>
              <a:t>Labāk</a:t>
            </a:r>
            <a:r>
              <a:rPr lang="en-US" sz="2000">
                <a:latin typeface="Consolas"/>
                <a:ea typeface="Calibri" panose="020F0502020204030204"/>
                <a:cs typeface="Calibri" panose="020F0502020204030204"/>
              </a:rPr>
              <a:t> </a:t>
            </a:r>
            <a:r>
              <a:rPr lang="en-US" sz="2000" err="1">
                <a:latin typeface="Consolas"/>
                <a:ea typeface="Calibri" panose="020F0502020204030204"/>
                <a:cs typeface="Calibri" panose="020F0502020204030204"/>
              </a:rPr>
              <a:t>neskaties</a:t>
            </a:r>
            <a:r>
              <a:rPr lang="en-US" sz="2000">
                <a:latin typeface="Consolas"/>
                <a:ea typeface="Calibri" panose="020F0502020204030204"/>
                <a:cs typeface="Calibri" panose="020F0502020204030204"/>
              </a:rPr>
              <a:t> </a:t>
            </a:r>
            <a:r>
              <a:rPr lang="en-US" sz="2000" err="1">
                <a:latin typeface="Consolas"/>
                <a:ea typeface="Calibri" panose="020F0502020204030204"/>
                <a:cs typeface="Calibri" panose="020F0502020204030204"/>
              </a:rPr>
              <a:t>šo</a:t>
            </a:r>
            <a:r>
              <a:rPr lang="en-US" sz="2000">
                <a:latin typeface="Consolas"/>
                <a:ea typeface="Calibri" panose="020F0502020204030204"/>
                <a:cs typeface="Calibri" panose="020F0502020204030204"/>
              </a:rPr>
              <a:t> </a:t>
            </a:r>
            <a:r>
              <a:rPr lang="en-US" sz="2000" err="1">
                <a:latin typeface="Consolas"/>
                <a:ea typeface="Calibri" panose="020F0502020204030204"/>
                <a:cs typeface="Calibri" panose="020F0502020204030204"/>
              </a:rPr>
              <a:t>filmu</a:t>
            </a:r>
            <a:r>
              <a:rPr lang="en-US" sz="2000">
                <a:latin typeface="Consolas"/>
                <a:ea typeface="Calibri" panose="020F0502020204030204"/>
                <a:cs typeface="Calibri" panose="020F0502020204030204"/>
              </a:rPr>
              <a:t>!"</a:t>
            </a:r>
            <a:endParaRPr lang="en-US" sz="2000"/>
          </a:p>
          <a:p>
            <a:pPr marL="0" indent="0">
              <a:buNone/>
            </a:pPr>
            <a:endParaRPr lang="en-US">
              <a:ea typeface="Calibri" panose="020F0502020204030204"/>
              <a:cs typeface="Calibri" panose="020F0502020204030204"/>
            </a:endParaRPr>
          </a:p>
        </p:txBody>
      </p:sp>
      <p:pic>
        <p:nvPicPr>
          <p:cNvPr id="4" name="Picture 3" descr="A screenshot of a computer&#10;&#10;AI-generated content may be incorrect.">
            <a:extLst>
              <a:ext uri="{FF2B5EF4-FFF2-40B4-BE49-F238E27FC236}">
                <a16:creationId xmlns:a16="http://schemas.microsoft.com/office/drawing/2014/main" id="{13DCD641-9AAF-DB32-DFBF-6418EA082EC8}"/>
              </a:ext>
            </a:extLst>
          </p:cNvPr>
          <p:cNvPicPr>
            <a:picLocks noChangeAspect="1"/>
          </p:cNvPicPr>
          <p:nvPr/>
        </p:nvPicPr>
        <p:blipFill>
          <a:blip r:embed="rId2"/>
          <a:stretch>
            <a:fillRect/>
          </a:stretch>
        </p:blipFill>
        <p:spPr>
          <a:xfrm>
            <a:off x="1088289" y="3134074"/>
            <a:ext cx="3361860" cy="3219682"/>
          </a:xfrm>
          <a:prstGeom prst="rect">
            <a:avLst/>
          </a:prstGeom>
        </p:spPr>
      </p:pic>
    </p:spTree>
    <p:extLst>
      <p:ext uri="{BB962C8B-B14F-4D97-AF65-F5344CB8AC3E}">
        <p14:creationId xmlns:p14="http://schemas.microsoft.com/office/powerpoint/2010/main" val="254647727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87D7C-5D1A-18A5-A28D-7B7624C0FC96}"/>
              </a:ext>
            </a:extLst>
          </p:cNvPr>
          <p:cNvSpPr>
            <a:spLocks noGrp="1"/>
          </p:cNvSpPr>
          <p:nvPr>
            <p:ph type="title"/>
          </p:nvPr>
        </p:nvSpPr>
        <p:spPr/>
        <p:txBody>
          <a:bodyPr/>
          <a:lstStyle/>
          <a:p>
            <a:r>
              <a:rPr lang="en-US" err="1">
                <a:ea typeface="Calibri Light"/>
                <a:cs typeface="Calibri Light"/>
              </a:rPr>
              <a:t>Praktiskais</a:t>
            </a:r>
            <a:r>
              <a:rPr lang="en-US">
                <a:ea typeface="Calibri Light"/>
                <a:cs typeface="Calibri Light"/>
              </a:rPr>
              <a:t> </a:t>
            </a:r>
            <a:r>
              <a:rPr lang="en-US" err="1">
                <a:ea typeface="Calibri Light"/>
                <a:cs typeface="Calibri Light"/>
              </a:rPr>
              <a:t>uzdevums</a:t>
            </a:r>
            <a:endParaRPr lang="en-US" err="1"/>
          </a:p>
        </p:txBody>
      </p:sp>
      <p:sp>
        <p:nvSpPr>
          <p:cNvPr id="3" name="Content Placeholder 2">
            <a:extLst>
              <a:ext uri="{FF2B5EF4-FFF2-40B4-BE49-F238E27FC236}">
                <a16:creationId xmlns:a16="http://schemas.microsoft.com/office/drawing/2014/main" id="{84446769-BFD2-4576-1332-58EA14964637}"/>
              </a:ext>
            </a:extLst>
          </p:cNvPr>
          <p:cNvSpPr>
            <a:spLocks noGrp="1"/>
          </p:cNvSpPr>
          <p:nvPr>
            <p:ph idx="1"/>
          </p:nvPr>
        </p:nvSpPr>
        <p:spPr>
          <a:xfrm>
            <a:off x="838200" y="1825625"/>
            <a:ext cx="10515600" cy="4815972"/>
          </a:xfrm>
        </p:spPr>
        <p:txBody>
          <a:bodyPr vert="horz" lIns="91440" tIns="45720" rIns="91440" bIns="45720" rtlCol="0" anchor="t">
            <a:normAutofit/>
          </a:bodyPr>
          <a:lstStyle/>
          <a:p>
            <a:pPr>
              <a:buNone/>
            </a:pPr>
            <a:r>
              <a:rPr lang="en-US" b="1" err="1"/>
              <a:t>Noslēpumainais</a:t>
            </a:r>
            <a:r>
              <a:rPr lang="en-US" b="1"/>
              <a:t> </a:t>
            </a:r>
            <a:r>
              <a:rPr lang="en-US" b="1" err="1"/>
              <a:t>kods</a:t>
            </a:r>
            <a:endParaRPr lang="en-US" err="1"/>
          </a:p>
          <a:p>
            <a:pPr>
              <a:buNone/>
            </a:pPr>
            <a:r>
              <a:rPr lang="en-US" b="1" err="1">
                <a:ea typeface="+mn-lt"/>
                <a:cs typeface="+mn-lt"/>
              </a:rPr>
              <a:t>Uzdevums</a:t>
            </a:r>
            <a:r>
              <a:rPr lang="en-US" b="1">
                <a:ea typeface="+mn-lt"/>
                <a:cs typeface="+mn-lt"/>
              </a:rPr>
              <a:t>:</a:t>
            </a:r>
            <a:endParaRPr lang="en-US"/>
          </a:p>
          <a:p>
            <a:pPr>
              <a:buNone/>
            </a:pPr>
            <a:r>
              <a:rPr lang="en-US" err="1">
                <a:ea typeface="+mn-lt"/>
                <a:cs typeface="+mn-lt"/>
              </a:rPr>
              <a:t>Izveidojiet</a:t>
            </a:r>
            <a:r>
              <a:rPr lang="en-US">
                <a:ea typeface="+mn-lt"/>
                <a:cs typeface="+mn-lt"/>
              </a:rPr>
              <a:t> </a:t>
            </a:r>
            <a:r>
              <a:rPr lang="en-US" err="1">
                <a:ea typeface="+mn-lt"/>
                <a:cs typeface="+mn-lt"/>
              </a:rPr>
              <a:t>funkciju</a:t>
            </a:r>
            <a:r>
              <a:rPr lang="en-US">
                <a:ea typeface="+mn-lt"/>
                <a:cs typeface="+mn-lt"/>
              </a:rPr>
              <a:t> </a:t>
            </a:r>
            <a:r>
              <a:rPr lang="en-US" err="1">
                <a:latin typeface="Consolas"/>
                <a:ea typeface="Calibri" panose="020F0502020204030204"/>
                <a:cs typeface="Calibri" panose="020F0502020204030204"/>
              </a:rPr>
              <a:t>sifret_tekstu</a:t>
            </a:r>
            <a:r>
              <a:rPr lang="en-US">
                <a:latin typeface="Consolas"/>
                <a:ea typeface="Calibri" panose="020F0502020204030204"/>
                <a:cs typeface="Calibri" panose="020F0502020204030204"/>
              </a:rPr>
              <a:t>(</a:t>
            </a:r>
            <a:r>
              <a:rPr lang="en-US" err="1">
                <a:latin typeface="Consolas"/>
                <a:ea typeface="Calibri" panose="020F0502020204030204"/>
                <a:cs typeface="Calibri" panose="020F0502020204030204"/>
              </a:rPr>
              <a:t>teksts</a:t>
            </a:r>
            <a:r>
              <a:rPr lang="en-US">
                <a:latin typeface="Consolas"/>
                <a:ea typeface="Calibri" panose="020F0502020204030204"/>
                <a:cs typeface="Calibri" panose="020F0502020204030204"/>
              </a:rPr>
              <a:t>)</a:t>
            </a:r>
            <a:r>
              <a:rPr lang="en-US">
                <a:ea typeface="+mn-lt"/>
                <a:cs typeface="+mn-lt"/>
              </a:rPr>
              <a:t>, kas </a:t>
            </a:r>
            <a:r>
              <a:rPr lang="en-US" err="1">
                <a:ea typeface="+mn-lt"/>
                <a:cs typeface="+mn-lt"/>
              </a:rPr>
              <a:t>aizstāj</a:t>
            </a:r>
            <a:r>
              <a:rPr lang="en-US">
                <a:ea typeface="+mn-lt"/>
                <a:cs typeface="+mn-lt"/>
              </a:rPr>
              <a:t> </a:t>
            </a:r>
            <a:r>
              <a:rPr lang="en-US" err="1">
                <a:ea typeface="+mn-lt"/>
                <a:cs typeface="+mn-lt"/>
              </a:rPr>
              <a:t>katru</a:t>
            </a:r>
            <a:r>
              <a:rPr lang="en-US">
                <a:ea typeface="+mn-lt"/>
                <a:cs typeface="+mn-lt"/>
              </a:rPr>
              <a:t> </a:t>
            </a:r>
            <a:r>
              <a:rPr lang="en-US" err="1">
                <a:ea typeface="+mn-lt"/>
                <a:cs typeface="+mn-lt"/>
              </a:rPr>
              <a:t>patskani</a:t>
            </a:r>
            <a:r>
              <a:rPr lang="en-US">
                <a:ea typeface="+mn-lt"/>
                <a:cs typeface="+mn-lt"/>
              </a:rPr>
              <a:t> (</a:t>
            </a:r>
            <a:r>
              <a:rPr lang="en-US">
                <a:latin typeface="Consolas"/>
                <a:ea typeface="Calibri" panose="020F0502020204030204"/>
                <a:cs typeface="Calibri" panose="020F0502020204030204"/>
              </a:rPr>
              <a:t>a, ā, e, ē, </a:t>
            </a:r>
            <a:r>
              <a:rPr lang="en-US" err="1">
                <a:latin typeface="Consolas"/>
                <a:ea typeface="Calibri" panose="020F0502020204030204"/>
                <a:cs typeface="Calibri" panose="020F0502020204030204"/>
              </a:rPr>
              <a:t>i</a:t>
            </a:r>
            <a:r>
              <a:rPr lang="en-US">
                <a:latin typeface="Consolas"/>
                <a:ea typeface="Calibri" panose="020F0502020204030204"/>
                <a:cs typeface="Calibri" panose="020F0502020204030204"/>
              </a:rPr>
              <a:t>, ī, o, u</a:t>
            </a:r>
            <a:r>
              <a:rPr lang="en-US">
                <a:latin typeface="Consolas"/>
                <a:ea typeface="+mn-lt"/>
                <a:cs typeface="+mn-lt"/>
              </a:rPr>
              <a:t>, ū</a:t>
            </a:r>
            <a:r>
              <a:rPr lang="en-US">
                <a:ea typeface="+mn-lt"/>
                <a:cs typeface="+mn-lt"/>
              </a:rPr>
              <a:t>) </a:t>
            </a:r>
            <a:r>
              <a:rPr lang="en-US" err="1">
                <a:ea typeface="+mn-lt"/>
                <a:cs typeface="+mn-lt"/>
              </a:rPr>
              <a:t>ar</a:t>
            </a:r>
            <a:r>
              <a:rPr lang="en-US">
                <a:ea typeface="+mn-lt"/>
                <a:cs typeface="+mn-lt"/>
              </a:rPr>
              <a:t> </a:t>
            </a:r>
            <a:r>
              <a:rPr lang="en-US" err="1">
                <a:ea typeface="+mn-lt"/>
                <a:cs typeface="+mn-lt"/>
              </a:rPr>
              <a:t>simbolu</a:t>
            </a:r>
            <a:r>
              <a:rPr lang="en-US">
                <a:ea typeface="+mn-lt"/>
                <a:cs typeface="+mn-lt"/>
              </a:rPr>
              <a:t> </a:t>
            </a:r>
            <a:r>
              <a:rPr lang="en-US">
                <a:latin typeface="Consolas"/>
                <a:ea typeface="Calibri" panose="020F0502020204030204"/>
                <a:cs typeface="Calibri" panose="020F0502020204030204"/>
              </a:rPr>
              <a:t>*</a:t>
            </a:r>
            <a:r>
              <a:rPr lang="en-US">
                <a:ea typeface="+mn-lt"/>
                <a:cs typeface="+mn-lt"/>
              </a:rPr>
              <a:t>.</a:t>
            </a:r>
            <a:endParaRPr lang="en-US">
              <a:ea typeface="Calibri"/>
              <a:cs typeface="Calibri"/>
            </a:endParaRPr>
          </a:p>
          <a:p>
            <a:pPr marL="0" indent="0">
              <a:buNone/>
            </a:pPr>
            <a:endParaRPr lang="en-US">
              <a:ea typeface="Calibri"/>
              <a:cs typeface="Calibri"/>
            </a:endParaRPr>
          </a:p>
        </p:txBody>
      </p:sp>
      <p:pic>
        <p:nvPicPr>
          <p:cNvPr id="4" name="Picture 3" descr="A screenshot of a computer program&#10;&#10;AI-generated content may be incorrect.">
            <a:extLst>
              <a:ext uri="{FF2B5EF4-FFF2-40B4-BE49-F238E27FC236}">
                <a16:creationId xmlns:a16="http://schemas.microsoft.com/office/drawing/2014/main" id="{BA06909B-2131-6321-49A2-CE0A9A2E77A2}"/>
              </a:ext>
            </a:extLst>
          </p:cNvPr>
          <p:cNvPicPr>
            <a:picLocks noChangeAspect="1"/>
          </p:cNvPicPr>
          <p:nvPr/>
        </p:nvPicPr>
        <p:blipFill>
          <a:blip r:embed="rId2"/>
          <a:stretch>
            <a:fillRect/>
          </a:stretch>
        </p:blipFill>
        <p:spPr>
          <a:xfrm>
            <a:off x="1342909" y="3798385"/>
            <a:ext cx="3410182" cy="2783158"/>
          </a:xfrm>
          <a:prstGeom prst="rect">
            <a:avLst/>
          </a:prstGeom>
        </p:spPr>
      </p:pic>
    </p:spTree>
    <p:extLst>
      <p:ext uri="{BB962C8B-B14F-4D97-AF65-F5344CB8AC3E}">
        <p14:creationId xmlns:p14="http://schemas.microsoft.com/office/powerpoint/2010/main" val="76276230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D139E0-7A3C-0D8C-5907-F1E3D5A191F6}"/>
              </a:ext>
            </a:extLst>
          </p:cNvPr>
          <p:cNvSpPr>
            <a:spLocks noGrp="1"/>
          </p:cNvSpPr>
          <p:nvPr>
            <p:ph idx="1"/>
          </p:nvPr>
        </p:nvSpPr>
        <p:spPr>
          <a:xfrm>
            <a:off x="838200" y="190113"/>
            <a:ext cx="10515600" cy="5986850"/>
          </a:xfrm>
        </p:spPr>
        <p:txBody>
          <a:bodyPr vert="horz" lIns="91440" tIns="45720" rIns="91440" bIns="45720" rtlCol="0" anchor="t">
            <a:normAutofit/>
          </a:bodyPr>
          <a:lstStyle/>
          <a:p>
            <a:pPr>
              <a:buNone/>
            </a:pPr>
            <a:r>
              <a:rPr lang="en-US" b="1" err="1"/>
              <a:t>Taisnstūra</a:t>
            </a:r>
            <a:r>
              <a:rPr lang="en-US" b="1"/>
              <a:t> </a:t>
            </a:r>
            <a:r>
              <a:rPr lang="en-US" b="1" err="1"/>
              <a:t>laukums</a:t>
            </a:r>
            <a:r>
              <a:rPr lang="en-US" b="1"/>
              <a:t> un </a:t>
            </a:r>
            <a:r>
              <a:rPr lang="en-US" b="1" err="1"/>
              <a:t>perimetrs</a:t>
            </a:r>
            <a:endParaRPr lang="en-US" err="1"/>
          </a:p>
          <a:p>
            <a:pPr>
              <a:buNone/>
            </a:pPr>
            <a:r>
              <a:rPr lang="en-US" b="1" err="1">
                <a:ea typeface="+mn-lt"/>
                <a:cs typeface="+mn-lt"/>
              </a:rPr>
              <a:t>Uzdevums</a:t>
            </a:r>
            <a:r>
              <a:rPr lang="en-US" b="1">
                <a:ea typeface="+mn-lt"/>
                <a:cs typeface="+mn-lt"/>
              </a:rPr>
              <a:t>:</a:t>
            </a:r>
            <a:endParaRPr lang="en-US"/>
          </a:p>
          <a:p>
            <a:pPr>
              <a:buNone/>
            </a:pPr>
            <a:r>
              <a:rPr lang="en-US" err="1">
                <a:ea typeface="+mn-lt"/>
                <a:cs typeface="+mn-lt"/>
              </a:rPr>
              <a:t>Izveidojiet</a:t>
            </a:r>
            <a:r>
              <a:rPr lang="en-US">
                <a:ea typeface="+mn-lt"/>
                <a:cs typeface="+mn-lt"/>
              </a:rPr>
              <a:t> </a:t>
            </a:r>
            <a:r>
              <a:rPr lang="en-US" err="1">
                <a:ea typeface="+mn-lt"/>
                <a:cs typeface="+mn-lt"/>
              </a:rPr>
              <a:t>funkciju</a:t>
            </a:r>
            <a:r>
              <a:rPr lang="en-US">
                <a:ea typeface="+mn-lt"/>
                <a:cs typeface="+mn-lt"/>
              </a:rPr>
              <a:t> </a:t>
            </a:r>
            <a:r>
              <a:rPr lang="en-US" err="1">
                <a:latin typeface="Consolas"/>
                <a:ea typeface="Calibri" panose="020F0502020204030204"/>
                <a:cs typeface="Calibri" panose="020F0502020204030204"/>
              </a:rPr>
              <a:t>taisnsturis</a:t>
            </a:r>
            <a:r>
              <a:rPr lang="en-US">
                <a:latin typeface="Consolas"/>
                <a:ea typeface="Calibri" panose="020F0502020204030204"/>
                <a:cs typeface="Calibri" panose="020F0502020204030204"/>
              </a:rPr>
              <a:t>(a, b)</a:t>
            </a:r>
            <a:r>
              <a:rPr lang="en-US">
                <a:ea typeface="+mn-lt"/>
                <a:cs typeface="+mn-lt"/>
              </a:rPr>
              <a:t>, kas </a:t>
            </a:r>
            <a:r>
              <a:rPr lang="en-US" err="1">
                <a:ea typeface="+mn-lt"/>
                <a:cs typeface="+mn-lt"/>
              </a:rPr>
              <a:t>aprēķina</a:t>
            </a:r>
            <a:r>
              <a:rPr lang="en-US">
                <a:ea typeface="+mn-lt"/>
                <a:cs typeface="+mn-lt"/>
              </a:rPr>
              <a:t> </a:t>
            </a:r>
            <a:r>
              <a:rPr lang="en-US" err="1">
                <a:ea typeface="+mn-lt"/>
                <a:cs typeface="+mn-lt"/>
              </a:rPr>
              <a:t>taisnstūra</a:t>
            </a:r>
            <a:r>
              <a:rPr lang="en-US">
                <a:ea typeface="+mn-lt"/>
                <a:cs typeface="+mn-lt"/>
              </a:rPr>
              <a:t> </a:t>
            </a:r>
            <a:r>
              <a:rPr lang="en-US" err="1">
                <a:ea typeface="+mn-lt"/>
                <a:cs typeface="+mn-lt"/>
              </a:rPr>
              <a:t>laukumu</a:t>
            </a:r>
            <a:r>
              <a:rPr lang="en-US">
                <a:ea typeface="+mn-lt"/>
                <a:cs typeface="+mn-lt"/>
              </a:rPr>
              <a:t> un </a:t>
            </a:r>
            <a:r>
              <a:rPr lang="en-US" err="1">
                <a:ea typeface="+mn-lt"/>
                <a:cs typeface="+mn-lt"/>
              </a:rPr>
              <a:t>perimetru</a:t>
            </a:r>
            <a:r>
              <a:rPr lang="en-US">
                <a:ea typeface="+mn-lt"/>
                <a:cs typeface="+mn-lt"/>
              </a:rPr>
              <a:t>. </a:t>
            </a:r>
            <a:r>
              <a:rPr lang="en-US" err="1">
                <a:ea typeface="+mn-lt"/>
                <a:cs typeface="+mn-lt"/>
              </a:rPr>
              <a:t>Funkcija</a:t>
            </a:r>
            <a:r>
              <a:rPr lang="en-US">
                <a:ea typeface="+mn-lt"/>
                <a:cs typeface="+mn-lt"/>
              </a:rPr>
              <a:t> </a:t>
            </a:r>
            <a:r>
              <a:rPr lang="en-US" err="1">
                <a:ea typeface="+mn-lt"/>
                <a:cs typeface="+mn-lt"/>
              </a:rPr>
              <a:t>atgriež</a:t>
            </a:r>
            <a:r>
              <a:rPr lang="en-US">
                <a:ea typeface="+mn-lt"/>
                <a:cs typeface="+mn-lt"/>
              </a:rPr>
              <a:t> </a:t>
            </a:r>
            <a:r>
              <a:rPr lang="en-US" err="1">
                <a:ea typeface="+mn-lt"/>
                <a:cs typeface="+mn-lt"/>
              </a:rPr>
              <a:t>abus</a:t>
            </a:r>
            <a:r>
              <a:rPr lang="en-US">
                <a:ea typeface="+mn-lt"/>
                <a:cs typeface="+mn-lt"/>
              </a:rPr>
              <a:t> </a:t>
            </a:r>
            <a:r>
              <a:rPr lang="en-US" err="1">
                <a:ea typeface="+mn-lt"/>
                <a:cs typeface="+mn-lt"/>
              </a:rPr>
              <a:t>rezultātus</a:t>
            </a:r>
            <a:r>
              <a:rPr lang="en-US">
                <a:ea typeface="+mn-lt"/>
                <a:cs typeface="+mn-lt"/>
              </a:rPr>
              <a:t> </a:t>
            </a:r>
            <a:r>
              <a:rPr lang="en-US" err="1">
                <a:ea typeface="+mn-lt"/>
                <a:cs typeface="+mn-lt"/>
              </a:rPr>
              <a:t>kā</a:t>
            </a:r>
            <a:r>
              <a:rPr lang="en-US">
                <a:ea typeface="+mn-lt"/>
                <a:cs typeface="+mn-lt"/>
              </a:rPr>
              <a:t> </a:t>
            </a:r>
            <a:r>
              <a:rPr lang="en-US" b="1" err="1">
                <a:ea typeface="+mn-lt"/>
                <a:cs typeface="+mn-lt"/>
              </a:rPr>
              <a:t>sarakstu</a:t>
            </a:r>
            <a:r>
              <a:rPr lang="en-US">
                <a:ea typeface="+mn-lt"/>
                <a:cs typeface="+mn-lt"/>
              </a:rPr>
              <a:t>.</a:t>
            </a:r>
            <a:endParaRPr lang="en-US"/>
          </a:p>
          <a:p>
            <a:pPr>
              <a:buNone/>
            </a:pPr>
            <a:endParaRPr lang="en-US">
              <a:ea typeface="Calibri" panose="020F0502020204030204"/>
              <a:cs typeface="Calibri" panose="020F0502020204030204"/>
            </a:endParaRPr>
          </a:p>
          <a:p>
            <a:pPr>
              <a:buNone/>
            </a:pPr>
            <a:endParaRPr lang="en-US">
              <a:ea typeface="Calibri" panose="020F0502020204030204"/>
              <a:cs typeface="Calibri" panose="020F0502020204030204"/>
            </a:endParaRPr>
          </a:p>
          <a:p>
            <a:pPr marL="0" indent="0">
              <a:buNone/>
            </a:pPr>
            <a:endParaRPr lang="en-US">
              <a:ea typeface="Calibri" panose="020F0502020204030204"/>
              <a:cs typeface="Calibri" panose="020F0502020204030204"/>
            </a:endParaRPr>
          </a:p>
        </p:txBody>
      </p:sp>
      <p:pic>
        <p:nvPicPr>
          <p:cNvPr id="4" name="Picture 3" descr="A screenshot of a computer&#10;&#10;AI-generated content may be incorrect.">
            <a:extLst>
              <a:ext uri="{FF2B5EF4-FFF2-40B4-BE49-F238E27FC236}">
                <a16:creationId xmlns:a16="http://schemas.microsoft.com/office/drawing/2014/main" id="{450D8673-B9AC-841D-288D-3F07B7281150}"/>
              </a:ext>
            </a:extLst>
          </p:cNvPr>
          <p:cNvPicPr>
            <a:picLocks noChangeAspect="1"/>
          </p:cNvPicPr>
          <p:nvPr/>
        </p:nvPicPr>
        <p:blipFill>
          <a:blip r:embed="rId2"/>
          <a:stretch>
            <a:fillRect/>
          </a:stretch>
        </p:blipFill>
        <p:spPr>
          <a:xfrm>
            <a:off x="892214" y="2350933"/>
            <a:ext cx="5203670" cy="4079720"/>
          </a:xfrm>
          <a:prstGeom prst="rect">
            <a:avLst/>
          </a:prstGeom>
        </p:spPr>
      </p:pic>
    </p:spTree>
    <p:extLst>
      <p:ext uri="{BB962C8B-B14F-4D97-AF65-F5344CB8AC3E}">
        <p14:creationId xmlns:p14="http://schemas.microsoft.com/office/powerpoint/2010/main" val="14675357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725586-ABFE-6855-95F7-C4EE4A1CDE41}"/>
              </a:ext>
            </a:extLst>
          </p:cNvPr>
          <p:cNvSpPr>
            <a:spLocks noGrp="1"/>
          </p:cNvSpPr>
          <p:nvPr>
            <p:ph idx="1"/>
          </p:nvPr>
        </p:nvSpPr>
        <p:spPr>
          <a:xfrm>
            <a:off x="838200" y="199406"/>
            <a:ext cx="10515600" cy="5977557"/>
          </a:xfrm>
        </p:spPr>
        <p:txBody>
          <a:bodyPr vert="horz" lIns="91440" tIns="45720" rIns="91440" bIns="45720" rtlCol="0" anchor="t">
            <a:normAutofit/>
          </a:bodyPr>
          <a:lstStyle/>
          <a:p>
            <a:pPr>
              <a:buNone/>
            </a:pPr>
            <a:r>
              <a:rPr lang="en-US" sz="2000" b="1" err="1"/>
              <a:t>Skaitļu</a:t>
            </a:r>
            <a:r>
              <a:rPr lang="en-US" sz="2000" b="1"/>
              <a:t> </a:t>
            </a:r>
            <a:r>
              <a:rPr lang="en-US" sz="2000" b="1" err="1"/>
              <a:t>maģija</a:t>
            </a:r>
            <a:endParaRPr lang="en-US" sz="2000" err="1">
              <a:ea typeface="Calibri"/>
              <a:cs typeface="Calibri"/>
            </a:endParaRPr>
          </a:p>
          <a:p>
            <a:pPr>
              <a:buNone/>
            </a:pPr>
            <a:r>
              <a:rPr lang="en-US" sz="2000" b="1" err="1">
                <a:ea typeface="+mn-lt"/>
                <a:cs typeface="+mn-lt"/>
              </a:rPr>
              <a:t>Uzdevums</a:t>
            </a:r>
            <a:r>
              <a:rPr lang="en-US" sz="2000" b="1">
                <a:ea typeface="+mn-lt"/>
                <a:cs typeface="+mn-lt"/>
              </a:rPr>
              <a:t>:</a:t>
            </a:r>
            <a:endParaRPr lang="en-US" sz="2000">
              <a:ea typeface="Calibri"/>
              <a:cs typeface="Calibri"/>
            </a:endParaRPr>
          </a:p>
          <a:p>
            <a:pPr>
              <a:buNone/>
            </a:pPr>
            <a:r>
              <a:rPr lang="en-US" sz="2000" err="1">
                <a:ea typeface="+mn-lt"/>
                <a:cs typeface="+mn-lt"/>
              </a:rPr>
              <a:t>Izveidojiet</a:t>
            </a:r>
            <a:r>
              <a:rPr lang="en-US" sz="2000">
                <a:ea typeface="+mn-lt"/>
                <a:cs typeface="+mn-lt"/>
              </a:rPr>
              <a:t> </a:t>
            </a:r>
            <a:r>
              <a:rPr lang="en-US" sz="2000" err="1">
                <a:ea typeface="+mn-lt"/>
                <a:cs typeface="+mn-lt"/>
              </a:rPr>
              <a:t>funkciju</a:t>
            </a:r>
            <a:r>
              <a:rPr lang="en-US" sz="2000">
                <a:ea typeface="+mn-lt"/>
                <a:cs typeface="+mn-lt"/>
              </a:rPr>
              <a:t> </a:t>
            </a:r>
            <a:r>
              <a:rPr lang="en-US" sz="2000" err="1">
                <a:latin typeface="Consolas"/>
                <a:ea typeface="Calibri" panose="020F0502020204030204"/>
                <a:cs typeface="Calibri" panose="020F0502020204030204"/>
              </a:rPr>
              <a:t>skaitlu_magija</a:t>
            </a:r>
            <a:r>
              <a:rPr lang="en-US" sz="2000">
                <a:latin typeface="Consolas"/>
                <a:ea typeface="Calibri" panose="020F0502020204030204"/>
                <a:cs typeface="Calibri" panose="020F0502020204030204"/>
              </a:rPr>
              <a:t>(n)</a:t>
            </a:r>
            <a:r>
              <a:rPr lang="en-US" sz="2000">
                <a:ea typeface="+mn-lt"/>
                <a:cs typeface="+mn-lt"/>
              </a:rPr>
              <a:t>, kas </a:t>
            </a:r>
            <a:r>
              <a:rPr lang="en-US" sz="2000" err="1">
                <a:ea typeface="+mn-lt"/>
                <a:cs typeface="+mn-lt"/>
              </a:rPr>
              <a:t>pārbauda</a:t>
            </a:r>
            <a:r>
              <a:rPr lang="en-US" sz="2000">
                <a:ea typeface="+mn-lt"/>
                <a:cs typeface="+mn-lt"/>
              </a:rPr>
              <a:t>, </a:t>
            </a:r>
            <a:r>
              <a:rPr lang="en-US" sz="2000" err="1">
                <a:ea typeface="+mn-lt"/>
                <a:cs typeface="+mn-lt"/>
              </a:rPr>
              <a:t>vai</a:t>
            </a:r>
            <a:r>
              <a:rPr lang="en-US" sz="2000">
                <a:ea typeface="+mn-lt"/>
                <a:cs typeface="+mn-lt"/>
              </a:rPr>
              <a:t> </a:t>
            </a:r>
            <a:r>
              <a:rPr lang="en-US" sz="2000" err="1">
                <a:ea typeface="+mn-lt"/>
                <a:cs typeface="+mn-lt"/>
              </a:rPr>
              <a:t>ievadītais</a:t>
            </a:r>
            <a:r>
              <a:rPr lang="en-US" sz="2000">
                <a:ea typeface="+mn-lt"/>
                <a:cs typeface="+mn-lt"/>
              </a:rPr>
              <a:t> </a:t>
            </a:r>
            <a:r>
              <a:rPr lang="en-US" sz="2000" err="1">
                <a:ea typeface="+mn-lt"/>
                <a:cs typeface="+mn-lt"/>
              </a:rPr>
              <a:t>skaitlis</a:t>
            </a:r>
            <a:r>
              <a:rPr lang="en-US" sz="2000">
                <a:ea typeface="+mn-lt"/>
                <a:cs typeface="+mn-lt"/>
              </a:rPr>
              <a:t> </a:t>
            </a:r>
            <a:r>
              <a:rPr lang="en-US" sz="2000" err="1">
                <a:ea typeface="+mn-lt"/>
                <a:cs typeface="+mn-lt"/>
              </a:rPr>
              <a:t>dalās</a:t>
            </a:r>
            <a:r>
              <a:rPr lang="en-US" sz="2000">
                <a:ea typeface="+mn-lt"/>
                <a:cs typeface="+mn-lt"/>
              </a:rPr>
              <a:t> </a:t>
            </a:r>
            <a:r>
              <a:rPr lang="en-US" sz="2000" err="1">
                <a:ea typeface="+mn-lt"/>
                <a:cs typeface="+mn-lt"/>
              </a:rPr>
              <a:t>ar</a:t>
            </a:r>
            <a:r>
              <a:rPr lang="en-US" sz="2000">
                <a:ea typeface="+mn-lt"/>
                <a:cs typeface="+mn-lt"/>
              </a:rPr>
              <a:t> 3 un 5 </a:t>
            </a:r>
            <a:r>
              <a:rPr lang="en-US" sz="2000" err="1">
                <a:ea typeface="+mn-lt"/>
                <a:cs typeface="+mn-lt"/>
              </a:rPr>
              <a:t>vienlaikus</a:t>
            </a:r>
            <a:r>
              <a:rPr lang="en-US" sz="2000">
                <a:ea typeface="+mn-lt"/>
                <a:cs typeface="+mn-lt"/>
              </a:rPr>
              <a:t>.</a:t>
            </a:r>
            <a:endParaRPr lang="en-US" sz="2000">
              <a:ea typeface="Calibri"/>
              <a:cs typeface="Calibri"/>
            </a:endParaRPr>
          </a:p>
          <a:p>
            <a:pPr>
              <a:buFont typeface="Arial"/>
              <a:buChar char="•"/>
            </a:pPr>
            <a:r>
              <a:rPr lang="en-US" sz="2000">
                <a:ea typeface="+mn-lt"/>
                <a:cs typeface="+mn-lt"/>
              </a:rPr>
              <a:t>Ja </a:t>
            </a:r>
            <a:r>
              <a:rPr lang="en-US" sz="2000" err="1">
                <a:ea typeface="+mn-lt"/>
                <a:cs typeface="+mn-lt"/>
              </a:rPr>
              <a:t>dalās</a:t>
            </a:r>
            <a:r>
              <a:rPr lang="en-US" sz="2000">
                <a:ea typeface="+mn-lt"/>
                <a:cs typeface="+mn-lt"/>
              </a:rPr>
              <a:t> </a:t>
            </a:r>
            <a:r>
              <a:rPr lang="en-US" sz="2000" err="1">
                <a:ea typeface="+mn-lt"/>
                <a:cs typeface="+mn-lt"/>
              </a:rPr>
              <a:t>ar</a:t>
            </a:r>
            <a:r>
              <a:rPr lang="en-US" sz="2000">
                <a:ea typeface="+mn-lt"/>
                <a:cs typeface="+mn-lt"/>
              </a:rPr>
              <a:t> 3 un 5 → </a:t>
            </a:r>
            <a:r>
              <a:rPr lang="en-US" sz="2000">
                <a:latin typeface="Consolas"/>
                <a:ea typeface="Calibri" panose="020F0502020204030204"/>
                <a:cs typeface="Calibri" panose="020F0502020204030204"/>
              </a:rPr>
              <a:t>"</a:t>
            </a:r>
            <a:r>
              <a:rPr lang="en-US" sz="2000" err="1">
                <a:latin typeface="Consolas"/>
                <a:ea typeface="Calibri" panose="020F0502020204030204"/>
                <a:cs typeface="Calibri" panose="020F0502020204030204"/>
              </a:rPr>
              <a:t>Maģiskais</a:t>
            </a:r>
            <a:r>
              <a:rPr lang="en-US" sz="2000">
                <a:latin typeface="Consolas"/>
                <a:ea typeface="Calibri" panose="020F0502020204030204"/>
                <a:cs typeface="Calibri" panose="020F0502020204030204"/>
              </a:rPr>
              <a:t> </a:t>
            </a:r>
            <a:r>
              <a:rPr lang="en-US" sz="2000" err="1">
                <a:latin typeface="Consolas"/>
                <a:ea typeface="Calibri" panose="020F0502020204030204"/>
                <a:cs typeface="Calibri" panose="020F0502020204030204"/>
              </a:rPr>
              <a:t>skaitlis</a:t>
            </a:r>
            <a:r>
              <a:rPr lang="en-US" sz="2000">
                <a:latin typeface="Consolas"/>
                <a:ea typeface="Calibri" panose="020F0502020204030204"/>
                <a:cs typeface="Calibri" panose="020F0502020204030204"/>
              </a:rPr>
              <a:t>!"</a:t>
            </a:r>
            <a:endParaRPr lang="en-US" sz="2000">
              <a:ea typeface="Calibri"/>
              <a:cs typeface="Calibri"/>
            </a:endParaRPr>
          </a:p>
          <a:p>
            <a:pPr>
              <a:buFont typeface="Arial"/>
              <a:buChar char="•"/>
            </a:pPr>
            <a:r>
              <a:rPr lang="en-US" sz="2000">
                <a:ea typeface="+mn-lt"/>
                <a:cs typeface="+mn-lt"/>
              </a:rPr>
              <a:t>Ja </a:t>
            </a:r>
            <a:r>
              <a:rPr lang="en-US" sz="2000" err="1">
                <a:ea typeface="+mn-lt"/>
                <a:cs typeface="+mn-lt"/>
              </a:rPr>
              <a:t>tikai</a:t>
            </a:r>
            <a:r>
              <a:rPr lang="en-US" sz="2000">
                <a:ea typeface="+mn-lt"/>
                <a:cs typeface="+mn-lt"/>
              </a:rPr>
              <a:t> </a:t>
            </a:r>
            <a:r>
              <a:rPr lang="en-US" sz="2000" err="1">
                <a:ea typeface="+mn-lt"/>
                <a:cs typeface="+mn-lt"/>
              </a:rPr>
              <a:t>ar</a:t>
            </a:r>
            <a:r>
              <a:rPr lang="en-US" sz="2000">
                <a:ea typeface="+mn-lt"/>
                <a:cs typeface="+mn-lt"/>
              </a:rPr>
              <a:t> 3 → </a:t>
            </a:r>
            <a:r>
              <a:rPr lang="en-US" sz="2000">
                <a:latin typeface="Consolas"/>
                <a:ea typeface="Calibri" panose="020F0502020204030204"/>
                <a:cs typeface="Calibri" panose="020F0502020204030204"/>
              </a:rPr>
              <a:t>"</a:t>
            </a:r>
            <a:r>
              <a:rPr lang="en-US" sz="2000" err="1">
                <a:latin typeface="Consolas"/>
                <a:ea typeface="Calibri" panose="020F0502020204030204"/>
                <a:cs typeface="Calibri" panose="020F0502020204030204"/>
              </a:rPr>
              <a:t>Dalās</a:t>
            </a:r>
            <a:r>
              <a:rPr lang="en-US" sz="2000">
                <a:latin typeface="Consolas"/>
                <a:ea typeface="Calibri" panose="020F0502020204030204"/>
                <a:cs typeface="Calibri" panose="020F0502020204030204"/>
              </a:rPr>
              <a:t> </a:t>
            </a:r>
            <a:r>
              <a:rPr lang="en-US" sz="2000" err="1">
                <a:latin typeface="Consolas"/>
                <a:ea typeface="Calibri" panose="020F0502020204030204"/>
                <a:cs typeface="Calibri" panose="020F0502020204030204"/>
              </a:rPr>
              <a:t>ar</a:t>
            </a:r>
            <a:r>
              <a:rPr lang="en-US" sz="2000">
                <a:latin typeface="Consolas"/>
                <a:ea typeface="Calibri" panose="020F0502020204030204"/>
                <a:cs typeface="Calibri" panose="020F0502020204030204"/>
              </a:rPr>
              <a:t> 3"</a:t>
            </a:r>
            <a:endParaRPr lang="en-US" sz="2000">
              <a:ea typeface="Calibri"/>
              <a:cs typeface="Calibri"/>
            </a:endParaRPr>
          </a:p>
          <a:p>
            <a:pPr>
              <a:buFont typeface="Arial"/>
              <a:buChar char="•"/>
            </a:pPr>
            <a:r>
              <a:rPr lang="en-US" sz="2000">
                <a:ea typeface="+mn-lt"/>
                <a:cs typeface="+mn-lt"/>
              </a:rPr>
              <a:t>Ja </a:t>
            </a:r>
            <a:r>
              <a:rPr lang="en-US" sz="2000" err="1">
                <a:ea typeface="+mn-lt"/>
                <a:cs typeface="+mn-lt"/>
              </a:rPr>
              <a:t>tikai</a:t>
            </a:r>
            <a:r>
              <a:rPr lang="en-US" sz="2000">
                <a:ea typeface="+mn-lt"/>
                <a:cs typeface="+mn-lt"/>
              </a:rPr>
              <a:t> </a:t>
            </a:r>
            <a:r>
              <a:rPr lang="en-US" sz="2000" err="1">
                <a:ea typeface="+mn-lt"/>
                <a:cs typeface="+mn-lt"/>
              </a:rPr>
              <a:t>ar</a:t>
            </a:r>
            <a:r>
              <a:rPr lang="en-US" sz="2000">
                <a:ea typeface="+mn-lt"/>
                <a:cs typeface="+mn-lt"/>
              </a:rPr>
              <a:t> 5 → </a:t>
            </a:r>
            <a:r>
              <a:rPr lang="en-US" sz="2000">
                <a:latin typeface="Consolas"/>
                <a:ea typeface="Calibri" panose="020F0502020204030204"/>
                <a:cs typeface="Calibri" panose="020F0502020204030204"/>
              </a:rPr>
              <a:t>"</a:t>
            </a:r>
            <a:r>
              <a:rPr lang="en-US" sz="2000" err="1">
                <a:latin typeface="Consolas"/>
                <a:ea typeface="Calibri" panose="020F0502020204030204"/>
                <a:cs typeface="Calibri" panose="020F0502020204030204"/>
              </a:rPr>
              <a:t>Dalās</a:t>
            </a:r>
            <a:r>
              <a:rPr lang="en-US" sz="2000">
                <a:latin typeface="Consolas"/>
                <a:ea typeface="Calibri" panose="020F0502020204030204"/>
                <a:cs typeface="Calibri" panose="020F0502020204030204"/>
              </a:rPr>
              <a:t> </a:t>
            </a:r>
            <a:r>
              <a:rPr lang="en-US" sz="2000" err="1">
                <a:latin typeface="Consolas"/>
                <a:ea typeface="Calibri" panose="020F0502020204030204"/>
                <a:cs typeface="Calibri" panose="020F0502020204030204"/>
              </a:rPr>
              <a:t>ar</a:t>
            </a:r>
            <a:r>
              <a:rPr lang="en-US" sz="2000">
                <a:latin typeface="Consolas"/>
                <a:ea typeface="Calibri" panose="020F0502020204030204"/>
                <a:cs typeface="Calibri" panose="020F0502020204030204"/>
              </a:rPr>
              <a:t> 5"</a:t>
            </a:r>
            <a:endParaRPr lang="en-US" sz="2000">
              <a:ea typeface="Calibri"/>
              <a:cs typeface="Calibri"/>
            </a:endParaRPr>
          </a:p>
          <a:p>
            <a:pPr>
              <a:buFont typeface="Arial"/>
              <a:buChar char="•"/>
            </a:pPr>
            <a:r>
              <a:rPr lang="en-US" sz="2000">
                <a:ea typeface="+mn-lt"/>
                <a:cs typeface="+mn-lt"/>
              </a:rPr>
              <a:t>Ja </a:t>
            </a:r>
            <a:r>
              <a:rPr lang="en-US" sz="2000" err="1">
                <a:ea typeface="+mn-lt"/>
                <a:cs typeface="+mn-lt"/>
              </a:rPr>
              <a:t>nedalās</a:t>
            </a:r>
            <a:r>
              <a:rPr lang="en-US" sz="2000">
                <a:ea typeface="+mn-lt"/>
                <a:cs typeface="+mn-lt"/>
              </a:rPr>
              <a:t> ne </a:t>
            </a:r>
            <a:r>
              <a:rPr lang="en-US" sz="2000" err="1">
                <a:ea typeface="+mn-lt"/>
                <a:cs typeface="+mn-lt"/>
              </a:rPr>
              <a:t>ar</a:t>
            </a:r>
            <a:r>
              <a:rPr lang="en-US" sz="2000">
                <a:ea typeface="+mn-lt"/>
                <a:cs typeface="+mn-lt"/>
              </a:rPr>
              <a:t> </a:t>
            </a:r>
            <a:r>
              <a:rPr lang="en-US" sz="2000" err="1">
                <a:ea typeface="+mn-lt"/>
                <a:cs typeface="+mn-lt"/>
              </a:rPr>
              <a:t>vienu</a:t>
            </a:r>
            <a:r>
              <a:rPr lang="en-US" sz="2000">
                <a:ea typeface="+mn-lt"/>
                <a:cs typeface="+mn-lt"/>
              </a:rPr>
              <a:t> → </a:t>
            </a:r>
            <a:r>
              <a:rPr lang="en-US" sz="2000">
                <a:latin typeface="Consolas"/>
                <a:ea typeface="Calibri" panose="020F0502020204030204"/>
                <a:cs typeface="Calibri" panose="020F0502020204030204"/>
              </a:rPr>
              <a:t>"</a:t>
            </a:r>
            <a:r>
              <a:rPr lang="en-US" sz="2000" err="1">
                <a:latin typeface="Consolas"/>
                <a:ea typeface="Calibri" panose="020F0502020204030204"/>
                <a:cs typeface="Calibri" panose="020F0502020204030204"/>
              </a:rPr>
              <a:t>Parasts</a:t>
            </a:r>
            <a:r>
              <a:rPr lang="en-US" sz="2000">
                <a:latin typeface="Consolas"/>
                <a:ea typeface="Calibri" panose="020F0502020204030204"/>
                <a:cs typeface="Calibri" panose="020F0502020204030204"/>
              </a:rPr>
              <a:t> </a:t>
            </a:r>
            <a:r>
              <a:rPr lang="en-US" sz="2000" err="1">
                <a:latin typeface="Consolas"/>
                <a:ea typeface="Calibri" panose="020F0502020204030204"/>
                <a:cs typeface="Calibri" panose="020F0502020204030204"/>
              </a:rPr>
              <a:t>skaitlis</a:t>
            </a:r>
            <a:r>
              <a:rPr lang="en-US" sz="2000">
                <a:latin typeface="Consolas"/>
                <a:ea typeface="Calibri" panose="020F0502020204030204"/>
                <a:cs typeface="Calibri" panose="020F0502020204030204"/>
              </a:rPr>
              <a:t>"</a:t>
            </a:r>
            <a:endParaRPr lang="en-US" sz="2000"/>
          </a:p>
          <a:p>
            <a:pPr>
              <a:buFont typeface="Arial"/>
              <a:buChar char="•"/>
            </a:pPr>
            <a:endParaRPr lang="en-US" sz="2000">
              <a:latin typeface="Consolas"/>
              <a:ea typeface="Calibri" panose="020F0502020204030204"/>
              <a:cs typeface="Calibri" panose="020F0502020204030204"/>
            </a:endParaRPr>
          </a:p>
          <a:p>
            <a:pPr marL="0" indent="0">
              <a:buNone/>
            </a:pPr>
            <a:endParaRPr lang="en-US" sz="2000">
              <a:latin typeface="Consolas"/>
              <a:ea typeface="Calibri" panose="020F0502020204030204"/>
              <a:cs typeface="Calibri" panose="020F0502020204030204"/>
            </a:endParaRPr>
          </a:p>
          <a:p>
            <a:pPr marL="0" indent="0">
              <a:buNone/>
            </a:pPr>
            <a:endParaRPr lang="en-US">
              <a:ea typeface="Calibri" panose="020F0502020204030204"/>
              <a:cs typeface="Calibri" panose="020F0502020204030204"/>
            </a:endParaRPr>
          </a:p>
        </p:txBody>
      </p:sp>
      <p:pic>
        <p:nvPicPr>
          <p:cNvPr id="4" name="Picture 3" descr="A screenshot of a phone&#10;&#10;AI-generated content may be incorrect.">
            <a:extLst>
              <a:ext uri="{FF2B5EF4-FFF2-40B4-BE49-F238E27FC236}">
                <a16:creationId xmlns:a16="http://schemas.microsoft.com/office/drawing/2014/main" id="{2A60ADAE-A125-1A7D-A143-18D596FBB0BF}"/>
              </a:ext>
            </a:extLst>
          </p:cNvPr>
          <p:cNvPicPr>
            <a:picLocks noChangeAspect="1"/>
          </p:cNvPicPr>
          <p:nvPr/>
        </p:nvPicPr>
        <p:blipFill>
          <a:blip r:embed="rId2"/>
          <a:stretch>
            <a:fillRect/>
          </a:stretch>
        </p:blipFill>
        <p:spPr>
          <a:xfrm>
            <a:off x="837039" y="3348270"/>
            <a:ext cx="2786410" cy="3042192"/>
          </a:xfrm>
          <a:prstGeom prst="rect">
            <a:avLst/>
          </a:prstGeom>
        </p:spPr>
      </p:pic>
    </p:spTree>
    <p:extLst>
      <p:ext uri="{BB962C8B-B14F-4D97-AF65-F5344CB8AC3E}">
        <p14:creationId xmlns:p14="http://schemas.microsoft.com/office/powerpoint/2010/main" val="63589294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CEC13-152A-08D8-FF4D-CCC59B5BC6F0}"/>
              </a:ext>
            </a:extLst>
          </p:cNvPr>
          <p:cNvSpPr>
            <a:spLocks noGrp="1"/>
          </p:cNvSpPr>
          <p:nvPr>
            <p:ph type="title"/>
          </p:nvPr>
        </p:nvSpPr>
        <p:spPr>
          <a:xfrm>
            <a:off x="838200" y="365125"/>
            <a:ext cx="10515600" cy="665783"/>
          </a:xfrm>
        </p:spPr>
        <p:txBody>
          <a:bodyPr>
            <a:normAutofit fontScale="90000"/>
          </a:bodyPr>
          <a:lstStyle/>
          <a:p>
            <a:r>
              <a:rPr lang="en-US" err="1">
                <a:ea typeface="Calibri Light"/>
                <a:cs typeface="Calibri Light"/>
              </a:rPr>
              <a:t>Praktiskais</a:t>
            </a:r>
            <a:r>
              <a:rPr lang="en-US">
                <a:ea typeface="Calibri Light"/>
                <a:cs typeface="Calibri Light"/>
              </a:rPr>
              <a:t> </a:t>
            </a:r>
            <a:r>
              <a:rPr lang="en-US" err="1">
                <a:ea typeface="Calibri Light"/>
                <a:cs typeface="Calibri Light"/>
              </a:rPr>
              <a:t>uzdevums</a:t>
            </a:r>
            <a:endParaRPr lang="en-US" err="1"/>
          </a:p>
        </p:txBody>
      </p:sp>
      <p:sp>
        <p:nvSpPr>
          <p:cNvPr id="3" name="Content Placeholder 2">
            <a:extLst>
              <a:ext uri="{FF2B5EF4-FFF2-40B4-BE49-F238E27FC236}">
                <a16:creationId xmlns:a16="http://schemas.microsoft.com/office/drawing/2014/main" id="{0D99A0C1-5CBD-115E-416E-4647EFB2EE80}"/>
              </a:ext>
            </a:extLst>
          </p:cNvPr>
          <p:cNvSpPr>
            <a:spLocks noGrp="1"/>
          </p:cNvSpPr>
          <p:nvPr>
            <p:ph idx="1"/>
          </p:nvPr>
        </p:nvSpPr>
        <p:spPr>
          <a:xfrm>
            <a:off x="838200" y="1128674"/>
            <a:ext cx="10515600" cy="5048289"/>
          </a:xfrm>
        </p:spPr>
        <p:txBody>
          <a:bodyPr vert="horz" lIns="91440" tIns="45720" rIns="91440" bIns="45720" rtlCol="0" anchor="t">
            <a:normAutofit/>
          </a:bodyPr>
          <a:lstStyle/>
          <a:p>
            <a:pPr>
              <a:buNone/>
            </a:pPr>
            <a:r>
              <a:rPr lang="en-US" b="1"/>
              <a:t>parole </a:t>
            </a:r>
            <a:r>
              <a:rPr lang="en-US" b="1" err="1"/>
              <a:t>ģenerators</a:t>
            </a:r>
            <a:endParaRPr lang="en-US" err="1"/>
          </a:p>
          <a:p>
            <a:pPr>
              <a:buNone/>
            </a:pPr>
            <a:r>
              <a:rPr lang="en-US" b="1" err="1">
                <a:ea typeface="+mn-lt"/>
                <a:cs typeface="+mn-lt"/>
              </a:rPr>
              <a:t>Uzdevums</a:t>
            </a:r>
            <a:r>
              <a:rPr lang="en-US" b="1">
                <a:ea typeface="+mn-lt"/>
                <a:cs typeface="+mn-lt"/>
              </a:rPr>
              <a:t>:</a:t>
            </a:r>
            <a:endParaRPr lang="en-US"/>
          </a:p>
          <a:p>
            <a:pPr>
              <a:buNone/>
            </a:pPr>
            <a:r>
              <a:rPr lang="en-US" err="1">
                <a:ea typeface="+mn-lt"/>
                <a:cs typeface="+mn-lt"/>
              </a:rPr>
              <a:t>Izveidojiet</a:t>
            </a:r>
            <a:r>
              <a:rPr lang="en-US">
                <a:ea typeface="+mn-lt"/>
                <a:cs typeface="+mn-lt"/>
              </a:rPr>
              <a:t> </a:t>
            </a:r>
            <a:r>
              <a:rPr lang="en-US" err="1">
                <a:ea typeface="+mn-lt"/>
                <a:cs typeface="+mn-lt"/>
              </a:rPr>
              <a:t>funkciju</a:t>
            </a:r>
            <a:r>
              <a:rPr lang="en-US">
                <a:ea typeface="+mn-lt"/>
                <a:cs typeface="+mn-lt"/>
              </a:rPr>
              <a:t> </a:t>
            </a:r>
            <a:r>
              <a:rPr lang="en-US" err="1">
                <a:latin typeface="Consolas"/>
                <a:ea typeface="Calibri" panose="020F0502020204030204"/>
                <a:cs typeface="Calibri" panose="020F0502020204030204"/>
              </a:rPr>
              <a:t>parole_generator</a:t>
            </a:r>
            <a:r>
              <a:rPr lang="en-US">
                <a:latin typeface="Consolas"/>
                <a:ea typeface="Calibri" panose="020F0502020204030204"/>
                <a:cs typeface="Calibri" panose="020F0502020204030204"/>
              </a:rPr>
              <a:t>(garums)</a:t>
            </a:r>
            <a:r>
              <a:rPr lang="en-US">
                <a:ea typeface="+mn-lt"/>
                <a:cs typeface="+mn-lt"/>
              </a:rPr>
              <a:t>, kas </a:t>
            </a:r>
            <a:r>
              <a:rPr lang="en-US" err="1">
                <a:ea typeface="+mn-lt"/>
                <a:cs typeface="+mn-lt"/>
              </a:rPr>
              <a:t>ģenerē</a:t>
            </a:r>
            <a:r>
              <a:rPr lang="en-US">
                <a:ea typeface="+mn-lt"/>
                <a:cs typeface="+mn-lt"/>
              </a:rPr>
              <a:t> </a:t>
            </a:r>
            <a:r>
              <a:rPr lang="en-US" err="1">
                <a:ea typeface="+mn-lt"/>
                <a:cs typeface="+mn-lt"/>
              </a:rPr>
              <a:t>nejaušu</a:t>
            </a:r>
            <a:r>
              <a:rPr lang="en-US">
                <a:ea typeface="+mn-lt"/>
                <a:cs typeface="+mn-lt"/>
              </a:rPr>
              <a:t> </a:t>
            </a:r>
            <a:r>
              <a:rPr lang="en-US" err="1">
                <a:ea typeface="+mn-lt"/>
                <a:cs typeface="+mn-lt"/>
              </a:rPr>
              <a:t>paroli</a:t>
            </a:r>
            <a:r>
              <a:rPr lang="en-US">
                <a:ea typeface="+mn-lt"/>
                <a:cs typeface="+mn-lt"/>
              </a:rPr>
              <a:t> </a:t>
            </a:r>
            <a:r>
              <a:rPr lang="en-US" err="1">
                <a:ea typeface="+mn-lt"/>
                <a:cs typeface="+mn-lt"/>
              </a:rPr>
              <a:t>ar</a:t>
            </a:r>
            <a:r>
              <a:rPr lang="en-US">
                <a:ea typeface="+mn-lt"/>
                <a:cs typeface="+mn-lt"/>
              </a:rPr>
              <a:t> </a:t>
            </a:r>
            <a:r>
              <a:rPr lang="en-US" err="1">
                <a:ea typeface="+mn-lt"/>
                <a:cs typeface="+mn-lt"/>
              </a:rPr>
              <a:t>dotu</a:t>
            </a:r>
            <a:r>
              <a:rPr lang="en-US">
                <a:ea typeface="+mn-lt"/>
                <a:cs typeface="+mn-lt"/>
              </a:rPr>
              <a:t> </a:t>
            </a:r>
            <a:r>
              <a:rPr lang="en-US" err="1">
                <a:ea typeface="+mn-lt"/>
                <a:cs typeface="+mn-lt"/>
              </a:rPr>
              <a:t>garumu</a:t>
            </a:r>
            <a:r>
              <a:rPr lang="en-US">
                <a:ea typeface="+mn-lt"/>
                <a:cs typeface="+mn-lt"/>
              </a:rPr>
              <a:t>, </a:t>
            </a:r>
            <a:r>
              <a:rPr lang="en-US" err="1">
                <a:ea typeface="+mn-lt"/>
                <a:cs typeface="+mn-lt"/>
              </a:rPr>
              <a:t>izmantojot</a:t>
            </a:r>
            <a:r>
              <a:rPr lang="en-US">
                <a:ea typeface="+mn-lt"/>
                <a:cs typeface="+mn-lt"/>
              </a:rPr>
              <a:t> </a:t>
            </a:r>
            <a:r>
              <a:rPr lang="en-US" err="1">
                <a:ea typeface="+mn-lt"/>
                <a:cs typeface="+mn-lt"/>
              </a:rPr>
              <a:t>ciparus</a:t>
            </a:r>
            <a:r>
              <a:rPr lang="en-US">
                <a:ea typeface="+mn-lt"/>
                <a:cs typeface="+mn-lt"/>
              </a:rPr>
              <a:t>, </a:t>
            </a:r>
            <a:r>
              <a:rPr lang="en-US" err="1">
                <a:ea typeface="+mn-lt"/>
                <a:cs typeface="+mn-lt"/>
              </a:rPr>
              <a:t>burtus</a:t>
            </a:r>
            <a:r>
              <a:rPr lang="en-US">
                <a:ea typeface="+mn-lt"/>
                <a:cs typeface="+mn-lt"/>
              </a:rPr>
              <a:t> un </a:t>
            </a:r>
            <a:r>
              <a:rPr lang="en-US" err="1">
                <a:ea typeface="+mn-lt"/>
                <a:cs typeface="+mn-lt"/>
              </a:rPr>
              <a:t>simbolus</a:t>
            </a:r>
            <a:r>
              <a:rPr lang="en-US">
                <a:ea typeface="+mn-lt"/>
                <a:cs typeface="+mn-lt"/>
              </a:rPr>
              <a:t> </a:t>
            </a:r>
            <a:r>
              <a:rPr lang="en-US">
                <a:latin typeface="Consolas"/>
                <a:ea typeface="Calibri" panose="020F0502020204030204"/>
                <a:cs typeface="Calibri" panose="020F0502020204030204"/>
              </a:rPr>
              <a:t>@#$%&amp;*!</a:t>
            </a:r>
            <a:r>
              <a:rPr lang="en-US">
                <a:ea typeface="+mn-lt"/>
                <a:cs typeface="+mn-lt"/>
              </a:rPr>
              <a:t>.</a:t>
            </a:r>
            <a:endParaRPr lang="en-US"/>
          </a:p>
          <a:p>
            <a:pPr>
              <a:buNone/>
            </a:pPr>
            <a:endParaRPr lang="en-US">
              <a:ea typeface="Calibri" panose="020F0502020204030204"/>
              <a:cs typeface="Calibri" panose="020F0502020204030204"/>
            </a:endParaRPr>
          </a:p>
          <a:p>
            <a:pPr marL="0" indent="0">
              <a:buNone/>
            </a:pPr>
            <a:endParaRPr lang="en-US">
              <a:ea typeface="Calibri" panose="020F0502020204030204"/>
              <a:cs typeface="Calibri" panose="020F0502020204030204"/>
            </a:endParaRPr>
          </a:p>
        </p:txBody>
      </p:sp>
      <p:pic>
        <p:nvPicPr>
          <p:cNvPr id="4" name="Picture 3" descr="A screenshot of a computer code&#10;&#10;AI-generated content may be incorrect.">
            <a:extLst>
              <a:ext uri="{FF2B5EF4-FFF2-40B4-BE49-F238E27FC236}">
                <a16:creationId xmlns:a16="http://schemas.microsoft.com/office/drawing/2014/main" id="{B334A733-FC57-3C9B-CB79-343DD66F943C}"/>
              </a:ext>
            </a:extLst>
          </p:cNvPr>
          <p:cNvPicPr>
            <a:picLocks noChangeAspect="1"/>
          </p:cNvPicPr>
          <p:nvPr/>
        </p:nvPicPr>
        <p:blipFill>
          <a:blip r:embed="rId2"/>
          <a:stretch>
            <a:fillRect/>
          </a:stretch>
        </p:blipFill>
        <p:spPr>
          <a:xfrm>
            <a:off x="1148576" y="3528665"/>
            <a:ext cx="3074019" cy="2969476"/>
          </a:xfrm>
          <a:prstGeom prst="rect">
            <a:avLst/>
          </a:prstGeom>
        </p:spPr>
      </p:pic>
    </p:spTree>
    <p:extLst>
      <p:ext uri="{BB962C8B-B14F-4D97-AF65-F5344CB8AC3E}">
        <p14:creationId xmlns:p14="http://schemas.microsoft.com/office/powerpoint/2010/main" val="11066497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743B19-EB0D-9B03-2F11-0BF9D5E9B84A}"/>
              </a:ext>
            </a:extLst>
          </p:cNvPr>
          <p:cNvSpPr>
            <a:spLocks noGrp="1"/>
          </p:cNvSpPr>
          <p:nvPr>
            <p:ph idx="1"/>
          </p:nvPr>
        </p:nvSpPr>
        <p:spPr>
          <a:xfrm>
            <a:off x="838200" y="255162"/>
            <a:ext cx="10515600" cy="5921801"/>
          </a:xfrm>
        </p:spPr>
        <p:txBody>
          <a:bodyPr vert="horz" lIns="91440" tIns="45720" rIns="91440" bIns="45720" rtlCol="0" anchor="t">
            <a:normAutofit/>
          </a:bodyPr>
          <a:lstStyle/>
          <a:p>
            <a:pPr>
              <a:buNone/>
            </a:pPr>
            <a:r>
              <a:rPr lang="en-US" b="1"/>
              <a:t>Ciparu </a:t>
            </a:r>
            <a:r>
              <a:rPr lang="en-US" b="1" err="1"/>
              <a:t>spēks</a:t>
            </a:r>
            <a:endParaRPr lang="en-US" err="1"/>
          </a:p>
          <a:p>
            <a:pPr>
              <a:buNone/>
            </a:pPr>
            <a:r>
              <a:rPr lang="en-US" b="1" err="1">
                <a:ea typeface="+mn-lt"/>
                <a:cs typeface="+mn-lt"/>
              </a:rPr>
              <a:t>Uzdevums</a:t>
            </a:r>
            <a:r>
              <a:rPr lang="en-US" b="1">
                <a:ea typeface="+mn-lt"/>
                <a:cs typeface="+mn-lt"/>
              </a:rPr>
              <a:t>:</a:t>
            </a:r>
            <a:endParaRPr lang="en-US"/>
          </a:p>
          <a:p>
            <a:pPr>
              <a:buNone/>
            </a:pPr>
            <a:r>
              <a:rPr lang="en-US" err="1">
                <a:ea typeface="+mn-lt"/>
                <a:cs typeface="+mn-lt"/>
              </a:rPr>
              <a:t>Izveidojiet</a:t>
            </a:r>
            <a:r>
              <a:rPr lang="en-US">
                <a:ea typeface="+mn-lt"/>
                <a:cs typeface="+mn-lt"/>
              </a:rPr>
              <a:t> </a:t>
            </a:r>
            <a:r>
              <a:rPr lang="en-US" err="1">
                <a:ea typeface="+mn-lt"/>
                <a:cs typeface="+mn-lt"/>
              </a:rPr>
              <a:t>funkciju</a:t>
            </a:r>
            <a:r>
              <a:rPr lang="en-US">
                <a:ea typeface="+mn-lt"/>
                <a:cs typeface="+mn-lt"/>
              </a:rPr>
              <a:t> </a:t>
            </a:r>
            <a:r>
              <a:rPr lang="en-US" err="1">
                <a:latin typeface="Consolas"/>
                <a:ea typeface="Calibri" panose="020F0502020204030204"/>
                <a:cs typeface="Calibri" panose="020F0502020204030204"/>
              </a:rPr>
              <a:t>ciparu_speks</a:t>
            </a:r>
            <a:r>
              <a:rPr lang="en-US">
                <a:latin typeface="Consolas"/>
                <a:ea typeface="Calibri" panose="020F0502020204030204"/>
                <a:cs typeface="Calibri" panose="020F0502020204030204"/>
              </a:rPr>
              <a:t>(n)</a:t>
            </a:r>
            <a:r>
              <a:rPr lang="en-US">
                <a:ea typeface="+mn-lt"/>
                <a:cs typeface="+mn-lt"/>
              </a:rPr>
              <a:t>, kas </a:t>
            </a:r>
            <a:r>
              <a:rPr lang="en-US" err="1">
                <a:ea typeface="+mn-lt"/>
                <a:cs typeface="+mn-lt"/>
              </a:rPr>
              <a:t>aprēķina</a:t>
            </a:r>
            <a:r>
              <a:rPr lang="en-US">
                <a:ea typeface="+mn-lt"/>
                <a:cs typeface="+mn-lt"/>
              </a:rPr>
              <a:t> </a:t>
            </a:r>
            <a:r>
              <a:rPr lang="en-US" err="1">
                <a:ea typeface="+mn-lt"/>
                <a:cs typeface="+mn-lt"/>
              </a:rPr>
              <a:t>skaitļa</a:t>
            </a:r>
            <a:r>
              <a:rPr lang="en-US">
                <a:ea typeface="+mn-lt"/>
                <a:cs typeface="+mn-lt"/>
              </a:rPr>
              <a:t> </a:t>
            </a:r>
            <a:r>
              <a:rPr lang="en-US" err="1">
                <a:ea typeface="+mn-lt"/>
                <a:cs typeface="+mn-lt"/>
              </a:rPr>
              <a:t>ciparu</a:t>
            </a:r>
            <a:r>
              <a:rPr lang="en-US">
                <a:ea typeface="+mn-lt"/>
                <a:cs typeface="+mn-lt"/>
              </a:rPr>
              <a:t> </a:t>
            </a:r>
            <a:r>
              <a:rPr lang="en-US" err="1">
                <a:ea typeface="+mn-lt"/>
                <a:cs typeface="+mn-lt"/>
              </a:rPr>
              <a:t>summu</a:t>
            </a:r>
            <a:r>
              <a:rPr lang="en-US">
                <a:ea typeface="+mn-lt"/>
                <a:cs typeface="+mn-lt"/>
              </a:rPr>
              <a:t> un </a:t>
            </a:r>
            <a:r>
              <a:rPr lang="en-US" err="1">
                <a:ea typeface="+mn-lt"/>
                <a:cs typeface="+mn-lt"/>
              </a:rPr>
              <a:t>reizinājumu</a:t>
            </a:r>
            <a:r>
              <a:rPr lang="en-US">
                <a:ea typeface="+mn-lt"/>
                <a:cs typeface="+mn-lt"/>
              </a:rPr>
              <a:t>.</a:t>
            </a:r>
            <a:endParaRPr lang="en-US"/>
          </a:p>
          <a:p>
            <a:pPr marL="0" indent="0">
              <a:buNone/>
            </a:pPr>
            <a:endParaRPr lang="en-US">
              <a:ea typeface="Calibri" panose="020F0502020204030204"/>
              <a:cs typeface="Calibri" panose="020F0502020204030204"/>
            </a:endParaRPr>
          </a:p>
        </p:txBody>
      </p:sp>
      <p:pic>
        <p:nvPicPr>
          <p:cNvPr id="4" name="Picture 3" descr="A screenshot of a computer code&#10;&#10;AI-generated content may be incorrect.">
            <a:extLst>
              <a:ext uri="{FF2B5EF4-FFF2-40B4-BE49-F238E27FC236}">
                <a16:creationId xmlns:a16="http://schemas.microsoft.com/office/drawing/2014/main" id="{D2C3CF6A-0EB5-2098-B5F4-77D3BF3E0538}"/>
              </a:ext>
            </a:extLst>
          </p:cNvPr>
          <p:cNvPicPr>
            <a:picLocks noChangeAspect="1"/>
          </p:cNvPicPr>
          <p:nvPr/>
        </p:nvPicPr>
        <p:blipFill>
          <a:blip r:embed="rId2"/>
          <a:stretch>
            <a:fillRect/>
          </a:stretch>
        </p:blipFill>
        <p:spPr>
          <a:xfrm>
            <a:off x="981888" y="2339200"/>
            <a:ext cx="4411004" cy="3759354"/>
          </a:xfrm>
          <a:prstGeom prst="rect">
            <a:avLst/>
          </a:prstGeom>
        </p:spPr>
      </p:pic>
    </p:spTree>
    <p:extLst>
      <p:ext uri="{BB962C8B-B14F-4D97-AF65-F5344CB8AC3E}">
        <p14:creationId xmlns:p14="http://schemas.microsoft.com/office/powerpoint/2010/main" val="391463219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DBCCD2-1AC4-82C1-5E21-AE649E88448F}"/>
              </a:ext>
            </a:extLst>
          </p:cNvPr>
          <p:cNvSpPr>
            <a:spLocks noGrp="1"/>
          </p:cNvSpPr>
          <p:nvPr>
            <p:ph idx="1"/>
          </p:nvPr>
        </p:nvSpPr>
        <p:spPr>
          <a:xfrm>
            <a:off x="838200" y="255162"/>
            <a:ext cx="10515600" cy="5921801"/>
          </a:xfrm>
        </p:spPr>
        <p:txBody>
          <a:bodyPr vert="horz" lIns="91440" tIns="45720" rIns="91440" bIns="45720" rtlCol="0" anchor="t">
            <a:normAutofit/>
          </a:bodyPr>
          <a:lstStyle/>
          <a:p>
            <a:pPr>
              <a:buNone/>
            </a:pPr>
            <a:r>
              <a:rPr lang="en-US" b="1" err="1"/>
              <a:t>Pilnīgais</a:t>
            </a:r>
            <a:r>
              <a:rPr lang="en-US" b="1"/>
              <a:t> </a:t>
            </a:r>
            <a:r>
              <a:rPr lang="en-US" b="1" err="1"/>
              <a:t>skaitlis</a:t>
            </a:r>
            <a:endParaRPr lang="en-US" err="1"/>
          </a:p>
          <a:p>
            <a:pPr>
              <a:buNone/>
            </a:pPr>
            <a:r>
              <a:rPr lang="en-US" b="1" err="1">
                <a:ea typeface="+mn-lt"/>
                <a:cs typeface="+mn-lt"/>
              </a:rPr>
              <a:t>Uzdevums</a:t>
            </a:r>
            <a:r>
              <a:rPr lang="en-US" b="1">
                <a:ea typeface="+mn-lt"/>
                <a:cs typeface="+mn-lt"/>
              </a:rPr>
              <a:t>:</a:t>
            </a:r>
            <a:endParaRPr lang="en-US"/>
          </a:p>
          <a:p>
            <a:pPr>
              <a:buNone/>
            </a:pPr>
            <a:r>
              <a:rPr lang="en-US" err="1">
                <a:ea typeface="+mn-lt"/>
                <a:cs typeface="+mn-lt"/>
              </a:rPr>
              <a:t>Izveidojiet</a:t>
            </a:r>
            <a:r>
              <a:rPr lang="en-US">
                <a:ea typeface="+mn-lt"/>
                <a:cs typeface="+mn-lt"/>
              </a:rPr>
              <a:t> </a:t>
            </a:r>
            <a:r>
              <a:rPr lang="en-US" err="1">
                <a:ea typeface="+mn-lt"/>
                <a:cs typeface="+mn-lt"/>
              </a:rPr>
              <a:t>funkciju</a:t>
            </a:r>
            <a:r>
              <a:rPr lang="en-US">
                <a:ea typeface="+mn-lt"/>
                <a:cs typeface="+mn-lt"/>
              </a:rPr>
              <a:t> </a:t>
            </a:r>
            <a:r>
              <a:rPr lang="en-US" err="1">
                <a:latin typeface="Consolas"/>
                <a:ea typeface="Calibri" panose="020F0502020204030204"/>
                <a:cs typeface="Calibri" panose="020F0502020204030204"/>
              </a:rPr>
              <a:t>pilnigs_skaitlis</a:t>
            </a:r>
            <a:r>
              <a:rPr lang="en-US">
                <a:latin typeface="Consolas"/>
                <a:ea typeface="Calibri" panose="020F0502020204030204"/>
                <a:cs typeface="Calibri" panose="020F0502020204030204"/>
              </a:rPr>
              <a:t>(n)</a:t>
            </a:r>
            <a:r>
              <a:rPr lang="en-US">
                <a:ea typeface="+mn-lt"/>
                <a:cs typeface="+mn-lt"/>
              </a:rPr>
              <a:t>, kas </a:t>
            </a:r>
            <a:r>
              <a:rPr lang="en-US" err="1">
                <a:ea typeface="+mn-lt"/>
                <a:cs typeface="+mn-lt"/>
              </a:rPr>
              <a:t>pārbauda</a:t>
            </a:r>
            <a:r>
              <a:rPr lang="en-US">
                <a:ea typeface="+mn-lt"/>
                <a:cs typeface="+mn-lt"/>
              </a:rPr>
              <a:t>, </a:t>
            </a:r>
            <a:r>
              <a:rPr lang="en-US" err="1">
                <a:ea typeface="+mn-lt"/>
                <a:cs typeface="+mn-lt"/>
              </a:rPr>
              <a:t>vai</a:t>
            </a:r>
            <a:r>
              <a:rPr lang="en-US">
                <a:ea typeface="+mn-lt"/>
                <a:cs typeface="+mn-lt"/>
              </a:rPr>
              <a:t> </a:t>
            </a:r>
            <a:r>
              <a:rPr lang="en-US" err="1">
                <a:ea typeface="+mn-lt"/>
                <a:cs typeface="+mn-lt"/>
              </a:rPr>
              <a:t>skaitlis</a:t>
            </a:r>
            <a:r>
              <a:rPr lang="en-US">
                <a:ea typeface="+mn-lt"/>
                <a:cs typeface="+mn-lt"/>
              </a:rPr>
              <a:t> </a:t>
            </a:r>
            <a:r>
              <a:rPr lang="en-US" err="1">
                <a:ea typeface="+mn-lt"/>
                <a:cs typeface="+mn-lt"/>
              </a:rPr>
              <a:t>ir</a:t>
            </a:r>
            <a:r>
              <a:rPr lang="en-US">
                <a:ea typeface="+mn-lt"/>
                <a:cs typeface="+mn-lt"/>
              </a:rPr>
              <a:t> </a:t>
            </a:r>
            <a:r>
              <a:rPr lang="en-US" b="1" err="1">
                <a:ea typeface="+mn-lt"/>
                <a:cs typeface="+mn-lt"/>
              </a:rPr>
              <a:t>pilnīgs</a:t>
            </a:r>
            <a:r>
              <a:rPr lang="en-US" b="1">
                <a:ea typeface="+mn-lt"/>
                <a:cs typeface="+mn-lt"/>
              </a:rPr>
              <a:t> </a:t>
            </a:r>
            <a:r>
              <a:rPr lang="en-US" b="1" err="1">
                <a:ea typeface="+mn-lt"/>
                <a:cs typeface="+mn-lt"/>
              </a:rPr>
              <a:t>skaitlis</a:t>
            </a:r>
            <a:r>
              <a:rPr lang="en-US">
                <a:ea typeface="+mn-lt"/>
                <a:cs typeface="+mn-lt"/>
              </a:rPr>
              <a:t>.</a:t>
            </a:r>
            <a:endParaRPr lang="en-US"/>
          </a:p>
          <a:p>
            <a:pPr>
              <a:buNone/>
            </a:pPr>
            <a:r>
              <a:rPr lang="en-US">
                <a:ea typeface="+mn-lt"/>
                <a:cs typeface="+mn-lt"/>
              </a:rPr>
              <a:t>(</a:t>
            </a:r>
            <a:r>
              <a:rPr lang="en-US" err="1">
                <a:ea typeface="+mn-lt"/>
                <a:cs typeface="+mn-lt"/>
              </a:rPr>
              <a:t>Pilnīgs</a:t>
            </a:r>
            <a:r>
              <a:rPr lang="en-US">
                <a:ea typeface="+mn-lt"/>
                <a:cs typeface="+mn-lt"/>
              </a:rPr>
              <a:t> </a:t>
            </a:r>
            <a:r>
              <a:rPr lang="en-US" err="1">
                <a:ea typeface="+mn-lt"/>
                <a:cs typeface="+mn-lt"/>
              </a:rPr>
              <a:t>skaitlis</a:t>
            </a:r>
            <a:r>
              <a:rPr lang="en-US">
                <a:ea typeface="+mn-lt"/>
                <a:cs typeface="+mn-lt"/>
              </a:rPr>
              <a:t> </a:t>
            </a:r>
            <a:r>
              <a:rPr lang="en-US" err="1">
                <a:ea typeface="+mn-lt"/>
                <a:cs typeface="+mn-lt"/>
              </a:rPr>
              <a:t>ir</a:t>
            </a:r>
            <a:r>
              <a:rPr lang="en-US">
                <a:ea typeface="+mn-lt"/>
                <a:cs typeface="+mn-lt"/>
              </a:rPr>
              <a:t> </a:t>
            </a:r>
            <a:r>
              <a:rPr lang="en-US" err="1">
                <a:ea typeface="+mn-lt"/>
                <a:cs typeface="+mn-lt"/>
              </a:rPr>
              <a:t>tāds</a:t>
            </a:r>
            <a:r>
              <a:rPr lang="en-US">
                <a:ea typeface="+mn-lt"/>
                <a:cs typeface="+mn-lt"/>
              </a:rPr>
              <a:t>, </a:t>
            </a:r>
            <a:r>
              <a:rPr lang="en-US" err="1">
                <a:ea typeface="+mn-lt"/>
                <a:cs typeface="+mn-lt"/>
              </a:rPr>
              <a:t>kura</a:t>
            </a:r>
            <a:r>
              <a:rPr lang="en-US">
                <a:ea typeface="+mn-lt"/>
                <a:cs typeface="+mn-lt"/>
              </a:rPr>
              <a:t> </a:t>
            </a:r>
            <a:r>
              <a:rPr lang="en-US" err="1">
                <a:ea typeface="+mn-lt"/>
                <a:cs typeface="+mn-lt"/>
              </a:rPr>
              <a:t>visi</a:t>
            </a:r>
            <a:r>
              <a:rPr lang="en-US">
                <a:ea typeface="+mn-lt"/>
                <a:cs typeface="+mn-lt"/>
              </a:rPr>
              <a:t> </a:t>
            </a:r>
            <a:r>
              <a:rPr lang="en-US" err="1">
                <a:ea typeface="+mn-lt"/>
                <a:cs typeface="+mn-lt"/>
              </a:rPr>
              <a:t>dalītāji</a:t>
            </a:r>
            <a:r>
              <a:rPr lang="en-US">
                <a:ea typeface="+mn-lt"/>
                <a:cs typeface="+mn-lt"/>
              </a:rPr>
              <a:t>, </a:t>
            </a:r>
            <a:r>
              <a:rPr lang="en-US" err="1">
                <a:ea typeface="+mn-lt"/>
                <a:cs typeface="+mn-lt"/>
              </a:rPr>
              <a:t>izņemot</a:t>
            </a:r>
            <a:r>
              <a:rPr lang="en-US">
                <a:ea typeface="+mn-lt"/>
                <a:cs typeface="+mn-lt"/>
              </a:rPr>
              <a:t> </a:t>
            </a:r>
            <a:r>
              <a:rPr lang="en-US" err="1">
                <a:ea typeface="+mn-lt"/>
                <a:cs typeface="+mn-lt"/>
              </a:rPr>
              <a:t>pašu</a:t>
            </a:r>
            <a:r>
              <a:rPr lang="en-US">
                <a:ea typeface="+mn-lt"/>
                <a:cs typeface="+mn-lt"/>
              </a:rPr>
              <a:t> </a:t>
            </a:r>
            <a:r>
              <a:rPr lang="en-US" err="1">
                <a:ea typeface="+mn-lt"/>
                <a:cs typeface="+mn-lt"/>
              </a:rPr>
              <a:t>skaitli</a:t>
            </a:r>
            <a:r>
              <a:rPr lang="en-US">
                <a:ea typeface="+mn-lt"/>
                <a:cs typeface="+mn-lt"/>
              </a:rPr>
              <a:t>, </a:t>
            </a:r>
            <a:r>
              <a:rPr lang="en-US" err="1">
                <a:ea typeface="+mn-lt"/>
                <a:cs typeface="+mn-lt"/>
              </a:rPr>
              <a:t>summējas</a:t>
            </a:r>
            <a:r>
              <a:rPr lang="en-US">
                <a:ea typeface="+mn-lt"/>
                <a:cs typeface="+mn-lt"/>
              </a:rPr>
              <a:t> </a:t>
            </a:r>
            <a:r>
              <a:rPr lang="en-US" err="1">
                <a:ea typeface="+mn-lt"/>
                <a:cs typeface="+mn-lt"/>
              </a:rPr>
              <a:t>līdz</a:t>
            </a:r>
            <a:r>
              <a:rPr lang="en-US">
                <a:ea typeface="+mn-lt"/>
                <a:cs typeface="+mn-lt"/>
              </a:rPr>
              <a:t> tam </a:t>
            </a:r>
            <a:r>
              <a:rPr lang="en-US" err="1">
                <a:ea typeface="+mn-lt"/>
                <a:cs typeface="+mn-lt"/>
              </a:rPr>
              <a:t>pašam</a:t>
            </a:r>
            <a:r>
              <a:rPr lang="en-US">
                <a:ea typeface="+mn-lt"/>
                <a:cs typeface="+mn-lt"/>
              </a:rPr>
              <a:t> </a:t>
            </a:r>
            <a:r>
              <a:rPr lang="en-US" err="1">
                <a:ea typeface="+mn-lt"/>
                <a:cs typeface="+mn-lt"/>
              </a:rPr>
              <a:t>skaitlim</a:t>
            </a:r>
            <a:r>
              <a:rPr lang="en-US">
                <a:ea typeface="+mn-lt"/>
                <a:cs typeface="+mn-lt"/>
              </a:rPr>
              <a:t>. </a:t>
            </a:r>
            <a:r>
              <a:rPr lang="en-US" err="1">
                <a:ea typeface="+mn-lt"/>
                <a:cs typeface="+mn-lt"/>
              </a:rPr>
              <a:t>Piemēram</a:t>
            </a:r>
            <a:r>
              <a:rPr lang="en-US">
                <a:ea typeface="+mn-lt"/>
                <a:cs typeface="+mn-lt"/>
              </a:rPr>
              <a:t>, 6 → 1+2+3 = 6)</a:t>
            </a:r>
            <a:endParaRPr lang="en-US"/>
          </a:p>
          <a:p>
            <a:pPr marL="0" indent="0">
              <a:buNone/>
            </a:pPr>
            <a:endParaRPr lang="en-US">
              <a:ea typeface="Calibri" panose="020F0502020204030204"/>
              <a:cs typeface="Calibri" panose="020F0502020204030204"/>
            </a:endParaRPr>
          </a:p>
        </p:txBody>
      </p:sp>
      <p:pic>
        <p:nvPicPr>
          <p:cNvPr id="4" name="Picture 3" descr="A screenshot of a computer&#10;&#10;AI-generated content may be incorrect.">
            <a:extLst>
              <a:ext uri="{FF2B5EF4-FFF2-40B4-BE49-F238E27FC236}">
                <a16:creationId xmlns:a16="http://schemas.microsoft.com/office/drawing/2014/main" id="{59BBCF6E-8D22-ED0F-F551-3F7E7A9BF396}"/>
              </a:ext>
            </a:extLst>
          </p:cNvPr>
          <p:cNvPicPr>
            <a:picLocks noChangeAspect="1"/>
          </p:cNvPicPr>
          <p:nvPr/>
        </p:nvPicPr>
        <p:blipFill>
          <a:blip r:embed="rId2"/>
          <a:stretch>
            <a:fillRect/>
          </a:stretch>
        </p:blipFill>
        <p:spPr>
          <a:xfrm>
            <a:off x="1359868" y="3217244"/>
            <a:ext cx="2976678" cy="3099806"/>
          </a:xfrm>
          <a:prstGeom prst="rect">
            <a:avLst/>
          </a:prstGeom>
        </p:spPr>
      </p:pic>
    </p:spTree>
    <p:extLst>
      <p:ext uri="{BB962C8B-B14F-4D97-AF65-F5344CB8AC3E}">
        <p14:creationId xmlns:p14="http://schemas.microsoft.com/office/powerpoint/2010/main" val="305801268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0F2BFE-E64E-BD0C-E951-D390116AA5D1}"/>
              </a:ext>
            </a:extLst>
          </p:cNvPr>
          <p:cNvSpPr>
            <a:spLocks noGrp="1"/>
          </p:cNvSpPr>
          <p:nvPr>
            <p:ph idx="1"/>
          </p:nvPr>
        </p:nvSpPr>
        <p:spPr>
          <a:xfrm>
            <a:off x="838200" y="292333"/>
            <a:ext cx="10515600" cy="6349264"/>
          </a:xfrm>
        </p:spPr>
        <p:txBody>
          <a:bodyPr vert="horz" lIns="91440" tIns="45720" rIns="91440" bIns="45720" rtlCol="0" anchor="t">
            <a:normAutofit/>
          </a:bodyPr>
          <a:lstStyle/>
          <a:p>
            <a:pPr>
              <a:buNone/>
            </a:pPr>
            <a:r>
              <a:rPr lang="en-US" b="1" err="1"/>
              <a:t>Ciparu</a:t>
            </a:r>
            <a:r>
              <a:rPr lang="en-US" b="1"/>
              <a:t> </a:t>
            </a:r>
            <a:r>
              <a:rPr lang="en-US" b="1" err="1"/>
              <a:t>labirints</a:t>
            </a:r>
            <a:endParaRPr lang="en-US" err="1"/>
          </a:p>
          <a:p>
            <a:pPr>
              <a:buNone/>
            </a:pPr>
            <a:r>
              <a:rPr lang="en-US" b="1" err="1">
                <a:ea typeface="+mn-lt"/>
                <a:cs typeface="+mn-lt"/>
              </a:rPr>
              <a:t>Uzdevums</a:t>
            </a:r>
            <a:r>
              <a:rPr lang="en-US" b="1">
                <a:ea typeface="+mn-lt"/>
                <a:cs typeface="+mn-lt"/>
              </a:rPr>
              <a:t>:</a:t>
            </a:r>
            <a:endParaRPr lang="en-US"/>
          </a:p>
          <a:p>
            <a:pPr>
              <a:buNone/>
            </a:pPr>
            <a:r>
              <a:rPr lang="en-US" err="1">
                <a:ea typeface="+mn-lt"/>
                <a:cs typeface="+mn-lt"/>
              </a:rPr>
              <a:t>Izveidojiet</a:t>
            </a:r>
            <a:r>
              <a:rPr lang="en-US">
                <a:ea typeface="+mn-lt"/>
                <a:cs typeface="+mn-lt"/>
              </a:rPr>
              <a:t> </a:t>
            </a:r>
            <a:r>
              <a:rPr lang="en-US" err="1">
                <a:ea typeface="+mn-lt"/>
                <a:cs typeface="+mn-lt"/>
              </a:rPr>
              <a:t>funkciju</a:t>
            </a:r>
            <a:r>
              <a:rPr lang="en-US">
                <a:ea typeface="+mn-lt"/>
                <a:cs typeface="+mn-lt"/>
              </a:rPr>
              <a:t> </a:t>
            </a:r>
            <a:r>
              <a:rPr lang="en-US" err="1">
                <a:latin typeface="Consolas"/>
                <a:ea typeface="Calibri" panose="020F0502020204030204"/>
                <a:cs typeface="Calibri" panose="020F0502020204030204"/>
              </a:rPr>
              <a:t>ciparu_labirints</a:t>
            </a:r>
            <a:r>
              <a:rPr lang="en-US">
                <a:latin typeface="Consolas"/>
                <a:ea typeface="Calibri" panose="020F0502020204030204"/>
                <a:cs typeface="Calibri" panose="020F0502020204030204"/>
              </a:rPr>
              <a:t>(n)</a:t>
            </a:r>
            <a:r>
              <a:rPr lang="en-US">
                <a:ea typeface="+mn-lt"/>
                <a:cs typeface="+mn-lt"/>
              </a:rPr>
              <a:t>, kas </a:t>
            </a:r>
            <a:r>
              <a:rPr lang="en-US" err="1">
                <a:ea typeface="+mn-lt"/>
                <a:cs typeface="+mn-lt"/>
              </a:rPr>
              <a:t>saņem</a:t>
            </a:r>
            <a:r>
              <a:rPr lang="en-US">
                <a:ea typeface="+mn-lt"/>
                <a:cs typeface="+mn-lt"/>
              </a:rPr>
              <a:t> </a:t>
            </a:r>
            <a:r>
              <a:rPr lang="en-US" err="1">
                <a:ea typeface="+mn-lt"/>
                <a:cs typeface="+mn-lt"/>
              </a:rPr>
              <a:t>skaitli</a:t>
            </a:r>
            <a:r>
              <a:rPr lang="en-US">
                <a:ea typeface="+mn-lt"/>
                <a:cs typeface="+mn-lt"/>
              </a:rPr>
              <a:t> </a:t>
            </a:r>
            <a:r>
              <a:rPr lang="en-US">
                <a:latin typeface="Consolas"/>
                <a:ea typeface="Calibri" panose="020F0502020204030204"/>
                <a:cs typeface="Calibri" panose="020F0502020204030204"/>
              </a:rPr>
              <a:t>n</a:t>
            </a:r>
            <a:r>
              <a:rPr lang="en-US">
                <a:ea typeface="+mn-lt"/>
                <a:cs typeface="+mn-lt"/>
              </a:rPr>
              <a:t> un </a:t>
            </a:r>
            <a:r>
              <a:rPr lang="en-US" err="1">
                <a:ea typeface="+mn-lt"/>
                <a:cs typeface="+mn-lt"/>
              </a:rPr>
              <a:t>izveido</a:t>
            </a:r>
            <a:r>
              <a:rPr lang="en-US">
                <a:ea typeface="+mn-lt"/>
                <a:cs typeface="+mn-lt"/>
              </a:rPr>
              <a:t> </a:t>
            </a:r>
            <a:r>
              <a:rPr lang="en-US" b="1" err="1">
                <a:ea typeface="+mn-lt"/>
                <a:cs typeface="+mn-lt"/>
              </a:rPr>
              <a:t>jaunu</a:t>
            </a:r>
            <a:r>
              <a:rPr lang="en-US" b="1">
                <a:ea typeface="+mn-lt"/>
                <a:cs typeface="+mn-lt"/>
              </a:rPr>
              <a:t> </a:t>
            </a:r>
            <a:r>
              <a:rPr lang="en-US" b="1" err="1">
                <a:ea typeface="+mn-lt"/>
                <a:cs typeface="+mn-lt"/>
              </a:rPr>
              <a:t>skaitli</a:t>
            </a:r>
            <a:r>
              <a:rPr lang="en-US">
                <a:ea typeface="+mn-lt"/>
                <a:cs typeface="+mn-lt"/>
              </a:rPr>
              <a:t>, </a:t>
            </a:r>
            <a:r>
              <a:rPr lang="en-US" err="1">
                <a:ea typeface="+mn-lt"/>
                <a:cs typeface="+mn-lt"/>
              </a:rPr>
              <a:t>kur</a:t>
            </a:r>
            <a:r>
              <a:rPr lang="en-US">
                <a:ea typeface="+mn-lt"/>
                <a:cs typeface="+mn-lt"/>
              </a:rPr>
              <a:t> </a:t>
            </a:r>
            <a:r>
              <a:rPr lang="en-US" err="1">
                <a:ea typeface="+mn-lt"/>
                <a:cs typeface="+mn-lt"/>
              </a:rPr>
              <a:t>katra</a:t>
            </a:r>
            <a:r>
              <a:rPr lang="en-US">
                <a:ea typeface="+mn-lt"/>
                <a:cs typeface="+mn-lt"/>
              </a:rPr>
              <a:t> </a:t>
            </a:r>
            <a:r>
              <a:rPr lang="en-US" err="1">
                <a:ea typeface="+mn-lt"/>
                <a:cs typeface="+mn-lt"/>
              </a:rPr>
              <a:t>cipara</a:t>
            </a:r>
            <a:r>
              <a:rPr lang="en-US">
                <a:ea typeface="+mn-lt"/>
                <a:cs typeface="+mn-lt"/>
              </a:rPr>
              <a:t> </a:t>
            </a:r>
            <a:r>
              <a:rPr lang="en-US" err="1">
                <a:ea typeface="+mn-lt"/>
                <a:cs typeface="+mn-lt"/>
              </a:rPr>
              <a:t>vietā</a:t>
            </a:r>
            <a:r>
              <a:rPr lang="en-US">
                <a:ea typeface="+mn-lt"/>
                <a:cs typeface="+mn-lt"/>
              </a:rPr>
              <a:t> </a:t>
            </a:r>
            <a:r>
              <a:rPr lang="en-US" err="1">
                <a:ea typeface="+mn-lt"/>
                <a:cs typeface="+mn-lt"/>
              </a:rPr>
              <a:t>tiek</a:t>
            </a:r>
            <a:r>
              <a:rPr lang="en-US">
                <a:ea typeface="+mn-lt"/>
                <a:cs typeface="+mn-lt"/>
              </a:rPr>
              <a:t> </a:t>
            </a:r>
            <a:r>
              <a:rPr lang="en-US" err="1">
                <a:ea typeface="+mn-lt"/>
                <a:cs typeface="+mn-lt"/>
              </a:rPr>
              <a:t>ievietots</a:t>
            </a:r>
            <a:r>
              <a:rPr lang="en-US">
                <a:ea typeface="+mn-lt"/>
                <a:cs typeface="+mn-lt"/>
              </a:rPr>
              <a:t> </a:t>
            </a:r>
            <a:r>
              <a:rPr lang="en-US" err="1">
                <a:ea typeface="+mn-lt"/>
                <a:cs typeface="+mn-lt"/>
              </a:rPr>
              <a:t>tā</a:t>
            </a:r>
            <a:r>
              <a:rPr lang="en-US">
                <a:ea typeface="+mn-lt"/>
                <a:cs typeface="+mn-lt"/>
              </a:rPr>
              <a:t> </a:t>
            </a:r>
            <a:r>
              <a:rPr lang="en-US" err="1">
                <a:ea typeface="+mn-lt"/>
                <a:cs typeface="+mn-lt"/>
              </a:rPr>
              <a:t>kvadrāts</a:t>
            </a:r>
            <a:r>
              <a:rPr lang="en-US">
                <a:ea typeface="+mn-lt"/>
                <a:cs typeface="+mn-lt"/>
              </a:rPr>
              <a:t>.</a:t>
            </a:r>
            <a:endParaRPr lang="en-US"/>
          </a:p>
          <a:p>
            <a:pPr>
              <a:buNone/>
            </a:pPr>
            <a:r>
              <a:rPr lang="en-US" b="1" err="1">
                <a:ea typeface="+mn-lt"/>
                <a:cs typeface="+mn-lt"/>
              </a:rPr>
              <a:t>Nosacījumi</a:t>
            </a:r>
            <a:r>
              <a:rPr lang="en-US" b="1">
                <a:ea typeface="+mn-lt"/>
                <a:cs typeface="+mn-lt"/>
              </a:rPr>
              <a:t>:</a:t>
            </a:r>
            <a:endParaRPr lang="en-US"/>
          </a:p>
          <a:p>
            <a:pPr>
              <a:buFont typeface="Arial"/>
              <a:buChar char="•"/>
            </a:pPr>
            <a:r>
              <a:rPr lang="en-US" err="1">
                <a:ea typeface="+mn-lt"/>
                <a:cs typeface="+mn-lt"/>
              </a:rPr>
              <a:t>Skaitlis</a:t>
            </a:r>
            <a:r>
              <a:rPr lang="en-US">
                <a:ea typeface="+mn-lt"/>
                <a:cs typeface="+mn-lt"/>
              </a:rPr>
              <a:t> var </a:t>
            </a:r>
            <a:r>
              <a:rPr lang="en-US" err="1">
                <a:ea typeface="+mn-lt"/>
                <a:cs typeface="+mn-lt"/>
              </a:rPr>
              <a:t>būt</a:t>
            </a:r>
            <a:r>
              <a:rPr lang="en-US">
                <a:ea typeface="+mn-lt"/>
                <a:cs typeface="+mn-lt"/>
              </a:rPr>
              <a:t> </a:t>
            </a:r>
            <a:r>
              <a:rPr lang="en-US" err="1">
                <a:ea typeface="+mn-lt"/>
                <a:cs typeface="+mn-lt"/>
              </a:rPr>
              <a:t>jebkura</a:t>
            </a:r>
            <a:r>
              <a:rPr lang="en-US">
                <a:ea typeface="+mn-lt"/>
                <a:cs typeface="+mn-lt"/>
              </a:rPr>
              <a:t> </a:t>
            </a:r>
            <a:r>
              <a:rPr lang="en-US" err="1">
                <a:ea typeface="+mn-lt"/>
                <a:cs typeface="+mn-lt"/>
              </a:rPr>
              <a:t>garuma</a:t>
            </a:r>
            <a:r>
              <a:rPr lang="en-US">
                <a:ea typeface="+mn-lt"/>
                <a:cs typeface="+mn-lt"/>
              </a:rPr>
              <a:t>.</a:t>
            </a:r>
            <a:endParaRPr lang="en-US"/>
          </a:p>
          <a:p>
            <a:pPr>
              <a:buFont typeface="Arial"/>
              <a:buChar char="•"/>
            </a:pPr>
            <a:r>
              <a:rPr lang="en-US">
                <a:ea typeface="+mn-lt"/>
                <a:cs typeface="+mn-lt"/>
              </a:rPr>
              <a:t>Atgrieztajam rezultātam jābūt veselam skaitlim.</a:t>
            </a:r>
            <a:endParaRPr lang="en-US"/>
          </a:p>
          <a:p>
            <a:pPr>
              <a:buNone/>
            </a:pPr>
            <a:endParaRPr lang="en-US">
              <a:ea typeface="Calibri" panose="020F0502020204030204"/>
              <a:cs typeface="Calibri" panose="020F0502020204030204"/>
            </a:endParaRPr>
          </a:p>
          <a:p>
            <a:pPr marL="0" indent="0">
              <a:buNone/>
            </a:pPr>
            <a:endParaRPr lang="en-US">
              <a:ea typeface="Calibri" panose="020F0502020204030204"/>
              <a:cs typeface="Calibri" panose="020F0502020204030204"/>
            </a:endParaRPr>
          </a:p>
        </p:txBody>
      </p:sp>
      <p:pic>
        <p:nvPicPr>
          <p:cNvPr id="4" name="Picture 3" descr="A screenshot of a computer code&#10;&#10;AI-generated content may be incorrect.">
            <a:extLst>
              <a:ext uri="{FF2B5EF4-FFF2-40B4-BE49-F238E27FC236}">
                <a16:creationId xmlns:a16="http://schemas.microsoft.com/office/drawing/2014/main" id="{1D098151-227C-94C2-E3A5-D977800E736A}"/>
              </a:ext>
            </a:extLst>
          </p:cNvPr>
          <p:cNvPicPr>
            <a:picLocks noChangeAspect="1"/>
          </p:cNvPicPr>
          <p:nvPr/>
        </p:nvPicPr>
        <p:blipFill>
          <a:blip r:embed="rId2"/>
          <a:stretch>
            <a:fillRect/>
          </a:stretch>
        </p:blipFill>
        <p:spPr>
          <a:xfrm>
            <a:off x="835296" y="3769693"/>
            <a:ext cx="3431091" cy="2691858"/>
          </a:xfrm>
          <a:prstGeom prst="rect">
            <a:avLst/>
          </a:prstGeom>
        </p:spPr>
      </p:pic>
    </p:spTree>
    <p:extLst>
      <p:ext uri="{BB962C8B-B14F-4D97-AF65-F5344CB8AC3E}">
        <p14:creationId xmlns:p14="http://schemas.microsoft.com/office/powerpoint/2010/main" val="3714122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41CCC-5694-8085-9ABF-C4189381ED62}"/>
              </a:ext>
            </a:extLst>
          </p:cNvPr>
          <p:cNvSpPr>
            <a:spLocks noGrp="1"/>
          </p:cNvSpPr>
          <p:nvPr>
            <p:ph type="title"/>
          </p:nvPr>
        </p:nvSpPr>
        <p:spPr/>
        <p:txBody>
          <a:bodyPr/>
          <a:lstStyle/>
          <a:p>
            <a:r>
              <a:rPr lang="en-US" err="1">
                <a:cs typeface="Calibri Light"/>
              </a:rPr>
              <a:t>Praktiskais</a:t>
            </a:r>
            <a:r>
              <a:rPr lang="en-US">
                <a:cs typeface="Calibri Light"/>
              </a:rPr>
              <a:t> </a:t>
            </a:r>
            <a:r>
              <a:rPr lang="en-US" err="1">
                <a:cs typeface="Calibri Light"/>
              </a:rPr>
              <a:t>uzdevums</a:t>
            </a:r>
            <a:endParaRPr lang="en-US" err="1"/>
          </a:p>
        </p:txBody>
      </p:sp>
      <p:sp>
        <p:nvSpPr>
          <p:cNvPr id="3" name="Content Placeholder 2">
            <a:extLst>
              <a:ext uri="{FF2B5EF4-FFF2-40B4-BE49-F238E27FC236}">
                <a16:creationId xmlns:a16="http://schemas.microsoft.com/office/drawing/2014/main" id="{902B589A-25F2-E52C-0775-603033F0EC76}"/>
              </a:ext>
            </a:extLst>
          </p:cNvPr>
          <p:cNvSpPr>
            <a:spLocks noGrp="1"/>
          </p:cNvSpPr>
          <p:nvPr>
            <p:ph idx="1"/>
          </p:nvPr>
        </p:nvSpPr>
        <p:spPr/>
        <p:txBody>
          <a:bodyPr vert="horz" lIns="91440" tIns="45720" rIns="91440" bIns="45720" rtlCol="0" anchor="t">
            <a:normAutofit/>
          </a:bodyPr>
          <a:lstStyle/>
          <a:p>
            <a:pPr marL="0" indent="0">
              <a:buNone/>
            </a:pPr>
            <a:r>
              <a:rPr lang="en-US" err="1">
                <a:ea typeface="+mn-lt"/>
                <a:cs typeface="+mn-lt"/>
              </a:rPr>
              <a:t>Uzrakstīt</a:t>
            </a:r>
            <a:r>
              <a:rPr lang="en-US">
                <a:ea typeface="+mn-lt"/>
                <a:cs typeface="+mn-lt"/>
              </a:rPr>
              <a:t> </a:t>
            </a:r>
            <a:r>
              <a:rPr lang="en-US" err="1">
                <a:ea typeface="+mn-lt"/>
                <a:cs typeface="+mn-lt"/>
              </a:rPr>
              <a:t>programmu</a:t>
            </a:r>
            <a:r>
              <a:rPr lang="en-US">
                <a:ea typeface="+mn-lt"/>
                <a:cs typeface="+mn-lt"/>
              </a:rPr>
              <a:t>, kas </a:t>
            </a:r>
            <a:r>
              <a:rPr lang="en-US" err="1">
                <a:ea typeface="+mn-lt"/>
                <a:cs typeface="+mn-lt"/>
              </a:rPr>
              <a:t>pārbauda</a:t>
            </a:r>
            <a:r>
              <a:rPr lang="en-US">
                <a:ea typeface="+mn-lt"/>
                <a:cs typeface="+mn-lt"/>
              </a:rPr>
              <a:t> </a:t>
            </a:r>
            <a:r>
              <a:rPr lang="en-US" err="1">
                <a:ea typeface="+mn-lt"/>
                <a:cs typeface="+mn-lt"/>
              </a:rPr>
              <a:t>vai</a:t>
            </a:r>
            <a:r>
              <a:rPr lang="en-US">
                <a:ea typeface="+mn-lt"/>
                <a:cs typeface="+mn-lt"/>
              </a:rPr>
              <a:t> </a:t>
            </a:r>
            <a:r>
              <a:rPr lang="en-US" err="1">
                <a:ea typeface="+mn-lt"/>
                <a:cs typeface="+mn-lt"/>
              </a:rPr>
              <a:t>lietotāja</a:t>
            </a:r>
            <a:r>
              <a:rPr lang="en-US">
                <a:ea typeface="+mn-lt"/>
                <a:cs typeface="+mn-lt"/>
              </a:rPr>
              <a:t> </a:t>
            </a:r>
            <a:r>
              <a:rPr lang="en-US" err="1">
                <a:ea typeface="+mn-lt"/>
                <a:cs typeface="+mn-lt"/>
              </a:rPr>
              <a:t>ievadītais</a:t>
            </a:r>
            <a:r>
              <a:rPr lang="en-US">
                <a:ea typeface="+mn-lt"/>
                <a:cs typeface="+mn-lt"/>
              </a:rPr>
              <a:t> </a:t>
            </a:r>
            <a:r>
              <a:rPr lang="en-US" err="1">
                <a:ea typeface="+mn-lt"/>
                <a:cs typeface="+mn-lt"/>
              </a:rPr>
              <a:t>veselais</a:t>
            </a:r>
            <a:r>
              <a:rPr lang="en-US">
                <a:ea typeface="+mn-lt"/>
                <a:cs typeface="+mn-lt"/>
              </a:rPr>
              <a:t> </a:t>
            </a:r>
            <a:r>
              <a:rPr lang="en-US" err="1">
                <a:ea typeface="+mn-lt"/>
                <a:cs typeface="+mn-lt"/>
              </a:rPr>
              <a:t>skailtis</a:t>
            </a:r>
            <a:r>
              <a:rPr lang="en-US">
                <a:ea typeface="+mn-lt"/>
                <a:cs typeface="+mn-lt"/>
              </a:rPr>
              <a:t> </a:t>
            </a:r>
            <a:r>
              <a:rPr lang="en-US" err="1">
                <a:ea typeface="+mn-lt"/>
                <a:cs typeface="+mn-lt"/>
              </a:rPr>
              <a:t>ir</a:t>
            </a:r>
            <a:r>
              <a:rPr lang="en-US">
                <a:ea typeface="+mn-lt"/>
                <a:cs typeface="+mn-lt"/>
              </a:rPr>
              <a:t> </a:t>
            </a:r>
            <a:r>
              <a:rPr lang="en-US" err="1">
                <a:ea typeface="+mn-lt"/>
                <a:cs typeface="+mn-lt"/>
              </a:rPr>
              <a:t>pāra</a:t>
            </a:r>
            <a:r>
              <a:rPr lang="en-US">
                <a:ea typeface="+mn-lt"/>
                <a:cs typeface="+mn-lt"/>
              </a:rPr>
              <a:t> </a:t>
            </a:r>
            <a:r>
              <a:rPr lang="en-US" err="1">
                <a:ea typeface="+mn-lt"/>
                <a:cs typeface="+mn-lt"/>
              </a:rPr>
              <a:t>vai</a:t>
            </a:r>
            <a:r>
              <a:rPr lang="en-US">
                <a:ea typeface="+mn-lt"/>
                <a:cs typeface="+mn-lt"/>
              </a:rPr>
              <a:t> </a:t>
            </a:r>
            <a:r>
              <a:rPr lang="en-US" err="1">
                <a:ea typeface="+mn-lt"/>
                <a:cs typeface="+mn-lt"/>
              </a:rPr>
              <a:t>nepāra</a:t>
            </a:r>
            <a:r>
              <a:rPr lang="en-US">
                <a:ea typeface="+mn-lt"/>
                <a:cs typeface="+mn-lt"/>
              </a:rPr>
              <a:t>.</a:t>
            </a:r>
            <a:endParaRPr lang="en-US"/>
          </a:p>
        </p:txBody>
      </p:sp>
    </p:spTree>
    <p:extLst>
      <p:ext uri="{BB962C8B-B14F-4D97-AF65-F5344CB8AC3E}">
        <p14:creationId xmlns:p14="http://schemas.microsoft.com/office/powerpoint/2010/main" val="266847049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877E7-760F-C21B-09A6-4AEEBCB2F78E}"/>
              </a:ext>
            </a:extLst>
          </p:cNvPr>
          <p:cNvSpPr>
            <a:spLocks noGrp="1"/>
          </p:cNvSpPr>
          <p:nvPr>
            <p:ph type="title"/>
          </p:nvPr>
        </p:nvSpPr>
        <p:spPr/>
        <p:txBody>
          <a:bodyPr/>
          <a:lstStyle/>
          <a:p>
            <a:r>
              <a:rPr lang="en-US" err="1">
                <a:ea typeface="Calibri Light"/>
                <a:cs typeface="Calibri Light"/>
              </a:rPr>
              <a:t>Burtu</a:t>
            </a:r>
            <a:r>
              <a:rPr lang="en-US">
                <a:ea typeface="Calibri Light"/>
                <a:cs typeface="Calibri Light"/>
              </a:rPr>
              <a:t> </a:t>
            </a:r>
            <a:r>
              <a:rPr lang="en-US" err="1">
                <a:ea typeface="Calibri Light"/>
                <a:cs typeface="Calibri Light"/>
              </a:rPr>
              <a:t>pārveidošana</a:t>
            </a:r>
            <a:r>
              <a:rPr lang="en-US">
                <a:ea typeface="Calibri Light"/>
                <a:cs typeface="Calibri Light"/>
              </a:rPr>
              <a:t> no </a:t>
            </a:r>
            <a:r>
              <a:rPr lang="en-US" err="1">
                <a:ea typeface="Calibri Light"/>
                <a:cs typeface="Calibri Light"/>
              </a:rPr>
              <a:t>maziem</a:t>
            </a:r>
            <a:r>
              <a:rPr lang="en-US">
                <a:ea typeface="Calibri Light"/>
                <a:cs typeface="Calibri Light"/>
              </a:rPr>
              <a:t> </a:t>
            </a:r>
            <a:r>
              <a:rPr lang="en-US" err="1">
                <a:ea typeface="Calibri Light"/>
                <a:cs typeface="Calibri Light"/>
              </a:rPr>
              <a:t>uz</a:t>
            </a:r>
            <a:r>
              <a:rPr lang="en-US">
                <a:ea typeface="Calibri Light"/>
                <a:cs typeface="Calibri Light"/>
              </a:rPr>
              <a:t> </a:t>
            </a:r>
            <a:r>
              <a:rPr lang="en-US" err="1">
                <a:ea typeface="Calibri Light"/>
                <a:cs typeface="Calibri Light"/>
              </a:rPr>
              <a:t>lieliem</a:t>
            </a:r>
            <a:r>
              <a:rPr lang="en-US">
                <a:ea typeface="Calibri Light"/>
                <a:cs typeface="Calibri Light"/>
              </a:rPr>
              <a:t>, no </a:t>
            </a:r>
            <a:r>
              <a:rPr lang="en-US" err="1">
                <a:ea typeface="Calibri Light"/>
                <a:cs typeface="Calibri Light"/>
              </a:rPr>
              <a:t>lieliem</a:t>
            </a:r>
            <a:r>
              <a:rPr lang="en-US">
                <a:ea typeface="Calibri Light"/>
                <a:cs typeface="Calibri Light"/>
              </a:rPr>
              <a:t> </a:t>
            </a:r>
            <a:r>
              <a:rPr lang="en-US" err="1">
                <a:ea typeface="Calibri Light"/>
                <a:cs typeface="Calibri Light"/>
              </a:rPr>
              <a:t>uz</a:t>
            </a:r>
            <a:r>
              <a:rPr lang="en-US">
                <a:ea typeface="Calibri Light"/>
                <a:cs typeface="Calibri Light"/>
              </a:rPr>
              <a:t> </a:t>
            </a:r>
            <a:r>
              <a:rPr lang="en-US" err="1">
                <a:ea typeface="Calibri Light"/>
                <a:cs typeface="Calibri Light"/>
              </a:rPr>
              <a:t>maziem</a:t>
            </a:r>
          </a:p>
        </p:txBody>
      </p:sp>
      <p:sp>
        <p:nvSpPr>
          <p:cNvPr id="3" name="Content Placeholder 2">
            <a:extLst>
              <a:ext uri="{FF2B5EF4-FFF2-40B4-BE49-F238E27FC236}">
                <a16:creationId xmlns:a16="http://schemas.microsoft.com/office/drawing/2014/main" id="{53BD018A-A5F1-7AA9-AA4A-841396E9AF4B}"/>
              </a:ext>
            </a:extLst>
          </p:cNvPr>
          <p:cNvSpPr>
            <a:spLocks noGrp="1"/>
          </p:cNvSpPr>
          <p:nvPr>
            <p:ph idx="1"/>
          </p:nvPr>
        </p:nvSpPr>
        <p:spPr/>
        <p:txBody>
          <a:bodyPr vert="horz" lIns="91440" tIns="45720" rIns="91440" bIns="45720" rtlCol="0" anchor="t">
            <a:normAutofit/>
          </a:bodyPr>
          <a:lstStyle/>
          <a:p>
            <a:pPr marL="0" indent="0">
              <a:buNone/>
            </a:pPr>
            <a:r>
              <a:rPr lang="en-US" err="1">
                <a:ea typeface="Calibri" panose="020F0502020204030204"/>
                <a:cs typeface="Calibri" panose="020F0502020204030204"/>
              </a:rPr>
              <a:t>Piemērs</a:t>
            </a:r>
            <a:r>
              <a:rPr lang="en-US">
                <a:ea typeface="Calibri" panose="020F0502020204030204"/>
                <a:cs typeface="Calibri" panose="020F0502020204030204"/>
              </a:rPr>
              <a:t>:</a:t>
            </a:r>
          </a:p>
          <a:p>
            <a:pPr marL="0" indent="0">
              <a:buNone/>
            </a:pPr>
            <a:r>
              <a:rPr lang="en-US">
                <a:ea typeface="Calibri" panose="020F0502020204030204"/>
                <a:cs typeface="Calibri" panose="020F0502020204030204"/>
              </a:rPr>
              <a:t>a = "APVEDCEĻŠ"</a:t>
            </a:r>
          </a:p>
          <a:p>
            <a:pPr marL="0" indent="0">
              <a:buNone/>
            </a:pPr>
            <a:r>
              <a:rPr lang="en-US">
                <a:ea typeface="Calibri" panose="020F0502020204030204"/>
                <a:cs typeface="Calibri" panose="020F0502020204030204"/>
              </a:rPr>
              <a:t>print(</a:t>
            </a:r>
            <a:r>
              <a:rPr lang="en-US" err="1">
                <a:ea typeface="Calibri" panose="020F0502020204030204"/>
                <a:cs typeface="Calibri" panose="020F0502020204030204"/>
              </a:rPr>
              <a:t>a.lower</a:t>
            </a:r>
            <a:r>
              <a:rPr lang="en-US">
                <a:ea typeface="Calibri" panose="020F0502020204030204"/>
                <a:cs typeface="Calibri" panose="020F0502020204030204"/>
              </a:rPr>
              <a:t>()) # </a:t>
            </a:r>
            <a:r>
              <a:rPr lang="en-US" err="1">
                <a:ea typeface="Calibri" panose="020F0502020204030204"/>
                <a:cs typeface="Calibri" panose="020F0502020204030204"/>
              </a:rPr>
              <a:t>Izprintēs</a:t>
            </a:r>
            <a:r>
              <a:rPr lang="en-US">
                <a:ea typeface="Calibri" panose="020F0502020204030204"/>
                <a:cs typeface="Calibri" panose="020F0502020204030204"/>
              </a:rPr>
              <a:t> "</a:t>
            </a:r>
            <a:r>
              <a:rPr lang="en-US" err="1">
                <a:ea typeface="Calibri" panose="020F0502020204030204"/>
                <a:cs typeface="Calibri" panose="020F0502020204030204"/>
              </a:rPr>
              <a:t>apvedceļš</a:t>
            </a:r>
            <a:r>
              <a:rPr lang="en-US">
                <a:ea typeface="Calibri" panose="020F0502020204030204"/>
                <a:cs typeface="Calibri" panose="020F0502020204030204"/>
              </a:rPr>
              <a:t>"</a:t>
            </a:r>
          </a:p>
          <a:p>
            <a:pPr marL="0" indent="0">
              <a:buNone/>
            </a:pPr>
            <a:endParaRPr lang="en-US">
              <a:ea typeface="Calibri" panose="020F0502020204030204"/>
              <a:cs typeface="Calibri" panose="020F0502020204030204"/>
            </a:endParaRPr>
          </a:p>
          <a:p>
            <a:pPr marL="0" indent="0">
              <a:buNone/>
            </a:pPr>
            <a:r>
              <a:rPr lang="en-US">
                <a:ea typeface="Calibri" panose="020F0502020204030204"/>
                <a:cs typeface="Calibri" panose="020F0502020204030204"/>
              </a:rPr>
              <a:t>a = "</a:t>
            </a:r>
            <a:r>
              <a:rPr lang="en-US" err="1">
                <a:ea typeface="Calibri" panose="020F0502020204030204"/>
                <a:cs typeface="Calibri" panose="020F0502020204030204"/>
              </a:rPr>
              <a:t>apvedceļš</a:t>
            </a:r>
            <a:r>
              <a:rPr lang="en-US">
                <a:ea typeface="Calibri" panose="020F0502020204030204"/>
                <a:cs typeface="Calibri" panose="020F0502020204030204"/>
              </a:rPr>
              <a:t>"</a:t>
            </a:r>
          </a:p>
          <a:p>
            <a:pPr marL="0" indent="0">
              <a:buNone/>
            </a:pPr>
            <a:r>
              <a:rPr lang="en-US">
                <a:ea typeface="Calibri" panose="020F0502020204030204"/>
                <a:cs typeface="Calibri" panose="020F0502020204030204"/>
              </a:rPr>
              <a:t>print(</a:t>
            </a:r>
            <a:r>
              <a:rPr lang="en-US" err="1">
                <a:ea typeface="Calibri" panose="020F0502020204030204"/>
                <a:cs typeface="Calibri" panose="020F0502020204030204"/>
              </a:rPr>
              <a:t>a.upper</a:t>
            </a:r>
            <a:r>
              <a:rPr lang="en-US">
                <a:ea typeface="Calibri" panose="020F0502020204030204"/>
                <a:cs typeface="Calibri" panose="020F0502020204030204"/>
              </a:rPr>
              <a:t>()) # </a:t>
            </a:r>
            <a:r>
              <a:rPr lang="en-US" err="1">
                <a:ea typeface="Calibri" panose="020F0502020204030204"/>
                <a:cs typeface="Calibri" panose="020F0502020204030204"/>
              </a:rPr>
              <a:t>Izprintēs</a:t>
            </a:r>
            <a:r>
              <a:rPr lang="en-US">
                <a:ea typeface="Calibri" panose="020F0502020204030204"/>
                <a:cs typeface="Calibri" panose="020F0502020204030204"/>
              </a:rPr>
              <a:t> "APVEDCEĻŠ"</a:t>
            </a:r>
          </a:p>
        </p:txBody>
      </p:sp>
    </p:spTree>
    <p:extLst>
      <p:ext uri="{BB962C8B-B14F-4D97-AF65-F5344CB8AC3E}">
        <p14:creationId xmlns:p14="http://schemas.microsoft.com/office/powerpoint/2010/main" val="43603537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A226A-5FE9-F246-49F5-E72F390AD9D4}"/>
              </a:ext>
            </a:extLst>
          </p:cNvPr>
          <p:cNvSpPr>
            <a:spLocks noGrp="1"/>
          </p:cNvSpPr>
          <p:nvPr>
            <p:ph type="title"/>
          </p:nvPr>
        </p:nvSpPr>
        <p:spPr/>
        <p:txBody>
          <a:bodyPr/>
          <a:lstStyle/>
          <a:p>
            <a:r>
              <a:rPr lang="en-US">
                <a:ea typeface="Calibri Light"/>
                <a:cs typeface="Calibri Light"/>
              </a:rPr>
              <a:t>Datu </a:t>
            </a:r>
            <a:r>
              <a:rPr lang="en-US" err="1">
                <a:ea typeface="Calibri Light"/>
                <a:cs typeface="Calibri Light"/>
              </a:rPr>
              <a:t>struktūra</a:t>
            </a:r>
            <a:r>
              <a:rPr lang="en-US">
                <a:ea typeface="Calibri Light"/>
                <a:cs typeface="Calibri Light"/>
              </a:rPr>
              <a:t> - </a:t>
            </a:r>
            <a:r>
              <a:rPr lang="en-US" err="1">
                <a:ea typeface="Calibri Light"/>
                <a:cs typeface="Calibri Light"/>
              </a:rPr>
              <a:t>vārdnīca</a:t>
            </a:r>
            <a:endParaRPr lang="en-US" err="1"/>
          </a:p>
        </p:txBody>
      </p:sp>
      <p:sp>
        <p:nvSpPr>
          <p:cNvPr id="3" name="Content Placeholder 2">
            <a:extLst>
              <a:ext uri="{FF2B5EF4-FFF2-40B4-BE49-F238E27FC236}">
                <a16:creationId xmlns:a16="http://schemas.microsoft.com/office/drawing/2014/main" id="{0C821624-8ABE-2418-5CD8-45F5464D967D}"/>
              </a:ext>
            </a:extLst>
          </p:cNvPr>
          <p:cNvSpPr>
            <a:spLocks noGrp="1"/>
          </p:cNvSpPr>
          <p:nvPr>
            <p:ph idx="1"/>
          </p:nvPr>
        </p:nvSpPr>
        <p:spPr/>
        <p:txBody>
          <a:bodyPr vert="horz" lIns="91440" tIns="45720" rIns="91440" bIns="45720" rtlCol="0" anchor="t">
            <a:normAutofit/>
          </a:bodyPr>
          <a:lstStyle/>
          <a:p>
            <a:pPr>
              <a:buNone/>
            </a:pPr>
            <a:r>
              <a:rPr lang="en-US" b="1">
                <a:ea typeface="+mn-lt"/>
                <a:cs typeface="+mn-lt"/>
              </a:rPr>
              <a:t>Kas </a:t>
            </a:r>
            <a:r>
              <a:rPr lang="en-US" b="1" err="1">
                <a:ea typeface="+mn-lt"/>
                <a:cs typeface="+mn-lt"/>
              </a:rPr>
              <a:t>ir</a:t>
            </a:r>
            <a:r>
              <a:rPr lang="en-US" b="1">
                <a:ea typeface="+mn-lt"/>
                <a:cs typeface="+mn-lt"/>
              </a:rPr>
              <a:t> </a:t>
            </a:r>
            <a:r>
              <a:rPr lang="en-US" b="1" err="1">
                <a:ea typeface="+mn-lt"/>
                <a:cs typeface="+mn-lt"/>
              </a:rPr>
              <a:t>vārdnīca</a:t>
            </a:r>
            <a:r>
              <a:rPr lang="en-US" b="1">
                <a:ea typeface="+mn-lt"/>
                <a:cs typeface="+mn-lt"/>
              </a:rPr>
              <a:t>?</a:t>
            </a:r>
            <a:endParaRPr lang="en-US" b="1"/>
          </a:p>
          <a:p>
            <a:pPr indent="0">
              <a:lnSpc>
                <a:spcPct val="150000"/>
              </a:lnSpc>
              <a:buNone/>
            </a:pPr>
            <a:r>
              <a:rPr lang="en-US">
                <a:ea typeface="+mn-lt"/>
                <a:cs typeface="+mn-lt"/>
              </a:rPr>
              <a:t>Python </a:t>
            </a:r>
            <a:r>
              <a:rPr lang="en-US" err="1">
                <a:ea typeface="+mn-lt"/>
                <a:cs typeface="+mn-lt"/>
              </a:rPr>
              <a:t>vārdnīca</a:t>
            </a:r>
            <a:r>
              <a:rPr lang="en-US">
                <a:ea typeface="+mn-lt"/>
                <a:cs typeface="+mn-lt"/>
              </a:rPr>
              <a:t> </a:t>
            </a:r>
            <a:r>
              <a:rPr lang="en-US" err="1">
                <a:ea typeface="+mn-lt"/>
                <a:cs typeface="+mn-lt"/>
              </a:rPr>
              <a:t>ir</a:t>
            </a:r>
            <a:r>
              <a:rPr lang="en-US">
                <a:ea typeface="+mn-lt"/>
                <a:cs typeface="+mn-lt"/>
              </a:rPr>
              <a:t> </a:t>
            </a:r>
            <a:r>
              <a:rPr lang="en-US" err="1">
                <a:ea typeface="+mn-lt"/>
                <a:cs typeface="+mn-lt"/>
              </a:rPr>
              <a:t>viena</a:t>
            </a:r>
            <a:r>
              <a:rPr lang="en-US">
                <a:ea typeface="+mn-lt"/>
                <a:cs typeface="+mn-lt"/>
              </a:rPr>
              <a:t> no </a:t>
            </a:r>
            <a:r>
              <a:rPr lang="en-US" err="1">
                <a:ea typeface="+mn-lt"/>
                <a:cs typeface="+mn-lt"/>
              </a:rPr>
              <a:t>pamatdatu</a:t>
            </a:r>
            <a:r>
              <a:rPr lang="en-US">
                <a:ea typeface="+mn-lt"/>
                <a:cs typeface="+mn-lt"/>
              </a:rPr>
              <a:t> </a:t>
            </a:r>
            <a:r>
              <a:rPr lang="en-US" err="1">
                <a:ea typeface="+mn-lt"/>
                <a:cs typeface="+mn-lt"/>
              </a:rPr>
              <a:t>struktūrām</a:t>
            </a:r>
            <a:r>
              <a:rPr lang="en-US">
                <a:ea typeface="+mn-lt"/>
                <a:cs typeface="+mn-lt"/>
              </a:rPr>
              <a:t>, kas </a:t>
            </a:r>
            <a:r>
              <a:rPr lang="en-US" err="1">
                <a:ea typeface="+mn-lt"/>
                <a:cs typeface="+mn-lt"/>
              </a:rPr>
              <a:t>ļauj</a:t>
            </a:r>
            <a:r>
              <a:rPr lang="en-US">
                <a:ea typeface="+mn-lt"/>
                <a:cs typeface="+mn-lt"/>
              </a:rPr>
              <a:t> </a:t>
            </a:r>
            <a:r>
              <a:rPr lang="en-US" err="1">
                <a:ea typeface="+mn-lt"/>
                <a:cs typeface="+mn-lt"/>
              </a:rPr>
              <a:t>organizēt</a:t>
            </a:r>
            <a:r>
              <a:rPr lang="en-US">
                <a:ea typeface="+mn-lt"/>
                <a:cs typeface="+mn-lt"/>
              </a:rPr>
              <a:t> datus </a:t>
            </a:r>
            <a:r>
              <a:rPr lang="en-US" err="1">
                <a:ea typeface="+mn-lt"/>
                <a:cs typeface="+mn-lt"/>
              </a:rPr>
              <a:t>atslēgu</a:t>
            </a:r>
            <a:r>
              <a:rPr lang="en-US">
                <a:ea typeface="+mn-lt"/>
                <a:cs typeface="+mn-lt"/>
              </a:rPr>
              <a:t> un </a:t>
            </a:r>
            <a:r>
              <a:rPr lang="en-US" err="1">
                <a:ea typeface="+mn-lt"/>
                <a:cs typeface="+mn-lt"/>
              </a:rPr>
              <a:t>vērtību</a:t>
            </a:r>
            <a:r>
              <a:rPr lang="en-US">
                <a:ea typeface="+mn-lt"/>
                <a:cs typeface="+mn-lt"/>
              </a:rPr>
              <a:t> </a:t>
            </a:r>
            <a:r>
              <a:rPr lang="en-US" err="1">
                <a:ea typeface="+mn-lt"/>
                <a:cs typeface="+mn-lt"/>
              </a:rPr>
              <a:t>pāros</a:t>
            </a:r>
            <a:r>
              <a:rPr lang="en-US">
                <a:ea typeface="+mn-lt"/>
                <a:cs typeface="+mn-lt"/>
              </a:rPr>
              <a:t>. Var </a:t>
            </a:r>
            <a:r>
              <a:rPr lang="en-US" err="1">
                <a:ea typeface="+mn-lt"/>
                <a:cs typeface="+mn-lt"/>
              </a:rPr>
              <a:t>iedomāties</a:t>
            </a:r>
            <a:r>
              <a:rPr lang="en-US">
                <a:ea typeface="+mn-lt"/>
                <a:cs typeface="+mn-lt"/>
              </a:rPr>
              <a:t> to </a:t>
            </a:r>
            <a:r>
              <a:rPr lang="en-US" err="1">
                <a:ea typeface="+mn-lt"/>
                <a:cs typeface="+mn-lt"/>
              </a:rPr>
              <a:t>kā</a:t>
            </a:r>
            <a:r>
              <a:rPr lang="en-US">
                <a:ea typeface="+mn-lt"/>
                <a:cs typeface="+mn-lt"/>
              </a:rPr>
              <a:t> </a:t>
            </a:r>
            <a:r>
              <a:rPr lang="en-US" err="1">
                <a:ea typeface="+mn-lt"/>
                <a:cs typeface="+mn-lt"/>
              </a:rPr>
              <a:t>tradicionālo</a:t>
            </a:r>
            <a:r>
              <a:rPr lang="en-US">
                <a:ea typeface="+mn-lt"/>
                <a:cs typeface="+mn-lt"/>
              </a:rPr>
              <a:t> </a:t>
            </a:r>
            <a:r>
              <a:rPr lang="en-US" err="1">
                <a:ea typeface="+mn-lt"/>
                <a:cs typeface="+mn-lt"/>
              </a:rPr>
              <a:t>vārdnīcu</a:t>
            </a:r>
            <a:r>
              <a:rPr lang="en-US">
                <a:ea typeface="+mn-lt"/>
                <a:cs typeface="+mn-lt"/>
              </a:rPr>
              <a:t>, </a:t>
            </a:r>
            <a:r>
              <a:rPr lang="en-US" err="1">
                <a:ea typeface="+mn-lt"/>
                <a:cs typeface="+mn-lt"/>
              </a:rPr>
              <a:t>kur</a:t>
            </a:r>
            <a:r>
              <a:rPr lang="en-US">
                <a:ea typeface="+mn-lt"/>
                <a:cs typeface="+mn-lt"/>
              </a:rPr>
              <a:t> </a:t>
            </a:r>
            <a:r>
              <a:rPr lang="en-US" err="1">
                <a:ea typeface="+mn-lt"/>
                <a:cs typeface="+mn-lt"/>
              </a:rPr>
              <a:t>katram</a:t>
            </a:r>
            <a:r>
              <a:rPr lang="en-US">
                <a:ea typeface="+mn-lt"/>
                <a:cs typeface="+mn-lt"/>
              </a:rPr>
              <a:t> </a:t>
            </a:r>
            <a:r>
              <a:rPr lang="en-US" err="1">
                <a:ea typeface="+mn-lt"/>
                <a:cs typeface="+mn-lt"/>
              </a:rPr>
              <a:t>vārdam</a:t>
            </a:r>
            <a:r>
              <a:rPr lang="en-US">
                <a:ea typeface="+mn-lt"/>
                <a:cs typeface="+mn-lt"/>
              </a:rPr>
              <a:t> (</a:t>
            </a:r>
            <a:r>
              <a:rPr lang="en-US" err="1">
                <a:ea typeface="+mn-lt"/>
                <a:cs typeface="+mn-lt"/>
              </a:rPr>
              <a:t>atslēgai</a:t>
            </a:r>
            <a:r>
              <a:rPr lang="en-US">
                <a:ea typeface="+mn-lt"/>
                <a:cs typeface="+mn-lt"/>
              </a:rPr>
              <a:t>) </a:t>
            </a:r>
            <a:r>
              <a:rPr lang="en-US" err="1">
                <a:ea typeface="+mn-lt"/>
                <a:cs typeface="+mn-lt"/>
              </a:rPr>
              <a:t>ir</a:t>
            </a:r>
            <a:r>
              <a:rPr lang="en-US">
                <a:ea typeface="+mn-lt"/>
                <a:cs typeface="+mn-lt"/>
              </a:rPr>
              <a:t> </a:t>
            </a:r>
            <a:r>
              <a:rPr lang="en-US" err="1">
                <a:ea typeface="+mn-lt"/>
                <a:cs typeface="+mn-lt"/>
              </a:rPr>
              <a:t>pievienota</a:t>
            </a:r>
            <a:r>
              <a:rPr lang="en-US">
                <a:ea typeface="+mn-lt"/>
                <a:cs typeface="+mn-lt"/>
              </a:rPr>
              <a:t> </a:t>
            </a:r>
            <a:r>
              <a:rPr lang="en-US" err="1">
                <a:ea typeface="+mn-lt"/>
                <a:cs typeface="+mn-lt"/>
              </a:rPr>
              <a:t>tā</a:t>
            </a:r>
            <a:r>
              <a:rPr lang="en-US">
                <a:ea typeface="+mn-lt"/>
                <a:cs typeface="+mn-lt"/>
              </a:rPr>
              <a:t> </a:t>
            </a:r>
            <a:r>
              <a:rPr lang="en-US" err="1">
                <a:ea typeface="+mn-lt"/>
                <a:cs typeface="+mn-lt"/>
              </a:rPr>
              <a:t>definīcija</a:t>
            </a:r>
            <a:r>
              <a:rPr lang="en-US">
                <a:ea typeface="+mn-lt"/>
                <a:cs typeface="+mn-lt"/>
              </a:rPr>
              <a:t> (</a:t>
            </a:r>
            <a:r>
              <a:rPr lang="en-US" err="1">
                <a:ea typeface="+mn-lt"/>
                <a:cs typeface="+mn-lt"/>
              </a:rPr>
              <a:t>vērtība</a:t>
            </a:r>
            <a:r>
              <a:rPr lang="en-US">
                <a:ea typeface="+mn-lt"/>
                <a:cs typeface="+mn-lt"/>
              </a:rPr>
              <a:t>). </a:t>
            </a:r>
            <a:r>
              <a:rPr lang="en-US" err="1">
                <a:ea typeface="+mn-lt"/>
                <a:cs typeface="+mn-lt"/>
              </a:rPr>
              <a:t>Katrā</a:t>
            </a:r>
            <a:r>
              <a:rPr lang="en-US">
                <a:ea typeface="+mn-lt"/>
                <a:cs typeface="+mn-lt"/>
              </a:rPr>
              <a:t> </a:t>
            </a:r>
            <a:r>
              <a:rPr lang="en-US" err="1">
                <a:ea typeface="+mn-lt"/>
                <a:cs typeface="+mn-lt"/>
              </a:rPr>
              <a:t>vārdnīcā</a:t>
            </a:r>
            <a:r>
              <a:rPr lang="en-US">
                <a:ea typeface="+mn-lt"/>
                <a:cs typeface="+mn-lt"/>
              </a:rPr>
              <a:t> </a:t>
            </a:r>
            <a:r>
              <a:rPr lang="en-US" err="1">
                <a:ea typeface="+mn-lt"/>
                <a:cs typeface="+mn-lt"/>
              </a:rPr>
              <a:t>atslēgas</a:t>
            </a:r>
            <a:r>
              <a:rPr lang="en-US">
                <a:ea typeface="+mn-lt"/>
                <a:cs typeface="+mn-lt"/>
              </a:rPr>
              <a:t> </a:t>
            </a:r>
            <a:r>
              <a:rPr lang="en-US" err="1">
                <a:ea typeface="+mn-lt"/>
                <a:cs typeface="+mn-lt"/>
              </a:rPr>
              <a:t>ir</a:t>
            </a:r>
            <a:r>
              <a:rPr lang="en-US">
                <a:ea typeface="+mn-lt"/>
                <a:cs typeface="+mn-lt"/>
              </a:rPr>
              <a:t> </a:t>
            </a:r>
            <a:r>
              <a:rPr lang="en-US" err="1">
                <a:ea typeface="+mn-lt"/>
                <a:cs typeface="+mn-lt"/>
              </a:rPr>
              <a:t>unikālas</a:t>
            </a:r>
            <a:r>
              <a:rPr lang="en-US">
                <a:ea typeface="+mn-lt"/>
                <a:cs typeface="+mn-lt"/>
              </a:rPr>
              <a:t>, </a:t>
            </a:r>
            <a:r>
              <a:rPr lang="en-US" err="1">
                <a:ea typeface="+mn-lt"/>
                <a:cs typeface="+mn-lt"/>
              </a:rPr>
              <a:t>tādējādi</a:t>
            </a:r>
            <a:r>
              <a:rPr lang="en-US">
                <a:ea typeface="+mn-lt"/>
                <a:cs typeface="+mn-lt"/>
              </a:rPr>
              <a:t> </a:t>
            </a:r>
            <a:r>
              <a:rPr lang="en-US" err="1">
                <a:ea typeface="+mn-lt"/>
                <a:cs typeface="+mn-lt"/>
              </a:rPr>
              <a:t>nodrošinot</a:t>
            </a:r>
            <a:r>
              <a:rPr lang="en-US">
                <a:ea typeface="+mn-lt"/>
                <a:cs typeface="+mn-lt"/>
              </a:rPr>
              <a:t> </a:t>
            </a:r>
            <a:r>
              <a:rPr lang="en-US" err="1">
                <a:ea typeface="+mn-lt"/>
                <a:cs typeface="+mn-lt"/>
              </a:rPr>
              <a:t>ātru</a:t>
            </a:r>
            <a:r>
              <a:rPr lang="en-US">
                <a:ea typeface="+mn-lt"/>
                <a:cs typeface="+mn-lt"/>
              </a:rPr>
              <a:t> un </a:t>
            </a:r>
            <a:r>
              <a:rPr lang="en-US" err="1">
                <a:ea typeface="+mn-lt"/>
                <a:cs typeface="+mn-lt"/>
              </a:rPr>
              <a:t>precīzu</a:t>
            </a:r>
            <a:r>
              <a:rPr lang="en-US">
                <a:ea typeface="+mn-lt"/>
                <a:cs typeface="+mn-lt"/>
              </a:rPr>
              <a:t> </a:t>
            </a:r>
            <a:r>
              <a:rPr lang="en-US" err="1">
                <a:ea typeface="+mn-lt"/>
                <a:cs typeface="+mn-lt"/>
              </a:rPr>
              <a:t>piekļuvi</a:t>
            </a:r>
            <a:r>
              <a:rPr lang="en-US">
                <a:ea typeface="+mn-lt"/>
                <a:cs typeface="+mn-lt"/>
              </a:rPr>
              <a:t> </a:t>
            </a:r>
            <a:r>
              <a:rPr lang="en-US" err="1">
                <a:ea typeface="+mn-lt"/>
                <a:cs typeface="+mn-lt"/>
              </a:rPr>
              <a:t>saistītajai</a:t>
            </a:r>
            <a:r>
              <a:rPr lang="en-US">
                <a:ea typeface="+mn-lt"/>
                <a:cs typeface="+mn-lt"/>
              </a:rPr>
              <a:t> </a:t>
            </a:r>
            <a:r>
              <a:rPr lang="en-US" err="1">
                <a:ea typeface="+mn-lt"/>
                <a:cs typeface="+mn-lt"/>
              </a:rPr>
              <a:t>informācijai</a:t>
            </a:r>
            <a:r>
              <a:rPr lang="en-US">
                <a:ea typeface="+mn-lt"/>
                <a:cs typeface="+mn-lt"/>
              </a:rPr>
              <a:t>.</a:t>
            </a:r>
            <a:endParaRPr lang="en-US">
              <a:ea typeface="Calibri" panose="020F0502020204030204"/>
              <a:cs typeface="Calibri" panose="020F0502020204030204"/>
            </a:endParaRPr>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194437427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3E09A-CD36-80A8-64ED-96A04888490C}"/>
              </a:ext>
            </a:extLst>
          </p:cNvPr>
          <p:cNvSpPr>
            <a:spLocks noGrp="1"/>
          </p:cNvSpPr>
          <p:nvPr>
            <p:ph type="title"/>
          </p:nvPr>
        </p:nvSpPr>
        <p:spPr>
          <a:xfrm>
            <a:off x="838200" y="114223"/>
            <a:ext cx="10515600" cy="749416"/>
          </a:xfrm>
        </p:spPr>
        <p:txBody>
          <a:bodyPr/>
          <a:lstStyle/>
          <a:p>
            <a:r>
              <a:rPr lang="en-US" sz="2800" b="1" err="1">
                <a:latin typeface="Calibri"/>
                <a:ea typeface="Calibri"/>
                <a:cs typeface="Calibri"/>
              </a:rPr>
              <a:t>Kāpēc</a:t>
            </a:r>
            <a:r>
              <a:rPr lang="en-US" sz="2800" b="1">
                <a:latin typeface="Calibri"/>
                <a:ea typeface="Calibri"/>
                <a:cs typeface="Calibri"/>
              </a:rPr>
              <a:t> </a:t>
            </a:r>
            <a:r>
              <a:rPr lang="en-US" sz="2800" b="1" err="1">
                <a:latin typeface="Calibri"/>
                <a:ea typeface="Calibri"/>
                <a:cs typeface="Calibri"/>
              </a:rPr>
              <a:t>izmantot</a:t>
            </a:r>
            <a:r>
              <a:rPr lang="en-US" sz="2800" b="1">
                <a:latin typeface="Calibri"/>
                <a:ea typeface="Calibri"/>
                <a:cs typeface="Calibri"/>
              </a:rPr>
              <a:t> </a:t>
            </a:r>
            <a:r>
              <a:rPr lang="en-US" sz="2800" b="1" err="1">
                <a:latin typeface="Calibri"/>
                <a:ea typeface="Calibri"/>
                <a:cs typeface="Calibri"/>
              </a:rPr>
              <a:t>vārdnīcas</a:t>
            </a:r>
            <a:r>
              <a:rPr lang="en-US" sz="2800" b="1">
                <a:latin typeface="Calibri"/>
                <a:ea typeface="Calibri"/>
                <a:cs typeface="Calibri"/>
              </a:rPr>
              <a:t>?</a:t>
            </a:r>
            <a:endParaRPr lang="en-US" sz="2800">
              <a:ea typeface="Calibri Light" panose="020F0302020204030204"/>
              <a:cs typeface="Calibri Light" panose="020F0302020204030204"/>
            </a:endParaRPr>
          </a:p>
        </p:txBody>
      </p:sp>
      <p:sp>
        <p:nvSpPr>
          <p:cNvPr id="3" name="Content Placeholder 2">
            <a:extLst>
              <a:ext uri="{FF2B5EF4-FFF2-40B4-BE49-F238E27FC236}">
                <a16:creationId xmlns:a16="http://schemas.microsoft.com/office/drawing/2014/main" id="{3DC309B2-5D7E-A8B1-2F53-803E9850AFD4}"/>
              </a:ext>
            </a:extLst>
          </p:cNvPr>
          <p:cNvSpPr>
            <a:spLocks noGrp="1"/>
          </p:cNvSpPr>
          <p:nvPr>
            <p:ph idx="1"/>
          </p:nvPr>
        </p:nvSpPr>
        <p:spPr>
          <a:xfrm>
            <a:off x="838200" y="766260"/>
            <a:ext cx="10515600" cy="5884629"/>
          </a:xfrm>
        </p:spPr>
        <p:txBody>
          <a:bodyPr vert="horz" lIns="91440" tIns="45720" rIns="91440" bIns="45720" rtlCol="0" anchor="t">
            <a:normAutofit fontScale="92500"/>
          </a:bodyPr>
          <a:lstStyle/>
          <a:p>
            <a:pPr>
              <a:buNone/>
            </a:pPr>
            <a:endParaRPr lang="en-US">
              <a:ea typeface="Calibri"/>
              <a:cs typeface="Calibri"/>
            </a:endParaRPr>
          </a:p>
          <a:p>
            <a:pPr>
              <a:buNone/>
            </a:pPr>
            <a:r>
              <a:rPr lang="en-US" b="1" err="1">
                <a:ea typeface="+mn-lt"/>
                <a:cs typeface="+mn-lt"/>
              </a:rPr>
              <a:t>Sakārtota</a:t>
            </a:r>
            <a:r>
              <a:rPr lang="en-US" b="1">
                <a:ea typeface="+mn-lt"/>
                <a:cs typeface="+mn-lt"/>
              </a:rPr>
              <a:t> datu </a:t>
            </a:r>
            <a:r>
              <a:rPr lang="en-US" b="1" err="1">
                <a:ea typeface="+mn-lt"/>
                <a:cs typeface="+mn-lt"/>
              </a:rPr>
              <a:t>glabāšana</a:t>
            </a:r>
            <a:r>
              <a:rPr lang="en-US" b="1">
                <a:ea typeface="+mn-lt"/>
                <a:cs typeface="+mn-lt"/>
              </a:rPr>
              <a:t>:</a:t>
            </a:r>
            <a:br>
              <a:rPr lang="en-US" b="1">
                <a:ea typeface="+mn-lt"/>
                <a:cs typeface="+mn-lt"/>
              </a:rPr>
            </a:br>
            <a:r>
              <a:rPr lang="en-US" err="1">
                <a:ea typeface="+mn-lt"/>
                <a:cs typeface="+mn-lt"/>
              </a:rPr>
              <a:t>Vārdnīcas</a:t>
            </a:r>
            <a:r>
              <a:rPr lang="en-US">
                <a:ea typeface="+mn-lt"/>
                <a:cs typeface="+mn-lt"/>
              </a:rPr>
              <a:t> </a:t>
            </a:r>
            <a:r>
              <a:rPr lang="en-US" err="1">
                <a:ea typeface="+mn-lt"/>
                <a:cs typeface="+mn-lt"/>
              </a:rPr>
              <a:t>nodrošina</a:t>
            </a:r>
            <a:r>
              <a:rPr lang="en-US">
                <a:ea typeface="+mn-lt"/>
                <a:cs typeface="+mn-lt"/>
              </a:rPr>
              <a:t> </a:t>
            </a:r>
            <a:r>
              <a:rPr lang="en-US" err="1">
                <a:ea typeface="+mn-lt"/>
                <a:cs typeface="+mn-lt"/>
              </a:rPr>
              <a:t>ideālu</a:t>
            </a:r>
            <a:r>
              <a:rPr lang="en-US">
                <a:ea typeface="+mn-lt"/>
                <a:cs typeface="+mn-lt"/>
              </a:rPr>
              <a:t> </a:t>
            </a:r>
            <a:r>
              <a:rPr lang="en-US" err="1">
                <a:ea typeface="+mn-lt"/>
                <a:cs typeface="+mn-lt"/>
              </a:rPr>
              <a:t>vidi</a:t>
            </a:r>
            <a:r>
              <a:rPr lang="en-US">
                <a:ea typeface="+mn-lt"/>
                <a:cs typeface="+mn-lt"/>
              </a:rPr>
              <a:t> </a:t>
            </a:r>
            <a:r>
              <a:rPr lang="en-US" err="1">
                <a:ea typeface="+mn-lt"/>
                <a:cs typeface="+mn-lt"/>
              </a:rPr>
              <a:t>savstarpēji</a:t>
            </a:r>
            <a:r>
              <a:rPr lang="en-US">
                <a:ea typeface="+mn-lt"/>
                <a:cs typeface="+mn-lt"/>
              </a:rPr>
              <a:t> </a:t>
            </a:r>
            <a:r>
              <a:rPr lang="en-US" err="1">
                <a:ea typeface="+mn-lt"/>
                <a:cs typeface="+mn-lt"/>
              </a:rPr>
              <a:t>saistītu</a:t>
            </a:r>
            <a:r>
              <a:rPr lang="en-US">
                <a:ea typeface="+mn-lt"/>
                <a:cs typeface="+mn-lt"/>
              </a:rPr>
              <a:t> datu </a:t>
            </a:r>
            <a:r>
              <a:rPr lang="en-US" err="1">
                <a:ea typeface="+mn-lt"/>
                <a:cs typeface="+mn-lt"/>
              </a:rPr>
              <a:t>uzkrāšanai</a:t>
            </a:r>
            <a:r>
              <a:rPr lang="en-US">
                <a:ea typeface="+mn-lt"/>
                <a:cs typeface="+mn-lt"/>
              </a:rPr>
              <a:t>, </a:t>
            </a:r>
            <a:r>
              <a:rPr lang="en-US" err="1">
                <a:ea typeface="+mn-lt"/>
                <a:cs typeface="+mn-lt"/>
              </a:rPr>
              <a:t>kurai</a:t>
            </a:r>
            <a:r>
              <a:rPr lang="en-US">
                <a:ea typeface="+mn-lt"/>
                <a:cs typeface="+mn-lt"/>
              </a:rPr>
              <a:t> </a:t>
            </a:r>
            <a:r>
              <a:rPr lang="en-US" err="1">
                <a:ea typeface="+mn-lt"/>
                <a:cs typeface="+mn-lt"/>
              </a:rPr>
              <a:t>ir</a:t>
            </a:r>
            <a:r>
              <a:rPr lang="en-US">
                <a:ea typeface="+mn-lt"/>
                <a:cs typeface="+mn-lt"/>
              </a:rPr>
              <a:t> </a:t>
            </a:r>
            <a:r>
              <a:rPr lang="en-US" err="1">
                <a:ea typeface="+mn-lt"/>
                <a:cs typeface="+mn-lt"/>
              </a:rPr>
              <a:t>iespējams</a:t>
            </a:r>
            <a:r>
              <a:rPr lang="en-US">
                <a:ea typeface="+mn-lt"/>
                <a:cs typeface="+mn-lt"/>
              </a:rPr>
              <a:t> </a:t>
            </a:r>
            <a:r>
              <a:rPr lang="en-US" err="1">
                <a:ea typeface="+mn-lt"/>
                <a:cs typeface="+mn-lt"/>
              </a:rPr>
              <a:t>piešķirt</a:t>
            </a:r>
            <a:r>
              <a:rPr lang="en-US">
                <a:ea typeface="+mn-lt"/>
                <a:cs typeface="+mn-lt"/>
              </a:rPr>
              <a:t> </a:t>
            </a:r>
            <a:r>
              <a:rPr lang="en-US" err="1">
                <a:ea typeface="+mn-lt"/>
                <a:cs typeface="+mn-lt"/>
              </a:rPr>
              <a:t>unikālu</a:t>
            </a:r>
            <a:r>
              <a:rPr lang="en-US">
                <a:ea typeface="+mn-lt"/>
                <a:cs typeface="+mn-lt"/>
              </a:rPr>
              <a:t> </a:t>
            </a:r>
            <a:r>
              <a:rPr lang="en-US" err="1">
                <a:ea typeface="+mn-lt"/>
                <a:cs typeface="+mn-lt"/>
              </a:rPr>
              <a:t>identifikatoru</a:t>
            </a:r>
            <a:r>
              <a:rPr lang="en-US">
                <a:ea typeface="+mn-lt"/>
                <a:cs typeface="+mn-lt"/>
              </a:rPr>
              <a:t>. </a:t>
            </a:r>
            <a:r>
              <a:rPr lang="en-US" err="1">
                <a:ea typeface="+mn-lt"/>
                <a:cs typeface="+mn-lt"/>
              </a:rPr>
              <a:t>Piemēram</a:t>
            </a:r>
            <a:r>
              <a:rPr lang="en-US">
                <a:ea typeface="+mn-lt"/>
                <a:cs typeface="+mn-lt"/>
              </a:rPr>
              <a:t>, </a:t>
            </a:r>
            <a:r>
              <a:rPr lang="en-US" err="1">
                <a:ea typeface="+mn-lt"/>
                <a:cs typeface="+mn-lt"/>
              </a:rPr>
              <a:t>tās</a:t>
            </a:r>
            <a:r>
              <a:rPr lang="en-US">
                <a:ea typeface="+mn-lt"/>
                <a:cs typeface="+mn-lt"/>
              </a:rPr>
              <a:t> var </a:t>
            </a:r>
            <a:r>
              <a:rPr lang="en-US" err="1">
                <a:ea typeface="+mn-lt"/>
                <a:cs typeface="+mn-lt"/>
              </a:rPr>
              <a:t>kalpot</a:t>
            </a:r>
            <a:r>
              <a:rPr lang="en-US">
                <a:ea typeface="+mn-lt"/>
                <a:cs typeface="+mn-lt"/>
              </a:rPr>
              <a:t> </a:t>
            </a:r>
            <a:r>
              <a:rPr lang="en-US" err="1">
                <a:ea typeface="+mn-lt"/>
                <a:cs typeface="+mn-lt"/>
              </a:rPr>
              <a:t>kā</a:t>
            </a:r>
            <a:r>
              <a:rPr lang="en-US">
                <a:ea typeface="+mn-lt"/>
                <a:cs typeface="+mn-lt"/>
              </a:rPr>
              <a:t> </a:t>
            </a:r>
            <a:r>
              <a:rPr lang="en-US" err="1">
                <a:ea typeface="+mn-lt"/>
                <a:cs typeface="+mn-lt"/>
              </a:rPr>
              <a:t>uzglabāšanas</a:t>
            </a:r>
            <a:r>
              <a:rPr lang="en-US">
                <a:ea typeface="+mn-lt"/>
                <a:cs typeface="+mn-lt"/>
              </a:rPr>
              <a:t> </a:t>
            </a:r>
            <a:r>
              <a:rPr lang="en-US" err="1">
                <a:ea typeface="+mn-lt"/>
                <a:cs typeface="+mn-lt"/>
              </a:rPr>
              <a:t>vieta</a:t>
            </a:r>
            <a:r>
              <a:rPr lang="en-US">
                <a:ea typeface="+mn-lt"/>
                <a:cs typeface="+mn-lt"/>
              </a:rPr>
              <a:t> </a:t>
            </a:r>
            <a:r>
              <a:rPr lang="en-US" err="1">
                <a:ea typeface="+mn-lt"/>
                <a:cs typeface="+mn-lt"/>
              </a:rPr>
              <a:t>informācijai</a:t>
            </a:r>
            <a:r>
              <a:rPr lang="en-US">
                <a:ea typeface="+mn-lt"/>
                <a:cs typeface="+mn-lt"/>
              </a:rPr>
              <a:t> par </a:t>
            </a:r>
            <a:r>
              <a:rPr lang="en-US" err="1">
                <a:ea typeface="+mn-lt"/>
                <a:cs typeface="+mn-lt"/>
              </a:rPr>
              <a:t>personām</a:t>
            </a:r>
            <a:r>
              <a:rPr lang="en-US">
                <a:ea typeface="+mn-lt"/>
                <a:cs typeface="+mn-lt"/>
              </a:rPr>
              <a:t> (</a:t>
            </a:r>
            <a:r>
              <a:rPr lang="en-US" err="1">
                <a:ea typeface="+mn-lt"/>
                <a:cs typeface="+mn-lt"/>
              </a:rPr>
              <a:t>vārds</a:t>
            </a:r>
            <a:r>
              <a:rPr lang="en-US">
                <a:ea typeface="+mn-lt"/>
                <a:cs typeface="+mn-lt"/>
              </a:rPr>
              <a:t>, </a:t>
            </a:r>
            <a:r>
              <a:rPr lang="en-US" err="1">
                <a:ea typeface="+mn-lt"/>
                <a:cs typeface="+mn-lt"/>
              </a:rPr>
              <a:t>vecums</a:t>
            </a:r>
            <a:r>
              <a:rPr lang="en-US">
                <a:ea typeface="+mn-lt"/>
                <a:cs typeface="+mn-lt"/>
              </a:rPr>
              <a:t>, </a:t>
            </a:r>
            <a:r>
              <a:rPr lang="en-US" err="1">
                <a:ea typeface="+mn-lt"/>
                <a:cs typeface="+mn-lt"/>
              </a:rPr>
              <a:t>dzīvesvieta</a:t>
            </a:r>
            <a:r>
              <a:rPr lang="en-US">
                <a:ea typeface="+mn-lt"/>
                <a:cs typeface="+mn-lt"/>
              </a:rPr>
              <a:t>), </a:t>
            </a:r>
            <a:r>
              <a:rPr lang="en-US" err="1">
                <a:ea typeface="+mn-lt"/>
                <a:cs typeface="+mn-lt"/>
              </a:rPr>
              <a:t>kā</a:t>
            </a:r>
            <a:r>
              <a:rPr lang="en-US">
                <a:ea typeface="+mn-lt"/>
                <a:cs typeface="+mn-lt"/>
              </a:rPr>
              <a:t> </a:t>
            </a:r>
            <a:r>
              <a:rPr lang="en-US" err="1">
                <a:ea typeface="+mn-lt"/>
                <a:cs typeface="+mn-lt"/>
              </a:rPr>
              <a:t>arī</a:t>
            </a:r>
            <a:r>
              <a:rPr lang="en-US">
                <a:ea typeface="+mn-lt"/>
                <a:cs typeface="+mn-lt"/>
              </a:rPr>
              <a:t> </a:t>
            </a:r>
            <a:r>
              <a:rPr lang="en-US" err="1">
                <a:ea typeface="+mn-lt"/>
                <a:cs typeface="+mn-lt"/>
              </a:rPr>
              <a:t>datiem</a:t>
            </a:r>
            <a:r>
              <a:rPr lang="en-US">
                <a:ea typeface="+mn-lt"/>
                <a:cs typeface="+mn-lt"/>
              </a:rPr>
              <a:t> par </a:t>
            </a:r>
            <a:r>
              <a:rPr lang="en-US" err="1">
                <a:ea typeface="+mn-lt"/>
                <a:cs typeface="+mn-lt"/>
              </a:rPr>
              <a:t>produktiem</a:t>
            </a:r>
            <a:r>
              <a:rPr lang="en-US">
                <a:ea typeface="+mn-lt"/>
                <a:cs typeface="+mn-lt"/>
              </a:rPr>
              <a:t>, to </a:t>
            </a:r>
            <a:r>
              <a:rPr lang="en-US" err="1">
                <a:ea typeface="+mn-lt"/>
                <a:cs typeface="+mn-lt"/>
              </a:rPr>
              <a:t>cenām</a:t>
            </a:r>
            <a:r>
              <a:rPr lang="en-US">
                <a:ea typeface="+mn-lt"/>
                <a:cs typeface="+mn-lt"/>
              </a:rPr>
              <a:t> un </a:t>
            </a:r>
            <a:r>
              <a:rPr lang="en-US" err="1">
                <a:ea typeface="+mn-lt"/>
                <a:cs typeface="+mn-lt"/>
              </a:rPr>
              <a:t>raksturojumiem</a:t>
            </a:r>
            <a:r>
              <a:rPr lang="en-US">
                <a:ea typeface="+mn-lt"/>
                <a:cs typeface="+mn-lt"/>
              </a:rPr>
              <a:t>, </a:t>
            </a:r>
            <a:r>
              <a:rPr lang="en-US" err="1">
                <a:ea typeface="+mn-lt"/>
                <a:cs typeface="+mn-lt"/>
              </a:rPr>
              <a:t>vai</a:t>
            </a:r>
            <a:r>
              <a:rPr lang="en-US">
                <a:ea typeface="+mn-lt"/>
                <a:cs typeface="+mn-lt"/>
              </a:rPr>
              <a:t> </a:t>
            </a:r>
            <a:r>
              <a:rPr lang="en-US" err="1">
                <a:ea typeface="+mn-lt"/>
                <a:cs typeface="+mn-lt"/>
              </a:rPr>
              <a:t>arī</a:t>
            </a:r>
            <a:r>
              <a:rPr lang="en-US">
                <a:ea typeface="+mn-lt"/>
                <a:cs typeface="+mn-lt"/>
              </a:rPr>
              <a:t> </a:t>
            </a:r>
            <a:r>
              <a:rPr lang="en-US" err="1">
                <a:ea typeface="+mn-lt"/>
                <a:cs typeface="+mn-lt"/>
              </a:rPr>
              <a:t>konfigurācijas</a:t>
            </a:r>
            <a:r>
              <a:rPr lang="en-US">
                <a:ea typeface="+mn-lt"/>
                <a:cs typeface="+mn-lt"/>
              </a:rPr>
              <a:t> </a:t>
            </a:r>
            <a:r>
              <a:rPr lang="en-US" err="1">
                <a:ea typeface="+mn-lt"/>
                <a:cs typeface="+mn-lt"/>
              </a:rPr>
              <a:t>iestatījumiem</a:t>
            </a:r>
            <a:r>
              <a:rPr lang="en-US">
                <a:ea typeface="+mn-lt"/>
                <a:cs typeface="+mn-lt"/>
              </a:rPr>
              <a:t>, kas </a:t>
            </a:r>
            <a:r>
              <a:rPr lang="en-US" err="1">
                <a:ea typeface="+mn-lt"/>
                <a:cs typeface="+mn-lt"/>
              </a:rPr>
              <a:t>nosaka</a:t>
            </a:r>
            <a:r>
              <a:rPr lang="en-US">
                <a:ea typeface="+mn-lt"/>
                <a:cs typeface="+mn-lt"/>
              </a:rPr>
              <a:t> </a:t>
            </a:r>
            <a:r>
              <a:rPr lang="en-US" err="1">
                <a:ea typeface="+mn-lt"/>
                <a:cs typeface="+mn-lt"/>
              </a:rPr>
              <a:t>sistēmas</a:t>
            </a:r>
            <a:r>
              <a:rPr lang="en-US">
                <a:ea typeface="+mn-lt"/>
                <a:cs typeface="+mn-lt"/>
              </a:rPr>
              <a:t> </a:t>
            </a:r>
            <a:r>
              <a:rPr lang="en-US" err="1">
                <a:ea typeface="+mn-lt"/>
                <a:cs typeface="+mn-lt"/>
              </a:rPr>
              <a:t>darbību</a:t>
            </a:r>
            <a:r>
              <a:rPr lang="en-US">
                <a:ea typeface="+mn-lt"/>
                <a:cs typeface="+mn-lt"/>
              </a:rPr>
              <a:t>.</a:t>
            </a:r>
            <a:endParaRPr lang="en-US"/>
          </a:p>
          <a:p>
            <a:pPr>
              <a:buNone/>
            </a:pPr>
            <a:r>
              <a:rPr lang="en-US" b="1" err="1">
                <a:ea typeface="+mn-lt"/>
                <a:cs typeface="+mn-lt"/>
              </a:rPr>
              <a:t>Ātra</a:t>
            </a:r>
            <a:r>
              <a:rPr lang="en-US" b="1">
                <a:ea typeface="+mn-lt"/>
                <a:cs typeface="+mn-lt"/>
              </a:rPr>
              <a:t> </a:t>
            </a:r>
            <a:r>
              <a:rPr lang="en-US" b="1" err="1">
                <a:ea typeface="+mn-lt"/>
                <a:cs typeface="+mn-lt"/>
              </a:rPr>
              <a:t>piekļuve</a:t>
            </a:r>
            <a:r>
              <a:rPr lang="en-US" b="1">
                <a:ea typeface="+mn-lt"/>
                <a:cs typeface="+mn-lt"/>
              </a:rPr>
              <a:t> </a:t>
            </a:r>
            <a:r>
              <a:rPr lang="en-US" b="1" err="1">
                <a:ea typeface="+mn-lt"/>
                <a:cs typeface="+mn-lt"/>
              </a:rPr>
              <a:t>informācijai</a:t>
            </a:r>
            <a:r>
              <a:rPr lang="en-US" b="1">
                <a:ea typeface="+mn-lt"/>
                <a:cs typeface="+mn-lt"/>
              </a:rPr>
              <a:t>:</a:t>
            </a:r>
            <a:br>
              <a:rPr lang="en-US" b="1">
                <a:ea typeface="+mn-lt"/>
                <a:cs typeface="+mn-lt"/>
              </a:rPr>
            </a:br>
            <a:r>
              <a:rPr lang="en-US">
                <a:ea typeface="+mn-lt"/>
                <a:cs typeface="+mn-lt"/>
              </a:rPr>
              <a:t>Kad </a:t>
            </a:r>
            <a:r>
              <a:rPr lang="en-US" err="1">
                <a:ea typeface="+mn-lt"/>
                <a:cs typeface="+mn-lt"/>
              </a:rPr>
              <a:t>ir</a:t>
            </a:r>
            <a:r>
              <a:rPr lang="en-US">
                <a:ea typeface="+mn-lt"/>
                <a:cs typeface="+mn-lt"/>
              </a:rPr>
              <a:t> </a:t>
            </a:r>
            <a:r>
              <a:rPr lang="en-US" err="1">
                <a:ea typeface="+mn-lt"/>
                <a:cs typeface="+mn-lt"/>
              </a:rPr>
              <a:t>zināma</a:t>
            </a:r>
            <a:r>
              <a:rPr lang="en-US">
                <a:ea typeface="+mn-lt"/>
                <a:cs typeface="+mn-lt"/>
              </a:rPr>
              <a:t> </a:t>
            </a:r>
            <a:r>
              <a:rPr lang="en-US" err="1">
                <a:ea typeface="+mn-lt"/>
                <a:cs typeface="+mn-lt"/>
              </a:rPr>
              <a:t>konkrētā</a:t>
            </a:r>
            <a:r>
              <a:rPr lang="en-US">
                <a:ea typeface="+mn-lt"/>
                <a:cs typeface="+mn-lt"/>
              </a:rPr>
              <a:t> </a:t>
            </a:r>
            <a:r>
              <a:rPr lang="en-US" err="1">
                <a:ea typeface="+mn-lt"/>
                <a:cs typeface="+mn-lt"/>
              </a:rPr>
              <a:t>atslēga</a:t>
            </a:r>
            <a:r>
              <a:rPr lang="en-US">
                <a:ea typeface="+mn-lt"/>
                <a:cs typeface="+mn-lt"/>
              </a:rPr>
              <a:t>, </a:t>
            </a:r>
            <a:r>
              <a:rPr lang="en-US" err="1">
                <a:ea typeface="+mn-lt"/>
                <a:cs typeface="+mn-lt"/>
              </a:rPr>
              <a:t>iespējams</a:t>
            </a:r>
            <a:r>
              <a:rPr lang="en-US">
                <a:ea typeface="+mn-lt"/>
                <a:cs typeface="+mn-lt"/>
              </a:rPr>
              <a:t> </a:t>
            </a:r>
            <a:r>
              <a:rPr lang="en-US" err="1">
                <a:ea typeface="+mn-lt"/>
                <a:cs typeface="+mn-lt"/>
              </a:rPr>
              <a:t>akurāti</a:t>
            </a:r>
            <a:r>
              <a:rPr lang="en-US">
                <a:ea typeface="+mn-lt"/>
                <a:cs typeface="+mn-lt"/>
              </a:rPr>
              <a:t> un </a:t>
            </a:r>
            <a:r>
              <a:rPr lang="en-US" err="1">
                <a:ea typeface="+mn-lt"/>
                <a:cs typeface="+mn-lt"/>
              </a:rPr>
              <a:t>nekavējoties</a:t>
            </a:r>
            <a:r>
              <a:rPr lang="en-US">
                <a:ea typeface="+mn-lt"/>
                <a:cs typeface="+mn-lt"/>
              </a:rPr>
              <a:t> </a:t>
            </a:r>
            <a:r>
              <a:rPr lang="en-US" err="1">
                <a:ea typeface="+mn-lt"/>
                <a:cs typeface="+mn-lt"/>
              </a:rPr>
              <a:t>iegūt</a:t>
            </a:r>
            <a:r>
              <a:rPr lang="en-US">
                <a:ea typeface="+mn-lt"/>
                <a:cs typeface="+mn-lt"/>
              </a:rPr>
              <a:t> </a:t>
            </a:r>
            <a:r>
              <a:rPr lang="en-US" err="1">
                <a:ea typeface="+mn-lt"/>
                <a:cs typeface="+mn-lt"/>
              </a:rPr>
              <a:t>saistīto</a:t>
            </a:r>
            <a:r>
              <a:rPr lang="en-US">
                <a:ea typeface="+mn-lt"/>
                <a:cs typeface="+mn-lt"/>
              </a:rPr>
              <a:t> </a:t>
            </a:r>
            <a:r>
              <a:rPr lang="en-US" err="1">
                <a:ea typeface="+mn-lt"/>
                <a:cs typeface="+mn-lt"/>
              </a:rPr>
              <a:t>vērtību</a:t>
            </a:r>
            <a:r>
              <a:rPr lang="en-US">
                <a:ea typeface="+mn-lt"/>
                <a:cs typeface="+mn-lt"/>
              </a:rPr>
              <a:t>, kas </a:t>
            </a:r>
            <a:r>
              <a:rPr lang="en-US" err="1">
                <a:ea typeface="+mn-lt"/>
                <a:cs typeface="+mn-lt"/>
              </a:rPr>
              <a:t>padara</a:t>
            </a:r>
            <a:r>
              <a:rPr lang="en-US">
                <a:ea typeface="+mn-lt"/>
                <a:cs typeface="+mn-lt"/>
              </a:rPr>
              <a:t> </a:t>
            </a:r>
            <a:r>
              <a:rPr lang="en-US" err="1">
                <a:ea typeface="+mn-lt"/>
                <a:cs typeface="+mn-lt"/>
              </a:rPr>
              <a:t>vārdnīcu</a:t>
            </a:r>
            <a:r>
              <a:rPr lang="en-US">
                <a:ea typeface="+mn-lt"/>
                <a:cs typeface="+mn-lt"/>
              </a:rPr>
              <a:t> par </a:t>
            </a:r>
            <a:r>
              <a:rPr lang="en-US" err="1">
                <a:ea typeface="+mn-lt"/>
                <a:cs typeface="+mn-lt"/>
              </a:rPr>
              <a:t>efektīvāku</a:t>
            </a:r>
            <a:r>
              <a:rPr lang="en-US">
                <a:ea typeface="+mn-lt"/>
                <a:cs typeface="+mn-lt"/>
              </a:rPr>
              <a:t> </a:t>
            </a:r>
            <a:r>
              <a:rPr lang="en-US" err="1">
                <a:ea typeface="+mn-lt"/>
                <a:cs typeface="+mn-lt"/>
              </a:rPr>
              <a:t>risinājumu</a:t>
            </a:r>
            <a:r>
              <a:rPr lang="en-US">
                <a:ea typeface="+mn-lt"/>
                <a:cs typeface="+mn-lt"/>
              </a:rPr>
              <a:t> </a:t>
            </a:r>
            <a:r>
              <a:rPr lang="en-US" err="1">
                <a:ea typeface="+mn-lt"/>
                <a:cs typeface="+mn-lt"/>
              </a:rPr>
              <a:t>salīdzinājumā</a:t>
            </a:r>
            <a:r>
              <a:rPr lang="en-US">
                <a:ea typeface="+mn-lt"/>
                <a:cs typeface="+mn-lt"/>
              </a:rPr>
              <a:t>, </a:t>
            </a:r>
            <a:r>
              <a:rPr lang="en-US" err="1">
                <a:ea typeface="+mn-lt"/>
                <a:cs typeface="+mn-lt"/>
              </a:rPr>
              <a:t>piemēram</a:t>
            </a:r>
            <a:r>
              <a:rPr lang="en-US">
                <a:ea typeface="+mn-lt"/>
                <a:cs typeface="+mn-lt"/>
              </a:rPr>
              <a:t>, </a:t>
            </a:r>
            <a:r>
              <a:rPr lang="en-US" err="1">
                <a:ea typeface="+mn-lt"/>
                <a:cs typeface="+mn-lt"/>
              </a:rPr>
              <a:t>ar</a:t>
            </a:r>
            <a:r>
              <a:rPr lang="en-US">
                <a:ea typeface="+mn-lt"/>
                <a:cs typeface="+mn-lt"/>
              </a:rPr>
              <a:t> </a:t>
            </a:r>
            <a:r>
              <a:rPr lang="en-US" err="1">
                <a:ea typeface="+mn-lt"/>
                <a:cs typeface="+mn-lt"/>
              </a:rPr>
              <a:t>vienkāršu</a:t>
            </a:r>
            <a:r>
              <a:rPr lang="en-US">
                <a:ea typeface="+mn-lt"/>
                <a:cs typeface="+mn-lt"/>
              </a:rPr>
              <a:t> </a:t>
            </a:r>
            <a:r>
              <a:rPr lang="en-US" err="1">
                <a:ea typeface="+mn-lt"/>
                <a:cs typeface="+mn-lt"/>
              </a:rPr>
              <a:t>saraksta</a:t>
            </a:r>
            <a:r>
              <a:rPr lang="en-US">
                <a:ea typeface="+mn-lt"/>
                <a:cs typeface="+mn-lt"/>
              </a:rPr>
              <a:t> </a:t>
            </a:r>
            <a:r>
              <a:rPr lang="en-US" err="1">
                <a:ea typeface="+mn-lt"/>
                <a:cs typeface="+mn-lt"/>
              </a:rPr>
              <a:t>pārlūkošanu</a:t>
            </a:r>
            <a:r>
              <a:rPr lang="en-US">
                <a:ea typeface="+mn-lt"/>
                <a:cs typeface="+mn-lt"/>
              </a:rPr>
              <a:t> </a:t>
            </a:r>
            <a:r>
              <a:rPr lang="en-US" err="1">
                <a:ea typeface="+mn-lt"/>
                <a:cs typeface="+mn-lt"/>
              </a:rPr>
              <a:t>pēc</a:t>
            </a:r>
            <a:r>
              <a:rPr lang="en-US">
                <a:ea typeface="+mn-lt"/>
                <a:cs typeface="+mn-lt"/>
              </a:rPr>
              <a:t> </a:t>
            </a:r>
            <a:r>
              <a:rPr lang="en-US" err="1">
                <a:ea typeface="+mn-lt"/>
                <a:cs typeface="+mn-lt"/>
              </a:rPr>
              <a:t>indeksa</a:t>
            </a:r>
            <a:r>
              <a:rPr lang="en-US">
                <a:ea typeface="+mn-lt"/>
                <a:cs typeface="+mn-lt"/>
              </a:rPr>
              <a:t>.</a:t>
            </a:r>
            <a:endParaRPr lang="en-US"/>
          </a:p>
          <a:p>
            <a:pPr>
              <a:buNone/>
            </a:pPr>
            <a:r>
              <a:rPr lang="en-US" b="1" err="1">
                <a:ea typeface="+mn-lt"/>
                <a:cs typeface="+mn-lt"/>
              </a:rPr>
              <a:t>Vienkārša</a:t>
            </a:r>
            <a:r>
              <a:rPr lang="en-US" b="1">
                <a:ea typeface="+mn-lt"/>
                <a:cs typeface="+mn-lt"/>
              </a:rPr>
              <a:t> datu </a:t>
            </a:r>
            <a:r>
              <a:rPr lang="en-US" b="1" err="1">
                <a:ea typeface="+mn-lt"/>
                <a:cs typeface="+mn-lt"/>
              </a:rPr>
              <a:t>pārvaldība</a:t>
            </a:r>
            <a:r>
              <a:rPr lang="en-US" b="1">
                <a:ea typeface="+mn-lt"/>
                <a:cs typeface="+mn-lt"/>
              </a:rPr>
              <a:t>:</a:t>
            </a:r>
            <a:br>
              <a:rPr lang="en-US" b="1">
                <a:ea typeface="+mn-lt"/>
                <a:cs typeface="+mn-lt"/>
              </a:rPr>
            </a:br>
            <a:r>
              <a:rPr lang="en-US" err="1">
                <a:ea typeface="+mn-lt"/>
                <a:cs typeface="+mn-lt"/>
              </a:rPr>
              <a:t>Vārdnīcas</a:t>
            </a:r>
            <a:r>
              <a:rPr lang="en-US">
                <a:ea typeface="+mn-lt"/>
                <a:cs typeface="+mn-lt"/>
              </a:rPr>
              <a:t> </a:t>
            </a:r>
            <a:r>
              <a:rPr lang="en-US" err="1">
                <a:ea typeface="+mn-lt"/>
                <a:cs typeface="+mn-lt"/>
              </a:rPr>
              <a:t>ļauj</a:t>
            </a:r>
            <a:r>
              <a:rPr lang="en-US">
                <a:ea typeface="+mn-lt"/>
                <a:cs typeface="+mn-lt"/>
              </a:rPr>
              <a:t> </a:t>
            </a:r>
            <a:r>
              <a:rPr lang="en-US" err="1">
                <a:ea typeface="+mn-lt"/>
                <a:cs typeface="+mn-lt"/>
              </a:rPr>
              <a:t>viegli</a:t>
            </a:r>
            <a:r>
              <a:rPr lang="en-US">
                <a:ea typeface="+mn-lt"/>
                <a:cs typeface="+mn-lt"/>
              </a:rPr>
              <a:t> </a:t>
            </a:r>
            <a:r>
              <a:rPr lang="en-US" err="1">
                <a:ea typeface="+mn-lt"/>
                <a:cs typeface="+mn-lt"/>
              </a:rPr>
              <a:t>veikt</a:t>
            </a:r>
            <a:r>
              <a:rPr lang="en-US">
                <a:ea typeface="+mn-lt"/>
                <a:cs typeface="+mn-lt"/>
              </a:rPr>
              <a:t> datu </a:t>
            </a:r>
            <a:r>
              <a:rPr lang="en-US" err="1">
                <a:ea typeface="+mn-lt"/>
                <a:cs typeface="+mn-lt"/>
              </a:rPr>
              <a:t>papildināšanu</a:t>
            </a:r>
            <a:r>
              <a:rPr lang="en-US">
                <a:ea typeface="+mn-lt"/>
                <a:cs typeface="+mn-lt"/>
              </a:rPr>
              <a:t>, </a:t>
            </a:r>
            <a:r>
              <a:rPr lang="en-US" err="1">
                <a:ea typeface="+mn-lt"/>
                <a:cs typeface="+mn-lt"/>
              </a:rPr>
              <a:t>dzēšanu</a:t>
            </a:r>
            <a:r>
              <a:rPr lang="en-US">
                <a:ea typeface="+mn-lt"/>
                <a:cs typeface="+mn-lt"/>
              </a:rPr>
              <a:t> un </a:t>
            </a:r>
            <a:r>
              <a:rPr lang="en-US" err="1">
                <a:ea typeface="+mn-lt"/>
                <a:cs typeface="+mn-lt"/>
              </a:rPr>
              <a:t>modificēšanu</a:t>
            </a:r>
            <a:r>
              <a:rPr lang="en-US">
                <a:ea typeface="+mn-lt"/>
                <a:cs typeface="+mn-lt"/>
              </a:rPr>
              <a:t>, </a:t>
            </a:r>
            <a:r>
              <a:rPr lang="en-US" err="1">
                <a:ea typeface="+mn-lt"/>
                <a:cs typeface="+mn-lt"/>
              </a:rPr>
              <a:t>nodrošinot</a:t>
            </a:r>
            <a:r>
              <a:rPr lang="en-US">
                <a:ea typeface="+mn-lt"/>
                <a:cs typeface="+mn-lt"/>
              </a:rPr>
              <a:t> </a:t>
            </a:r>
            <a:r>
              <a:rPr lang="en-US" err="1">
                <a:ea typeface="+mn-lt"/>
                <a:cs typeface="+mn-lt"/>
              </a:rPr>
              <a:t>ērtu</a:t>
            </a:r>
            <a:r>
              <a:rPr lang="en-US">
                <a:ea typeface="+mn-lt"/>
                <a:cs typeface="+mn-lt"/>
              </a:rPr>
              <a:t> un </a:t>
            </a:r>
            <a:r>
              <a:rPr lang="en-US" err="1">
                <a:ea typeface="+mn-lt"/>
                <a:cs typeface="+mn-lt"/>
              </a:rPr>
              <a:t>elastīgu</a:t>
            </a:r>
            <a:r>
              <a:rPr lang="en-US">
                <a:ea typeface="+mn-lt"/>
                <a:cs typeface="+mn-lt"/>
              </a:rPr>
              <a:t> </a:t>
            </a:r>
            <a:r>
              <a:rPr lang="en-US" err="1">
                <a:ea typeface="+mn-lt"/>
                <a:cs typeface="+mn-lt"/>
              </a:rPr>
              <a:t>risinājumu</a:t>
            </a:r>
            <a:r>
              <a:rPr lang="en-US">
                <a:ea typeface="+mn-lt"/>
                <a:cs typeface="+mn-lt"/>
              </a:rPr>
              <a:t> datu </a:t>
            </a:r>
            <a:r>
              <a:rPr lang="en-US" err="1">
                <a:ea typeface="+mn-lt"/>
                <a:cs typeface="+mn-lt"/>
              </a:rPr>
              <a:t>apstrādei</a:t>
            </a:r>
            <a:r>
              <a:rPr lang="en-US">
                <a:ea typeface="+mn-lt"/>
                <a:cs typeface="+mn-lt"/>
              </a:rPr>
              <a:t> un </a:t>
            </a:r>
            <a:r>
              <a:rPr lang="en-US" err="1">
                <a:ea typeface="+mn-lt"/>
                <a:cs typeface="+mn-lt"/>
              </a:rPr>
              <a:t>uzturēšanai</a:t>
            </a:r>
            <a:r>
              <a:rPr lang="en-US">
                <a:ea typeface="+mn-lt"/>
                <a:cs typeface="+mn-lt"/>
              </a:rPr>
              <a:t>.</a:t>
            </a:r>
            <a:endParaRPr lang="en-US"/>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395636155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868A3-CF4C-EE9B-B325-9CE968BDACBD}"/>
              </a:ext>
            </a:extLst>
          </p:cNvPr>
          <p:cNvSpPr>
            <a:spLocks noGrp="1"/>
          </p:cNvSpPr>
          <p:nvPr>
            <p:ph type="title"/>
          </p:nvPr>
        </p:nvSpPr>
        <p:spPr/>
        <p:txBody>
          <a:bodyPr/>
          <a:lstStyle/>
          <a:p>
            <a:r>
              <a:rPr lang="en-US" sz="3200" b="1" err="1">
                <a:solidFill>
                  <a:srgbClr val="1A1C1E"/>
                </a:solidFill>
                <a:ea typeface="+mj-lt"/>
                <a:cs typeface="+mj-lt"/>
              </a:rPr>
              <a:t>Vārdnīcas</a:t>
            </a:r>
            <a:r>
              <a:rPr lang="en-US" sz="3200" b="1">
                <a:solidFill>
                  <a:srgbClr val="1A1C1E"/>
                </a:solidFill>
                <a:ea typeface="+mj-lt"/>
                <a:cs typeface="+mj-lt"/>
              </a:rPr>
              <a:t> </a:t>
            </a:r>
            <a:r>
              <a:rPr lang="en-US" sz="3200" b="1" err="1">
                <a:solidFill>
                  <a:srgbClr val="1A1C1E"/>
                </a:solidFill>
                <a:ea typeface="+mj-lt"/>
                <a:cs typeface="+mj-lt"/>
              </a:rPr>
              <a:t>sintakse</a:t>
            </a:r>
            <a:r>
              <a:rPr lang="en-US" sz="3200" b="1">
                <a:solidFill>
                  <a:srgbClr val="1A1C1E"/>
                </a:solidFill>
                <a:ea typeface="+mj-lt"/>
                <a:cs typeface="+mj-lt"/>
              </a:rPr>
              <a:t> Python </a:t>
            </a:r>
            <a:r>
              <a:rPr lang="en-US" sz="3200" b="1" err="1">
                <a:solidFill>
                  <a:srgbClr val="1A1C1E"/>
                </a:solidFill>
                <a:ea typeface="+mj-lt"/>
                <a:cs typeface="+mj-lt"/>
              </a:rPr>
              <a:t>valodā</a:t>
            </a:r>
            <a:r>
              <a:rPr lang="en-US" sz="3200" b="1">
                <a:solidFill>
                  <a:srgbClr val="1A1C1E"/>
                </a:solidFill>
                <a:ea typeface="+mj-lt"/>
                <a:cs typeface="+mj-lt"/>
              </a:rPr>
              <a:t>:</a:t>
            </a:r>
            <a:endParaRPr lang="en-US" sz="3200"/>
          </a:p>
        </p:txBody>
      </p:sp>
      <p:pic>
        <p:nvPicPr>
          <p:cNvPr id="4" name="Content Placeholder 3" descr="A screen shot of a computer code&#10;&#10;AI-generated content may be incorrect.">
            <a:extLst>
              <a:ext uri="{FF2B5EF4-FFF2-40B4-BE49-F238E27FC236}">
                <a16:creationId xmlns:a16="http://schemas.microsoft.com/office/drawing/2014/main" id="{086B12B1-E669-1483-1EF6-7A752AD1CB81}"/>
              </a:ext>
            </a:extLst>
          </p:cNvPr>
          <p:cNvPicPr>
            <a:picLocks noGrp="1" noChangeAspect="1"/>
          </p:cNvPicPr>
          <p:nvPr>
            <p:ph idx="1"/>
          </p:nvPr>
        </p:nvPicPr>
        <p:blipFill>
          <a:blip r:embed="rId2"/>
          <a:stretch>
            <a:fillRect/>
          </a:stretch>
        </p:blipFill>
        <p:spPr>
          <a:xfrm>
            <a:off x="834831" y="1841211"/>
            <a:ext cx="3701507" cy="2015582"/>
          </a:xfrm>
        </p:spPr>
      </p:pic>
      <p:pic>
        <p:nvPicPr>
          <p:cNvPr id="5" name="Picture 4" descr="A screenshot of a computer code&#10;&#10;AI-generated content may be incorrect.">
            <a:extLst>
              <a:ext uri="{FF2B5EF4-FFF2-40B4-BE49-F238E27FC236}">
                <a16:creationId xmlns:a16="http://schemas.microsoft.com/office/drawing/2014/main" id="{F4835EF7-64D8-35E8-9340-FB3014444D52}"/>
              </a:ext>
            </a:extLst>
          </p:cNvPr>
          <p:cNvPicPr>
            <a:picLocks noChangeAspect="1"/>
          </p:cNvPicPr>
          <p:nvPr/>
        </p:nvPicPr>
        <p:blipFill>
          <a:blip r:embed="rId3"/>
          <a:stretch>
            <a:fillRect/>
          </a:stretch>
        </p:blipFill>
        <p:spPr>
          <a:xfrm>
            <a:off x="5962435" y="1717520"/>
            <a:ext cx="3568390" cy="4528789"/>
          </a:xfrm>
          <a:prstGeom prst="rect">
            <a:avLst/>
          </a:prstGeom>
        </p:spPr>
      </p:pic>
    </p:spTree>
    <p:extLst>
      <p:ext uri="{BB962C8B-B14F-4D97-AF65-F5344CB8AC3E}">
        <p14:creationId xmlns:p14="http://schemas.microsoft.com/office/powerpoint/2010/main" val="386120116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3FA91-467D-D159-FDDD-301D1BD99292}"/>
              </a:ext>
            </a:extLst>
          </p:cNvPr>
          <p:cNvSpPr>
            <a:spLocks noGrp="1"/>
          </p:cNvSpPr>
          <p:nvPr>
            <p:ph type="title"/>
          </p:nvPr>
        </p:nvSpPr>
        <p:spPr/>
        <p:txBody>
          <a:bodyPr/>
          <a:lstStyle/>
          <a:p>
            <a:r>
              <a:rPr lang="en-US" b="1" err="1">
                <a:ea typeface="Calibri Light"/>
                <a:cs typeface="Calibri Light"/>
              </a:rPr>
              <a:t>Atslēgas</a:t>
            </a:r>
            <a:r>
              <a:rPr lang="en-US" b="1">
                <a:ea typeface="Calibri Light"/>
                <a:cs typeface="Calibri Light"/>
              </a:rPr>
              <a:t> un </a:t>
            </a:r>
            <a:r>
              <a:rPr lang="en-US" b="1" err="1">
                <a:ea typeface="Calibri Light"/>
                <a:cs typeface="Calibri Light"/>
              </a:rPr>
              <a:t>vērtības</a:t>
            </a:r>
            <a:endParaRPr lang="en-US" b="1" err="1"/>
          </a:p>
        </p:txBody>
      </p:sp>
      <p:sp>
        <p:nvSpPr>
          <p:cNvPr id="3" name="Content Placeholder 2">
            <a:extLst>
              <a:ext uri="{FF2B5EF4-FFF2-40B4-BE49-F238E27FC236}">
                <a16:creationId xmlns:a16="http://schemas.microsoft.com/office/drawing/2014/main" id="{A9550767-2DB6-04B0-16AF-AA7523ACC8CD}"/>
              </a:ext>
            </a:extLst>
          </p:cNvPr>
          <p:cNvSpPr>
            <a:spLocks noGrp="1"/>
          </p:cNvSpPr>
          <p:nvPr>
            <p:ph idx="1"/>
          </p:nvPr>
        </p:nvSpPr>
        <p:spPr/>
        <p:txBody>
          <a:bodyPr vert="horz" lIns="91440" tIns="45720" rIns="91440" bIns="45720" rtlCol="0" anchor="t">
            <a:noAutofit/>
          </a:bodyPr>
          <a:lstStyle/>
          <a:p>
            <a:pPr>
              <a:buFont typeface="Arial"/>
              <a:buChar char="•"/>
            </a:pPr>
            <a:r>
              <a:rPr lang="en-US" sz="2400" b="1" err="1">
                <a:solidFill>
                  <a:srgbClr val="1A1C1E"/>
                </a:solidFill>
                <a:ea typeface="+mn-lt"/>
                <a:cs typeface="+mn-lt"/>
              </a:rPr>
              <a:t>Atslēgas</a:t>
            </a:r>
            <a:r>
              <a:rPr lang="en-US" sz="2400" b="1">
                <a:solidFill>
                  <a:srgbClr val="1A1C1E"/>
                </a:solidFill>
                <a:ea typeface="+mn-lt"/>
                <a:cs typeface="+mn-lt"/>
              </a:rPr>
              <a:t>:</a:t>
            </a:r>
            <a:endParaRPr lang="en-US" sz="2400">
              <a:ea typeface="Calibri"/>
              <a:cs typeface="Calibri"/>
            </a:endParaRPr>
          </a:p>
          <a:p>
            <a:pPr marL="971550" lvl="1" indent="-285750">
              <a:buFont typeface="Arial"/>
              <a:buChar char="•"/>
            </a:pPr>
            <a:r>
              <a:rPr lang="en-US" err="1">
                <a:solidFill>
                  <a:srgbClr val="1A1C1E"/>
                </a:solidFill>
                <a:ea typeface="+mn-lt"/>
                <a:cs typeface="+mn-lt"/>
              </a:rPr>
              <a:t>Atslēgām</a:t>
            </a:r>
            <a:r>
              <a:rPr lang="en-US">
                <a:solidFill>
                  <a:srgbClr val="1A1C1E"/>
                </a:solidFill>
                <a:ea typeface="+mn-lt"/>
                <a:cs typeface="+mn-lt"/>
              </a:rPr>
              <a:t> </a:t>
            </a:r>
            <a:r>
              <a:rPr lang="en-US" err="1">
                <a:solidFill>
                  <a:srgbClr val="1A1C1E"/>
                </a:solidFill>
                <a:ea typeface="+mn-lt"/>
                <a:cs typeface="+mn-lt"/>
              </a:rPr>
              <a:t>jābūt</a:t>
            </a:r>
            <a:r>
              <a:rPr lang="en-US">
                <a:solidFill>
                  <a:srgbClr val="1A1C1E"/>
                </a:solidFill>
                <a:ea typeface="+mn-lt"/>
                <a:cs typeface="+mn-lt"/>
              </a:rPr>
              <a:t> </a:t>
            </a:r>
            <a:r>
              <a:rPr lang="en-US" b="1" err="1">
                <a:solidFill>
                  <a:srgbClr val="1A1C1E"/>
                </a:solidFill>
                <a:ea typeface="+mn-lt"/>
                <a:cs typeface="+mn-lt"/>
              </a:rPr>
              <a:t>nemaināmiem</a:t>
            </a:r>
            <a:r>
              <a:rPr lang="en-US">
                <a:solidFill>
                  <a:srgbClr val="1A1C1E"/>
                </a:solidFill>
                <a:ea typeface="+mn-lt"/>
                <a:cs typeface="+mn-lt"/>
              </a:rPr>
              <a:t> datu </a:t>
            </a:r>
            <a:r>
              <a:rPr lang="en-US" err="1">
                <a:solidFill>
                  <a:srgbClr val="1A1C1E"/>
                </a:solidFill>
                <a:ea typeface="+mn-lt"/>
                <a:cs typeface="+mn-lt"/>
              </a:rPr>
              <a:t>tipiem</a:t>
            </a:r>
            <a:r>
              <a:rPr lang="en-US">
                <a:solidFill>
                  <a:srgbClr val="1A1C1E"/>
                </a:solidFill>
                <a:ea typeface="+mn-lt"/>
                <a:cs typeface="+mn-lt"/>
              </a:rPr>
              <a:t>. Tas </a:t>
            </a:r>
            <a:r>
              <a:rPr lang="en-US" err="1">
                <a:solidFill>
                  <a:srgbClr val="1A1C1E"/>
                </a:solidFill>
                <a:ea typeface="+mn-lt"/>
                <a:cs typeface="+mn-lt"/>
              </a:rPr>
              <a:t>nozīmē</a:t>
            </a:r>
            <a:r>
              <a:rPr lang="en-US">
                <a:solidFill>
                  <a:srgbClr val="1A1C1E"/>
                </a:solidFill>
                <a:ea typeface="+mn-lt"/>
                <a:cs typeface="+mn-lt"/>
              </a:rPr>
              <a:t>, ka </a:t>
            </a:r>
            <a:r>
              <a:rPr lang="en-US" err="1">
                <a:solidFill>
                  <a:srgbClr val="1A1C1E"/>
                </a:solidFill>
                <a:ea typeface="+mn-lt"/>
                <a:cs typeface="+mn-lt"/>
              </a:rPr>
              <a:t>atslēgas</a:t>
            </a:r>
            <a:r>
              <a:rPr lang="en-US">
                <a:solidFill>
                  <a:srgbClr val="1A1C1E"/>
                </a:solidFill>
                <a:ea typeface="+mn-lt"/>
                <a:cs typeface="+mn-lt"/>
              </a:rPr>
              <a:t> var </a:t>
            </a:r>
            <a:r>
              <a:rPr lang="en-US" err="1">
                <a:solidFill>
                  <a:srgbClr val="1A1C1E"/>
                </a:solidFill>
                <a:ea typeface="+mn-lt"/>
                <a:cs typeface="+mn-lt"/>
              </a:rPr>
              <a:t>būt</a:t>
            </a:r>
            <a:r>
              <a:rPr lang="en-US">
                <a:solidFill>
                  <a:srgbClr val="1A1C1E"/>
                </a:solidFill>
                <a:ea typeface="+mn-lt"/>
                <a:cs typeface="+mn-lt"/>
              </a:rPr>
              <a:t> </a:t>
            </a:r>
            <a:r>
              <a:rPr lang="en-US" b="1" err="1">
                <a:solidFill>
                  <a:srgbClr val="1A1C1E"/>
                </a:solidFill>
                <a:ea typeface="+mn-lt"/>
                <a:cs typeface="+mn-lt"/>
              </a:rPr>
              <a:t>virknes</a:t>
            </a:r>
            <a:r>
              <a:rPr lang="en-US">
                <a:solidFill>
                  <a:srgbClr val="1A1C1E"/>
                </a:solidFill>
                <a:ea typeface="+mn-lt"/>
                <a:cs typeface="+mn-lt"/>
              </a:rPr>
              <a:t> (</a:t>
            </a:r>
            <a:r>
              <a:rPr lang="en-US" err="1">
                <a:solidFill>
                  <a:srgbClr val="1A1C1E"/>
                </a:solidFill>
                <a:ea typeface="+mn-lt"/>
                <a:cs typeface="+mn-lt"/>
              </a:rPr>
              <a:t>teksts</a:t>
            </a:r>
            <a:r>
              <a:rPr lang="en-US">
                <a:solidFill>
                  <a:srgbClr val="1A1C1E"/>
                </a:solidFill>
                <a:ea typeface="+mn-lt"/>
                <a:cs typeface="+mn-lt"/>
              </a:rPr>
              <a:t>), </a:t>
            </a:r>
            <a:r>
              <a:rPr lang="en-US" b="1" err="1">
                <a:solidFill>
                  <a:srgbClr val="1A1C1E"/>
                </a:solidFill>
                <a:ea typeface="+mn-lt"/>
                <a:cs typeface="+mn-lt"/>
              </a:rPr>
              <a:t>skaitļi</a:t>
            </a:r>
            <a:r>
              <a:rPr lang="en-US">
                <a:solidFill>
                  <a:srgbClr val="1A1C1E"/>
                </a:solidFill>
                <a:ea typeface="+mn-lt"/>
                <a:cs typeface="+mn-lt"/>
              </a:rPr>
              <a:t> (</a:t>
            </a:r>
            <a:r>
              <a:rPr lang="en-US" err="1">
                <a:solidFill>
                  <a:srgbClr val="1A1C1E"/>
                </a:solidFill>
                <a:ea typeface="+mn-lt"/>
                <a:cs typeface="+mn-lt"/>
              </a:rPr>
              <a:t>veseli</a:t>
            </a:r>
            <a:r>
              <a:rPr lang="en-US">
                <a:solidFill>
                  <a:srgbClr val="1A1C1E"/>
                </a:solidFill>
                <a:ea typeface="+mn-lt"/>
                <a:cs typeface="+mn-lt"/>
              </a:rPr>
              <a:t> </a:t>
            </a:r>
            <a:r>
              <a:rPr lang="en-US" err="1">
                <a:solidFill>
                  <a:srgbClr val="1A1C1E"/>
                </a:solidFill>
                <a:ea typeface="+mn-lt"/>
                <a:cs typeface="+mn-lt"/>
              </a:rPr>
              <a:t>skaitļi</a:t>
            </a:r>
            <a:r>
              <a:rPr lang="en-US">
                <a:solidFill>
                  <a:srgbClr val="1A1C1E"/>
                </a:solidFill>
                <a:ea typeface="+mn-lt"/>
                <a:cs typeface="+mn-lt"/>
              </a:rPr>
              <a:t>, </a:t>
            </a:r>
            <a:r>
              <a:rPr lang="en-US" err="1">
                <a:solidFill>
                  <a:srgbClr val="1A1C1E"/>
                </a:solidFill>
                <a:ea typeface="+mn-lt"/>
                <a:cs typeface="+mn-lt"/>
              </a:rPr>
              <a:t>decimālskaitļi</a:t>
            </a:r>
            <a:r>
              <a:rPr lang="en-US">
                <a:solidFill>
                  <a:srgbClr val="1A1C1E"/>
                </a:solidFill>
                <a:ea typeface="+mn-lt"/>
                <a:cs typeface="+mn-lt"/>
              </a:rPr>
              <a:t>), </a:t>
            </a:r>
            <a:r>
              <a:rPr lang="en-US" err="1">
                <a:solidFill>
                  <a:srgbClr val="1A1C1E"/>
                </a:solidFill>
                <a:ea typeface="+mn-lt"/>
                <a:cs typeface="+mn-lt"/>
              </a:rPr>
              <a:t>vai</a:t>
            </a:r>
            <a:r>
              <a:rPr lang="en-US">
                <a:solidFill>
                  <a:srgbClr val="1A1C1E"/>
                </a:solidFill>
                <a:ea typeface="+mn-lt"/>
                <a:cs typeface="+mn-lt"/>
              </a:rPr>
              <a:t> </a:t>
            </a:r>
            <a:r>
              <a:rPr lang="en-US" b="1" err="1">
                <a:solidFill>
                  <a:srgbClr val="1A1C1E"/>
                </a:solidFill>
                <a:ea typeface="+mn-lt"/>
                <a:cs typeface="+mn-lt"/>
              </a:rPr>
              <a:t>kortēži</a:t>
            </a:r>
            <a:r>
              <a:rPr lang="en-US">
                <a:solidFill>
                  <a:srgbClr val="1A1C1E"/>
                </a:solidFill>
                <a:ea typeface="+mn-lt"/>
                <a:cs typeface="+mn-lt"/>
              </a:rPr>
              <a:t> (</a:t>
            </a:r>
            <a:r>
              <a:rPr lang="en-US" err="1">
                <a:solidFill>
                  <a:srgbClr val="1A1C1E"/>
                </a:solidFill>
                <a:ea typeface="+mn-lt"/>
                <a:cs typeface="+mn-lt"/>
              </a:rPr>
              <a:t>nolasāmi</a:t>
            </a:r>
            <a:r>
              <a:rPr lang="en-US">
                <a:solidFill>
                  <a:srgbClr val="1A1C1E"/>
                </a:solidFill>
                <a:ea typeface="+mn-lt"/>
                <a:cs typeface="+mn-lt"/>
              </a:rPr>
              <a:t> </a:t>
            </a:r>
            <a:r>
              <a:rPr lang="en-US" err="1">
                <a:solidFill>
                  <a:srgbClr val="1A1C1E"/>
                </a:solidFill>
                <a:ea typeface="+mn-lt"/>
                <a:cs typeface="+mn-lt"/>
              </a:rPr>
              <a:t>saraksti</a:t>
            </a:r>
            <a:r>
              <a:rPr lang="en-US">
                <a:solidFill>
                  <a:srgbClr val="1A1C1E"/>
                </a:solidFill>
                <a:ea typeface="+mn-lt"/>
                <a:cs typeface="+mn-lt"/>
              </a:rPr>
              <a:t>).</a:t>
            </a:r>
            <a:endParaRPr lang="en-US">
              <a:ea typeface="Calibri"/>
              <a:cs typeface="Calibri"/>
            </a:endParaRPr>
          </a:p>
          <a:p>
            <a:pPr marL="971550" lvl="1" indent="-285750">
              <a:buFont typeface="Arial"/>
              <a:buChar char="•"/>
            </a:pPr>
            <a:r>
              <a:rPr lang="en-US" err="1">
                <a:solidFill>
                  <a:srgbClr val="1A1C1E"/>
                </a:solidFill>
                <a:ea typeface="+mn-lt"/>
                <a:cs typeface="+mn-lt"/>
              </a:rPr>
              <a:t>Atslēgām</a:t>
            </a:r>
            <a:r>
              <a:rPr lang="en-US">
                <a:solidFill>
                  <a:srgbClr val="1A1C1E"/>
                </a:solidFill>
                <a:ea typeface="+mn-lt"/>
                <a:cs typeface="+mn-lt"/>
              </a:rPr>
              <a:t> </a:t>
            </a:r>
            <a:r>
              <a:rPr lang="en-US" err="1">
                <a:solidFill>
                  <a:srgbClr val="1A1C1E"/>
                </a:solidFill>
                <a:ea typeface="+mn-lt"/>
                <a:cs typeface="+mn-lt"/>
              </a:rPr>
              <a:t>jābūt</a:t>
            </a:r>
            <a:r>
              <a:rPr lang="en-US">
                <a:solidFill>
                  <a:srgbClr val="1A1C1E"/>
                </a:solidFill>
                <a:ea typeface="+mn-lt"/>
                <a:cs typeface="+mn-lt"/>
              </a:rPr>
              <a:t> </a:t>
            </a:r>
            <a:r>
              <a:rPr lang="en-US" b="1" err="1">
                <a:solidFill>
                  <a:srgbClr val="1A1C1E"/>
                </a:solidFill>
                <a:ea typeface="+mn-lt"/>
                <a:cs typeface="+mn-lt"/>
              </a:rPr>
              <a:t>unikālām</a:t>
            </a:r>
            <a:r>
              <a:rPr lang="en-US">
                <a:solidFill>
                  <a:srgbClr val="1A1C1E"/>
                </a:solidFill>
                <a:ea typeface="+mn-lt"/>
                <a:cs typeface="+mn-lt"/>
              </a:rPr>
              <a:t> </a:t>
            </a:r>
            <a:r>
              <a:rPr lang="en-US" err="1">
                <a:solidFill>
                  <a:srgbClr val="1A1C1E"/>
                </a:solidFill>
                <a:ea typeface="+mn-lt"/>
                <a:cs typeface="+mn-lt"/>
              </a:rPr>
              <a:t>vienas</a:t>
            </a:r>
            <a:r>
              <a:rPr lang="en-US">
                <a:solidFill>
                  <a:srgbClr val="1A1C1E"/>
                </a:solidFill>
                <a:ea typeface="+mn-lt"/>
                <a:cs typeface="+mn-lt"/>
              </a:rPr>
              <a:t> </a:t>
            </a:r>
            <a:r>
              <a:rPr lang="en-US" err="1">
                <a:solidFill>
                  <a:srgbClr val="1A1C1E"/>
                </a:solidFill>
                <a:ea typeface="+mn-lt"/>
                <a:cs typeface="+mn-lt"/>
              </a:rPr>
              <a:t>vārdnīcas</a:t>
            </a:r>
            <a:r>
              <a:rPr lang="en-US">
                <a:solidFill>
                  <a:srgbClr val="1A1C1E"/>
                </a:solidFill>
                <a:ea typeface="+mn-lt"/>
                <a:cs typeface="+mn-lt"/>
              </a:rPr>
              <a:t> </a:t>
            </a:r>
            <a:r>
              <a:rPr lang="en-US" err="1">
                <a:solidFill>
                  <a:srgbClr val="1A1C1E"/>
                </a:solidFill>
                <a:ea typeface="+mn-lt"/>
                <a:cs typeface="+mn-lt"/>
              </a:rPr>
              <a:t>ietvaros</a:t>
            </a:r>
            <a:r>
              <a:rPr lang="en-US">
                <a:solidFill>
                  <a:srgbClr val="1A1C1E"/>
                </a:solidFill>
                <a:ea typeface="+mn-lt"/>
                <a:cs typeface="+mn-lt"/>
              </a:rPr>
              <a:t>. Ja </a:t>
            </a:r>
            <a:r>
              <a:rPr lang="en-US" err="1">
                <a:solidFill>
                  <a:srgbClr val="1A1C1E"/>
                </a:solidFill>
                <a:ea typeface="+mn-lt"/>
                <a:cs typeface="+mn-lt"/>
              </a:rPr>
              <a:t>jūs</a:t>
            </a:r>
            <a:r>
              <a:rPr lang="en-US">
                <a:solidFill>
                  <a:srgbClr val="1A1C1E"/>
                </a:solidFill>
                <a:ea typeface="+mn-lt"/>
                <a:cs typeface="+mn-lt"/>
              </a:rPr>
              <a:t> </a:t>
            </a:r>
            <a:r>
              <a:rPr lang="en-US" err="1">
                <a:solidFill>
                  <a:srgbClr val="1A1C1E"/>
                </a:solidFill>
                <a:ea typeface="+mn-lt"/>
                <a:cs typeface="+mn-lt"/>
              </a:rPr>
              <a:t>mēģināt</a:t>
            </a:r>
            <a:r>
              <a:rPr lang="en-US">
                <a:solidFill>
                  <a:srgbClr val="1A1C1E"/>
                </a:solidFill>
                <a:ea typeface="+mn-lt"/>
                <a:cs typeface="+mn-lt"/>
              </a:rPr>
              <a:t> </a:t>
            </a:r>
            <a:r>
              <a:rPr lang="en-US" err="1">
                <a:solidFill>
                  <a:srgbClr val="1A1C1E"/>
                </a:solidFill>
                <a:ea typeface="+mn-lt"/>
                <a:cs typeface="+mn-lt"/>
              </a:rPr>
              <a:t>pievienot</a:t>
            </a:r>
            <a:r>
              <a:rPr lang="en-US">
                <a:solidFill>
                  <a:srgbClr val="1A1C1E"/>
                </a:solidFill>
                <a:ea typeface="+mn-lt"/>
                <a:cs typeface="+mn-lt"/>
              </a:rPr>
              <a:t> </a:t>
            </a:r>
            <a:r>
              <a:rPr lang="en-US" err="1">
                <a:solidFill>
                  <a:srgbClr val="1A1C1E"/>
                </a:solidFill>
                <a:ea typeface="+mn-lt"/>
                <a:cs typeface="+mn-lt"/>
              </a:rPr>
              <a:t>atslēgu</a:t>
            </a:r>
            <a:r>
              <a:rPr lang="en-US">
                <a:solidFill>
                  <a:srgbClr val="1A1C1E"/>
                </a:solidFill>
                <a:ea typeface="+mn-lt"/>
                <a:cs typeface="+mn-lt"/>
              </a:rPr>
              <a:t>, kas </a:t>
            </a:r>
            <a:r>
              <a:rPr lang="en-US" err="1">
                <a:solidFill>
                  <a:srgbClr val="1A1C1E"/>
                </a:solidFill>
                <a:ea typeface="+mn-lt"/>
                <a:cs typeface="+mn-lt"/>
              </a:rPr>
              <a:t>jau</a:t>
            </a:r>
            <a:r>
              <a:rPr lang="en-US">
                <a:solidFill>
                  <a:srgbClr val="1A1C1E"/>
                </a:solidFill>
                <a:ea typeface="+mn-lt"/>
                <a:cs typeface="+mn-lt"/>
              </a:rPr>
              <a:t> </a:t>
            </a:r>
            <a:r>
              <a:rPr lang="en-US" err="1">
                <a:solidFill>
                  <a:srgbClr val="1A1C1E"/>
                </a:solidFill>
                <a:ea typeface="+mn-lt"/>
                <a:cs typeface="+mn-lt"/>
              </a:rPr>
              <a:t>eksistē</a:t>
            </a:r>
            <a:r>
              <a:rPr lang="en-US">
                <a:solidFill>
                  <a:srgbClr val="1A1C1E"/>
                </a:solidFill>
                <a:ea typeface="+mn-lt"/>
                <a:cs typeface="+mn-lt"/>
              </a:rPr>
              <a:t>, </a:t>
            </a:r>
            <a:r>
              <a:rPr lang="en-US" err="1">
                <a:solidFill>
                  <a:srgbClr val="1A1C1E"/>
                </a:solidFill>
                <a:ea typeface="+mn-lt"/>
                <a:cs typeface="+mn-lt"/>
              </a:rPr>
              <a:t>esošā</a:t>
            </a:r>
            <a:r>
              <a:rPr lang="en-US">
                <a:solidFill>
                  <a:srgbClr val="1A1C1E"/>
                </a:solidFill>
                <a:ea typeface="+mn-lt"/>
                <a:cs typeface="+mn-lt"/>
              </a:rPr>
              <a:t> </a:t>
            </a:r>
            <a:r>
              <a:rPr lang="en-US" err="1">
                <a:solidFill>
                  <a:srgbClr val="1A1C1E"/>
                </a:solidFill>
                <a:ea typeface="+mn-lt"/>
                <a:cs typeface="+mn-lt"/>
              </a:rPr>
              <a:t>vērtība</a:t>
            </a:r>
            <a:r>
              <a:rPr lang="en-US">
                <a:solidFill>
                  <a:srgbClr val="1A1C1E"/>
                </a:solidFill>
                <a:ea typeface="+mn-lt"/>
                <a:cs typeface="+mn-lt"/>
              </a:rPr>
              <a:t> </a:t>
            </a:r>
            <a:r>
              <a:rPr lang="en-US" err="1">
                <a:solidFill>
                  <a:srgbClr val="1A1C1E"/>
                </a:solidFill>
                <a:ea typeface="+mn-lt"/>
                <a:cs typeface="+mn-lt"/>
              </a:rPr>
              <a:t>tiks</a:t>
            </a:r>
            <a:r>
              <a:rPr lang="en-US">
                <a:solidFill>
                  <a:srgbClr val="1A1C1E"/>
                </a:solidFill>
                <a:ea typeface="+mn-lt"/>
                <a:cs typeface="+mn-lt"/>
              </a:rPr>
              <a:t> </a:t>
            </a:r>
            <a:r>
              <a:rPr lang="en-US" err="1">
                <a:solidFill>
                  <a:srgbClr val="1A1C1E"/>
                </a:solidFill>
                <a:ea typeface="+mn-lt"/>
                <a:cs typeface="+mn-lt"/>
              </a:rPr>
              <a:t>aizstāta</a:t>
            </a:r>
            <a:r>
              <a:rPr lang="en-US">
                <a:solidFill>
                  <a:srgbClr val="1A1C1E"/>
                </a:solidFill>
                <a:ea typeface="+mn-lt"/>
                <a:cs typeface="+mn-lt"/>
              </a:rPr>
              <a:t> </a:t>
            </a:r>
            <a:r>
              <a:rPr lang="en-US" err="1">
                <a:solidFill>
                  <a:srgbClr val="1A1C1E"/>
                </a:solidFill>
                <a:ea typeface="+mn-lt"/>
                <a:cs typeface="+mn-lt"/>
              </a:rPr>
              <a:t>ar</a:t>
            </a:r>
            <a:r>
              <a:rPr lang="en-US">
                <a:solidFill>
                  <a:srgbClr val="1A1C1E"/>
                </a:solidFill>
                <a:ea typeface="+mn-lt"/>
                <a:cs typeface="+mn-lt"/>
              </a:rPr>
              <a:t> </a:t>
            </a:r>
            <a:r>
              <a:rPr lang="en-US" err="1">
                <a:solidFill>
                  <a:srgbClr val="1A1C1E"/>
                </a:solidFill>
                <a:ea typeface="+mn-lt"/>
                <a:cs typeface="+mn-lt"/>
              </a:rPr>
              <a:t>jauno</a:t>
            </a:r>
            <a:r>
              <a:rPr lang="en-US">
                <a:solidFill>
                  <a:srgbClr val="1A1C1E"/>
                </a:solidFill>
                <a:ea typeface="+mn-lt"/>
                <a:cs typeface="+mn-lt"/>
              </a:rPr>
              <a:t> </a:t>
            </a:r>
            <a:r>
              <a:rPr lang="en-US" err="1">
                <a:solidFill>
                  <a:srgbClr val="1A1C1E"/>
                </a:solidFill>
                <a:ea typeface="+mn-lt"/>
                <a:cs typeface="+mn-lt"/>
              </a:rPr>
              <a:t>vērtību</a:t>
            </a:r>
            <a:r>
              <a:rPr lang="en-US">
                <a:solidFill>
                  <a:srgbClr val="1A1C1E"/>
                </a:solidFill>
                <a:ea typeface="+mn-lt"/>
                <a:cs typeface="+mn-lt"/>
              </a:rPr>
              <a:t>.</a:t>
            </a:r>
            <a:endParaRPr lang="en-US">
              <a:ea typeface="Calibri"/>
              <a:cs typeface="Calibri"/>
            </a:endParaRPr>
          </a:p>
          <a:p>
            <a:pPr>
              <a:buFont typeface="Arial"/>
              <a:buChar char="•"/>
            </a:pPr>
            <a:r>
              <a:rPr lang="en-US" sz="2400" b="1" err="1">
                <a:solidFill>
                  <a:srgbClr val="1A1C1E"/>
                </a:solidFill>
                <a:ea typeface="+mn-lt"/>
                <a:cs typeface="+mn-lt"/>
              </a:rPr>
              <a:t>Vērtības</a:t>
            </a:r>
            <a:r>
              <a:rPr lang="en-US" sz="2400" b="1">
                <a:solidFill>
                  <a:srgbClr val="1A1C1E"/>
                </a:solidFill>
                <a:ea typeface="+mn-lt"/>
                <a:cs typeface="+mn-lt"/>
              </a:rPr>
              <a:t>:</a:t>
            </a:r>
            <a:endParaRPr lang="en-US" sz="2400">
              <a:ea typeface="Calibri"/>
              <a:cs typeface="Calibri"/>
            </a:endParaRPr>
          </a:p>
          <a:p>
            <a:pPr marL="971550" lvl="1" indent="-285750">
              <a:buFont typeface="Arial"/>
              <a:buChar char="•"/>
            </a:pPr>
            <a:r>
              <a:rPr lang="en-US" err="1">
                <a:solidFill>
                  <a:srgbClr val="1A1C1E"/>
                </a:solidFill>
                <a:ea typeface="+mn-lt"/>
                <a:cs typeface="+mn-lt"/>
              </a:rPr>
              <a:t>Vērtības</a:t>
            </a:r>
            <a:r>
              <a:rPr lang="en-US">
                <a:solidFill>
                  <a:srgbClr val="1A1C1E"/>
                </a:solidFill>
                <a:ea typeface="+mn-lt"/>
                <a:cs typeface="+mn-lt"/>
              </a:rPr>
              <a:t> var </a:t>
            </a:r>
            <a:r>
              <a:rPr lang="en-US" err="1">
                <a:solidFill>
                  <a:srgbClr val="1A1C1E"/>
                </a:solidFill>
                <a:ea typeface="+mn-lt"/>
                <a:cs typeface="+mn-lt"/>
              </a:rPr>
              <a:t>būt</a:t>
            </a:r>
            <a:r>
              <a:rPr lang="en-US">
                <a:solidFill>
                  <a:srgbClr val="1A1C1E"/>
                </a:solidFill>
                <a:ea typeface="+mn-lt"/>
                <a:cs typeface="+mn-lt"/>
              </a:rPr>
              <a:t> </a:t>
            </a:r>
            <a:r>
              <a:rPr lang="en-US" b="1" err="1">
                <a:solidFill>
                  <a:srgbClr val="1A1C1E"/>
                </a:solidFill>
                <a:ea typeface="+mn-lt"/>
                <a:cs typeface="+mn-lt"/>
              </a:rPr>
              <a:t>jebkura</a:t>
            </a:r>
            <a:r>
              <a:rPr lang="en-US">
                <a:solidFill>
                  <a:srgbClr val="1A1C1E"/>
                </a:solidFill>
                <a:ea typeface="+mn-lt"/>
                <a:cs typeface="+mn-lt"/>
              </a:rPr>
              <a:t> datu </a:t>
            </a:r>
            <a:r>
              <a:rPr lang="en-US" err="1">
                <a:solidFill>
                  <a:srgbClr val="1A1C1E"/>
                </a:solidFill>
                <a:ea typeface="+mn-lt"/>
                <a:cs typeface="+mn-lt"/>
              </a:rPr>
              <a:t>tipa</a:t>
            </a:r>
            <a:r>
              <a:rPr lang="en-US">
                <a:solidFill>
                  <a:srgbClr val="1A1C1E"/>
                </a:solidFill>
                <a:ea typeface="+mn-lt"/>
                <a:cs typeface="+mn-lt"/>
              </a:rPr>
              <a:t>, </a:t>
            </a:r>
            <a:r>
              <a:rPr lang="en-US" err="1">
                <a:solidFill>
                  <a:srgbClr val="1A1C1E"/>
                </a:solidFill>
                <a:ea typeface="+mn-lt"/>
                <a:cs typeface="+mn-lt"/>
              </a:rPr>
              <a:t>ieskaitot</a:t>
            </a:r>
            <a:r>
              <a:rPr lang="en-US">
                <a:solidFill>
                  <a:srgbClr val="1A1C1E"/>
                </a:solidFill>
                <a:ea typeface="+mn-lt"/>
                <a:cs typeface="+mn-lt"/>
              </a:rPr>
              <a:t> </a:t>
            </a:r>
            <a:r>
              <a:rPr lang="en-US" err="1">
                <a:solidFill>
                  <a:srgbClr val="1A1C1E"/>
                </a:solidFill>
                <a:ea typeface="+mn-lt"/>
                <a:cs typeface="+mn-lt"/>
              </a:rPr>
              <a:t>virknes</a:t>
            </a:r>
            <a:r>
              <a:rPr lang="en-US">
                <a:solidFill>
                  <a:srgbClr val="1A1C1E"/>
                </a:solidFill>
                <a:ea typeface="+mn-lt"/>
                <a:cs typeface="+mn-lt"/>
              </a:rPr>
              <a:t>, </a:t>
            </a:r>
            <a:r>
              <a:rPr lang="en-US" err="1">
                <a:solidFill>
                  <a:srgbClr val="1A1C1E"/>
                </a:solidFill>
                <a:ea typeface="+mn-lt"/>
                <a:cs typeface="+mn-lt"/>
              </a:rPr>
              <a:t>skaitļus</a:t>
            </a:r>
            <a:r>
              <a:rPr lang="en-US">
                <a:solidFill>
                  <a:srgbClr val="1A1C1E"/>
                </a:solidFill>
                <a:ea typeface="+mn-lt"/>
                <a:cs typeface="+mn-lt"/>
              </a:rPr>
              <a:t>, </a:t>
            </a:r>
            <a:r>
              <a:rPr lang="en-US" err="1">
                <a:solidFill>
                  <a:srgbClr val="1A1C1E"/>
                </a:solidFill>
                <a:ea typeface="+mn-lt"/>
                <a:cs typeface="+mn-lt"/>
              </a:rPr>
              <a:t>sarakstus</a:t>
            </a:r>
            <a:r>
              <a:rPr lang="en-US">
                <a:solidFill>
                  <a:srgbClr val="1A1C1E"/>
                </a:solidFill>
                <a:ea typeface="+mn-lt"/>
                <a:cs typeface="+mn-lt"/>
              </a:rPr>
              <a:t>, </a:t>
            </a:r>
            <a:r>
              <a:rPr lang="en-US" err="1">
                <a:solidFill>
                  <a:srgbClr val="1A1C1E"/>
                </a:solidFill>
                <a:ea typeface="+mn-lt"/>
                <a:cs typeface="+mn-lt"/>
              </a:rPr>
              <a:t>citas</a:t>
            </a:r>
            <a:r>
              <a:rPr lang="en-US">
                <a:solidFill>
                  <a:srgbClr val="1A1C1E"/>
                </a:solidFill>
                <a:ea typeface="+mn-lt"/>
                <a:cs typeface="+mn-lt"/>
              </a:rPr>
              <a:t> </a:t>
            </a:r>
            <a:r>
              <a:rPr lang="en-US" err="1">
                <a:solidFill>
                  <a:srgbClr val="1A1C1E"/>
                </a:solidFill>
                <a:ea typeface="+mn-lt"/>
                <a:cs typeface="+mn-lt"/>
              </a:rPr>
              <a:t>vārdnīcas</a:t>
            </a:r>
            <a:r>
              <a:rPr lang="en-US">
                <a:solidFill>
                  <a:srgbClr val="1A1C1E"/>
                </a:solidFill>
                <a:ea typeface="+mn-lt"/>
                <a:cs typeface="+mn-lt"/>
              </a:rPr>
              <a:t>, un pat </a:t>
            </a:r>
            <a:r>
              <a:rPr lang="en-US" err="1">
                <a:solidFill>
                  <a:srgbClr val="1A1C1E"/>
                </a:solidFill>
                <a:ea typeface="+mn-lt"/>
                <a:cs typeface="+mn-lt"/>
              </a:rPr>
              <a:t>funkcijas</a:t>
            </a:r>
            <a:r>
              <a:rPr lang="en-US">
                <a:solidFill>
                  <a:srgbClr val="1A1C1E"/>
                </a:solidFill>
                <a:ea typeface="+mn-lt"/>
                <a:cs typeface="+mn-lt"/>
              </a:rPr>
              <a:t>!</a:t>
            </a:r>
            <a:endParaRPr lang="en-US">
              <a:ea typeface="Calibri"/>
              <a:cs typeface="Calibri"/>
            </a:endParaRPr>
          </a:p>
          <a:p>
            <a:pPr marL="971550" lvl="1" indent="-285750">
              <a:buFont typeface="Arial"/>
              <a:buChar char="•"/>
            </a:pPr>
            <a:r>
              <a:rPr lang="en-US" err="1">
                <a:solidFill>
                  <a:srgbClr val="1A1C1E"/>
                </a:solidFill>
                <a:ea typeface="+mn-lt"/>
                <a:cs typeface="+mn-lt"/>
              </a:rPr>
              <a:t>Vērtības</a:t>
            </a:r>
            <a:r>
              <a:rPr lang="en-US">
                <a:solidFill>
                  <a:srgbClr val="1A1C1E"/>
                </a:solidFill>
                <a:ea typeface="+mn-lt"/>
                <a:cs typeface="+mn-lt"/>
              </a:rPr>
              <a:t> var </a:t>
            </a:r>
            <a:r>
              <a:rPr lang="en-US" err="1">
                <a:solidFill>
                  <a:srgbClr val="1A1C1E"/>
                </a:solidFill>
                <a:ea typeface="+mn-lt"/>
                <a:cs typeface="+mn-lt"/>
              </a:rPr>
              <a:t>būt</a:t>
            </a:r>
            <a:r>
              <a:rPr lang="en-US">
                <a:solidFill>
                  <a:srgbClr val="1A1C1E"/>
                </a:solidFill>
                <a:ea typeface="+mn-lt"/>
                <a:cs typeface="+mn-lt"/>
              </a:rPr>
              <a:t> </a:t>
            </a:r>
            <a:r>
              <a:rPr lang="en-US" b="1" err="1">
                <a:solidFill>
                  <a:srgbClr val="1A1C1E"/>
                </a:solidFill>
                <a:ea typeface="+mn-lt"/>
                <a:cs typeface="+mn-lt"/>
              </a:rPr>
              <a:t>atkārtotas</a:t>
            </a:r>
            <a:r>
              <a:rPr lang="en-US">
                <a:solidFill>
                  <a:srgbClr val="1A1C1E"/>
                </a:solidFill>
                <a:ea typeface="+mn-lt"/>
                <a:cs typeface="+mn-lt"/>
              </a:rPr>
              <a:t> </a:t>
            </a:r>
            <a:r>
              <a:rPr lang="en-US" err="1">
                <a:solidFill>
                  <a:srgbClr val="1A1C1E"/>
                </a:solidFill>
                <a:ea typeface="+mn-lt"/>
                <a:cs typeface="+mn-lt"/>
              </a:rPr>
              <a:t>vienas</a:t>
            </a:r>
            <a:r>
              <a:rPr lang="en-US">
                <a:solidFill>
                  <a:srgbClr val="1A1C1E"/>
                </a:solidFill>
                <a:ea typeface="+mn-lt"/>
                <a:cs typeface="+mn-lt"/>
              </a:rPr>
              <a:t> </a:t>
            </a:r>
            <a:r>
              <a:rPr lang="en-US" err="1">
                <a:solidFill>
                  <a:srgbClr val="1A1C1E"/>
                </a:solidFill>
                <a:ea typeface="+mn-lt"/>
                <a:cs typeface="+mn-lt"/>
              </a:rPr>
              <a:t>vārdnīcas</a:t>
            </a:r>
            <a:r>
              <a:rPr lang="en-US">
                <a:solidFill>
                  <a:srgbClr val="1A1C1E"/>
                </a:solidFill>
                <a:ea typeface="+mn-lt"/>
                <a:cs typeface="+mn-lt"/>
              </a:rPr>
              <a:t> </a:t>
            </a:r>
            <a:r>
              <a:rPr lang="en-US" err="1">
                <a:solidFill>
                  <a:srgbClr val="1A1C1E"/>
                </a:solidFill>
                <a:ea typeface="+mn-lt"/>
                <a:cs typeface="+mn-lt"/>
              </a:rPr>
              <a:t>ietvaros</a:t>
            </a:r>
            <a:r>
              <a:rPr lang="en-US">
                <a:solidFill>
                  <a:srgbClr val="1A1C1E"/>
                </a:solidFill>
                <a:ea typeface="+mn-lt"/>
                <a:cs typeface="+mn-lt"/>
              </a:rPr>
              <a:t>.</a:t>
            </a:r>
            <a:endParaRPr lang="en-US"/>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41401581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34F3B-8B95-65A3-A381-F404A1035D4D}"/>
              </a:ext>
            </a:extLst>
          </p:cNvPr>
          <p:cNvSpPr>
            <a:spLocks noGrp="1"/>
          </p:cNvSpPr>
          <p:nvPr>
            <p:ph type="title"/>
          </p:nvPr>
        </p:nvSpPr>
        <p:spPr>
          <a:xfrm>
            <a:off x="838200" y="169979"/>
            <a:ext cx="10515600" cy="498515"/>
          </a:xfrm>
        </p:spPr>
        <p:txBody>
          <a:bodyPr>
            <a:normAutofit fontScale="90000"/>
          </a:bodyPr>
          <a:lstStyle/>
          <a:p>
            <a:r>
              <a:rPr lang="en-US" err="1">
                <a:ea typeface="Calibri Light"/>
                <a:cs typeface="Calibri Light"/>
              </a:rPr>
              <a:t>Kā</a:t>
            </a:r>
            <a:r>
              <a:rPr lang="en-US">
                <a:ea typeface="Calibri Light"/>
                <a:cs typeface="Calibri Light"/>
              </a:rPr>
              <a:t> </a:t>
            </a:r>
            <a:r>
              <a:rPr lang="en-US" err="1">
                <a:ea typeface="Calibri Light"/>
                <a:cs typeface="Calibri Light"/>
              </a:rPr>
              <a:t>piekļūt</a:t>
            </a:r>
            <a:r>
              <a:rPr lang="en-US">
                <a:ea typeface="Calibri Light"/>
                <a:cs typeface="Calibri Light"/>
              </a:rPr>
              <a:t> </a:t>
            </a:r>
            <a:r>
              <a:rPr lang="en-US" err="1">
                <a:ea typeface="Calibri Light"/>
                <a:cs typeface="Calibri Light"/>
              </a:rPr>
              <a:t>vērtībām</a:t>
            </a:r>
            <a:r>
              <a:rPr lang="en-US">
                <a:ea typeface="Calibri Light"/>
                <a:cs typeface="Calibri Light"/>
              </a:rPr>
              <a:t> </a:t>
            </a:r>
            <a:r>
              <a:rPr lang="en-US" err="1">
                <a:ea typeface="Calibri Light"/>
                <a:cs typeface="Calibri Light"/>
              </a:rPr>
              <a:t>vārdnīcā</a:t>
            </a:r>
            <a:r>
              <a:rPr lang="en-US">
                <a:ea typeface="Calibri Light"/>
                <a:cs typeface="Calibri Light"/>
              </a:rPr>
              <a:t>?</a:t>
            </a:r>
            <a:endParaRPr lang="en-US"/>
          </a:p>
        </p:txBody>
      </p:sp>
      <p:sp>
        <p:nvSpPr>
          <p:cNvPr id="3" name="Content Placeholder 2">
            <a:extLst>
              <a:ext uri="{FF2B5EF4-FFF2-40B4-BE49-F238E27FC236}">
                <a16:creationId xmlns:a16="http://schemas.microsoft.com/office/drawing/2014/main" id="{7713F8F1-C3E7-35AB-8BBC-3F7D9B0D0313}"/>
              </a:ext>
            </a:extLst>
          </p:cNvPr>
          <p:cNvSpPr>
            <a:spLocks noGrp="1"/>
          </p:cNvSpPr>
          <p:nvPr>
            <p:ph idx="1"/>
          </p:nvPr>
        </p:nvSpPr>
        <p:spPr>
          <a:xfrm>
            <a:off x="838200" y="775552"/>
            <a:ext cx="10515600" cy="5401411"/>
          </a:xfrm>
        </p:spPr>
        <p:txBody>
          <a:bodyPr vert="horz" lIns="91440" tIns="45720" rIns="91440" bIns="45720" rtlCol="0" anchor="t">
            <a:normAutofit/>
          </a:bodyPr>
          <a:lstStyle/>
          <a:p>
            <a:pPr marL="0" indent="0">
              <a:buNone/>
            </a:pPr>
            <a:r>
              <a:rPr lang="en-US" sz="2400">
                <a:solidFill>
                  <a:srgbClr val="1A1C1E"/>
                </a:solidFill>
                <a:ea typeface="+mn-lt"/>
                <a:cs typeface="+mn-lt"/>
              </a:rPr>
              <a:t>Lai </a:t>
            </a:r>
            <a:r>
              <a:rPr lang="en-US" sz="2400" err="1">
                <a:solidFill>
                  <a:srgbClr val="1A1C1E"/>
                </a:solidFill>
                <a:ea typeface="+mn-lt"/>
                <a:cs typeface="+mn-lt"/>
              </a:rPr>
              <a:t>piekļūtu</a:t>
            </a:r>
            <a:r>
              <a:rPr lang="en-US" sz="2400">
                <a:solidFill>
                  <a:srgbClr val="1A1C1E"/>
                </a:solidFill>
                <a:ea typeface="+mn-lt"/>
                <a:cs typeface="+mn-lt"/>
              </a:rPr>
              <a:t> </a:t>
            </a:r>
            <a:r>
              <a:rPr lang="en-US" sz="2400" err="1">
                <a:solidFill>
                  <a:srgbClr val="1A1C1E"/>
                </a:solidFill>
                <a:ea typeface="+mn-lt"/>
                <a:cs typeface="+mn-lt"/>
              </a:rPr>
              <a:t>vērtībai</a:t>
            </a:r>
            <a:r>
              <a:rPr lang="en-US" sz="2400">
                <a:solidFill>
                  <a:srgbClr val="1A1C1E"/>
                </a:solidFill>
                <a:ea typeface="+mn-lt"/>
                <a:cs typeface="+mn-lt"/>
              </a:rPr>
              <a:t>, </a:t>
            </a:r>
            <a:r>
              <a:rPr lang="en-US" sz="2400" err="1">
                <a:solidFill>
                  <a:srgbClr val="1A1C1E"/>
                </a:solidFill>
                <a:ea typeface="+mn-lt"/>
                <a:cs typeface="+mn-lt"/>
              </a:rPr>
              <a:t>izmanto</a:t>
            </a:r>
            <a:r>
              <a:rPr lang="en-US" sz="2400">
                <a:solidFill>
                  <a:srgbClr val="1A1C1E"/>
                </a:solidFill>
                <a:ea typeface="+mn-lt"/>
                <a:cs typeface="+mn-lt"/>
              </a:rPr>
              <a:t> </a:t>
            </a:r>
            <a:r>
              <a:rPr lang="en-US" sz="2400" b="1" err="1">
                <a:solidFill>
                  <a:srgbClr val="1A1C1E"/>
                </a:solidFill>
                <a:ea typeface="+mn-lt"/>
                <a:cs typeface="+mn-lt"/>
              </a:rPr>
              <a:t>atslēgu</a:t>
            </a:r>
            <a:r>
              <a:rPr lang="en-US" sz="2400" b="1">
                <a:solidFill>
                  <a:srgbClr val="1A1C1E"/>
                </a:solidFill>
                <a:ea typeface="+mn-lt"/>
                <a:cs typeface="+mn-lt"/>
              </a:rPr>
              <a:t> </a:t>
            </a:r>
            <a:r>
              <a:rPr lang="en-US" sz="2400" b="1" err="1">
                <a:solidFill>
                  <a:srgbClr val="1A1C1E"/>
                </a:solidFill>
                <a:ea typeface="+mn-lt"/>
                <a:cs typeface="+mn-lt"/>
              </a:rPr>
              <a:t>kvadrātiekavās</a:t>
            </a:r>
            <a:r>
              <a:rPr lang="en-US" sz="2400" b="1">
                <a:solidFill>
                  <a:srgbClr val="1A1C1E"/>
                </a:solidFill>
                <a:ea typeface="+mn-lt"/>
                <a:cs typeface="+mn-lt"/>
              </a:rPr>
              <a:t> </a:t>
            </a:r>
            <a:r>
              <a:rPr lang="en-US" sz="2400" b="1">
                <a:solidFill>
                  <a:srgbClr val="1A1C1E"/>
                </a:solidFill>
                <a:latin typeface="DM Mono"/>
                <a:ea typeface="Calibri" panose="020F0502020204030204"/>
                <a:cs typeface="Calibri" panose="020F0502020204030204"/>
              </a:rPr>
              <a:t>[]</a:t>
            </a:r>
            <a:r>
              <a:rPr lang="en-US" sz="2400">
                <a:solidFill>
                  <a:srgbClr val="1A1C1E"/>
                </a:solidFill>
                <a:ea typeface="+mn-lt"/>
                <a:cs typeface="+mn-lt"/>
              </a:rPr>
              <a:t>.</a:t>
            </a:r>
          </a:p>
          <a:p>
            <a:pPr marL="0" indent="0">
              <a:buNone/>
            </a:pPr>
            <a:endParaRPr lang="en-US" sz="2400">
              <a:solidFill>
                <a:srgbClr val="1A1C1E"/>
              </a:solidFill>
              <a:ea typeface="Calibri"/>
              <a:cs typeface="Calibri"/>
            </a:endParaRPr>
          </a:p>
          <a:p>
            <a:pPr marL="0" indent="0">
              <a:buNone/>
            </a:pPr>
            <a:endParaRPr lang="en-US" sz="2400">
              <a:solidFill>
                <a:srgbClr val="1A1C1E"/>
              </a:solidFill>
              <a:ea typeface="Calibri"/>
              <a:cs typeface="Calibri"/>
            </a:endParaRPr>
          </a:p>
          <a:p>
            <a:pPr marL="0" indent="0">
              <a:buNone/>
            </a:pPr>
            <a:endParaRPr lang="en-US" sz="2000">
              <a:solidFill>
                <a:srgbClr val="1A1C1E"/>
              </a:solidFill>
              <a:ea typeface="Calibri"/>
              <a:cs typeface="Calibri"/>
            </a:endParaRPr>
          </a:p>
          <a:p>
            <a:pPr marL="0" indent="0">
              <a:buNone/>
            </a:pPr>
            <a:r>
              <a:rPr lang="en-US" sz="2000">
                <a:solidFill>
                  <a:srgbClr val="1A1C1E"/>
                </a:solidFill>
                <a:ea typeface="+mn-lt"/>
                <a:cs typeface="+mn-lt"/>
              </a:rPr>
              <a:t>Ja </a:t>
            </a:r>
            <a:r>
              <a:rPr lang="en-US" sz="2000" err="1">
                <a:solidFill>
                  <a:srgbClr val="1A1C1E"/>
                </a:solidFill>
                <a:ea typeface="+mn-lt"/>
                <a:cs typeface="+mn-lt"/>
              </a:rPr>
              <a:t>jūs</a:t>
            </a:r>
            <a:r>
              <a:rPr lang="en-US" sz="2000">
                <a:solidFill>
                  <a:srgbClr val="1A1C1E"/>
                </a:solidFill>
                <a:ea typeface="+mn-lt"/>
                <a:cs typeface="+mn-lt"/>
              </a:rPr>
              <a:t> </a:t>
            </a:r>
            <a:r>
              <a:rPr lang="en-US" sz="2000" err="1">
                <a:solidFill>
                  <a:srgbClr val="1A1C1E"/>
                </a:solidFill>
                <a:ea typeface="+mn-lt"/>
                <a:cs typeface="+mn-lt"/>
              </a:rPr>
              <a:t>mēģināsiet</a:t>
            </a:r>
            <a:r>
              <a:rPr lang="en-US" sz="2000">
                <a:solidFill>
                  <a:srgbClr val="1A1C1E"/>
                </a:solidFill>
                <a:ea typeface="+mn-lt"/>
                <a:cs typeface="+mn-lt"/>
              </a:rPr>
              <a:t> </a:t>
            </a:r>
            <a:r>
              <a:rPr lang="en-US" sz="2000" err="1">
                <a:solidFill>
                  <a:srgbClr val="1A1C1E"/>
                </a:solidFill>
                <a:ea typeface="+mn-lt"/>
                <a:cs typeface="+mn-lt"/>
              </a:rPr>
              <a:t>piekļūt</a:t>
            </a:r>
            <a:r>
              <a:rPr lang="en-US" sz="2000">
                <a:solidFill>
                  <a:srgbClr val="1A1C1E"/>
                </a:solidFill>
                <a:ea typeface="+mn-lt"/>
                <a:cs typeface="+mn-lt"/>
              </a:rPr>
              <a:t> </a:t>
            </a:r>
            <a:r>
              <a:rPr lang="en-US" sz="2000" err="1">
                <a:solidFill>
                  <a:srgbClr val="1A1C1E"/>
                </a:solidFill>
                <a:ea typeface="+mn-lt"/>
                <a:cs typeface="+mn-lt"/>
              </a:rPr>
              <a:t>atslēgai</a:t>
            </a:r>
            <a:r>
              <a:rPr lang="en-US" sz="2000">
                <a:solidFill>
                  <a:srgbClr val="1A1C1E"/>
                </a:solidFill>
                <a:ea typeface="+mn-lt"/>
                <a:cs typeface="+mn-lt"/>
              </a:rPr>
              <a:t>, kas </a:t>
            </a:r>
            <a:r>
              <a:rPr lang="en-US" sz="2000" err="1">
                <a:solidFill>
                  <a:srgbClr val="1A1C1E"/>
                </a:solidFill>
                <a:ea typeface="+mn-lt"/>
                <a:cs typeface="+mn-lt"/>
              </a:rPr>
              <a:t>neeksistē</a:t>
            </a:r>
            <a:r>
              <a:rPr lang="en-US" sz="2000">
                <a:solidFill>
                  <a:srgbClr val="1A1C1E"/>
                </a:solidFill>
                <a:ea typeface="+mn-lt"/>
                <a:cs typeface="+mn-lt"/>
              </a:rPr>
              <a:t> </a:t>
            </a:r>
            <a:r>
              <a:rPr lang="en-US" sz="2000" err="1">
                <a:solidFill>
                  <a:srgbClr val="1A1C1E"/>
                </a:solidFill>
                <a:ea typeface="+mn-lt"/>
                <a:cs typeface="+mn-lt"/>
              </a:rPr>
              <a:t>vārdnīcā</a:t>
            </a:r>
            <a:r>
              <a:rPr lang="en-US" sz="2000">
                <a:solidFill>
                  <a:srgbClr val="1A1C1E"/>
                </a:solidFill>
                <a:ea typeface="+mn-lt"/>
                <a:cs typeface="+mn-lt"/>
              </a:rPr>
              <a:t>, Python </a:t>
            </a:r>
            <a:r>
              <a:rPr lang="en-US" sz="2000" err="1">
                <a:solidFill>
                  <a:srgbClr val="1A1C1E"/>
                </a:solidFill>
                <a:ea typeface="+mn-lt"/>
                <a:cs typeface="+mn-lt"/>
              </a:rPr>
              <a:t>izraisīs</a:t>
            </a:r>
            <a:r>
              <a:rPr lang="en-US" sz="2000">
                <a:solidFill>
                  <a:srgbClr val="1A1C1E"/>
                </a:solidFill>
                <a:ea typeface="+mn-lt"/>
                <a:cs typeface="+mn-lt"/>
              </a:rPr>
              <a:t> </a:t>
            </a:r>
            <a:r>
              <a:rPr lang="en-US" sz="2000" err="1">
                <a:solidFill>
                  <a:srgbClr val="1A1C1E"/>
                </a:solidFill>
                <a:ea typeface="+mn-lt"/>
                <a:cs typeface="+mn-lt"/>
              </a:rPr>
              <a:t>kļūdu</a:t>
            </a:r>
            <a:r>
              <a:rPr lang="en-US" sz="2000">
                <a:solidFill>
                  <a:srgbClr val="1A1C1E"/>
                </a:solidFill>
                <a:ea typeface="+mn-lt"/>
                <a:cs typeface="+mn-lt"/>
              </a:rPr>
              <a:t> </a:t>
            </a:r>
            <a:r>
              <a:rPr lang="en-US" sz="2000" err="1">
                <a:solidFill>
                  <a:srgbClr val="1A1C1E"/>
                </a:solidFill>
                <a:latin typeface="DM Mono"/>
                <a:ea typeface="Calibri"/>
                <a:cs typeface="Calibri"/>
              </a:rPr>
              <a:t>KeyError</a:t>
            </a:r>
            <a:r>
              <a:rPr lang="en-US" sz="2000">
                <a:solidFill>
                  <a:srgbClr val="1A1C1E"/>
                </a:solidFill>
                <a:ea typeface="+mn-lt"/>
                <a:cs typeface="+mn-lt"/>
              </a:rPr>
              <a:t>. Lai no </a:t>
            </a:r>
            <a:r>
              <a:rPr lang="en-US" sz="2000" err="1">
                <a:solidFill>
                  <a:srgbClr val="1A1C1E"/>
                </a:solidFill>
                <a:ea typeface="+mn-lt"/>
                <a:cs typeface="+mn-lt"/>
              </a:rPr>
              <a:t>tā</a:t>
            </a:r>
            <a:r>
              <a:rPr lang="en-US" sz="2000">
                <a:solidFill>
                  <a:srgbClr val="1A1C1E"/>
                </a:solidFill>
                <a:ea typeface="+mn-lt"/>
                <a:cs typeface="+mn-lt"/>
              </a:rPr>
              <a:t> </a:t>
            </a:r>
            <a:r>
              <a:rPr lang="en-US" sz="2000" err="1">
                <a:solidFill>
                  <a:srgbClr val="1A1C1E"/>
                </a:solidFill>
                <a:ea typeface="+mn-lt"/>
                <a:cs typeface="+mn-lt"/>
              </a:rPr>
              <a:t>izvairītos</a:t>
            </a:r>
            <a:r>
              <a:rPr lang="en-US" sz="2000">
                <a:solidFill>
                  <a:srgbClr val="1A1C1E"/>
                </a:solidFill>
                <a:ea typeface="+mn-lt"/>
                <a:cs typeface="+mn-lt"/>
              </a:rPr>
              <a:t>, var </a:t>
            </a:r>
            <a:r>
              <a:rPr lang="en-US" sz="2000" err="1">
                <a:solidFill>
                  <a:srgbClr val="1A1C1E"/>
                </a:solidFill>
                <a:ea typeface="+mn-lt"/>
                <a:cs typeface="+mn-lt"/>
              </a:rPr>
              <a:t>izmantot</a:t>
            </a:r>
            <a:r>
              <a:rPr lang="en-US" sz="2000">
                <a:solidFill>
                  <a:srgbClr val="1A1C1E"/>
                </a:solidFill>
                <a:ea typeface="+mn-lt"/>
                <a:cs typeface="+mn-lt"/>
              </a:rPr>
              <a:t> </a:t>
            </a:r>
            <a:r>
              <a:rPr lang="en-US" sz="2000" err="1">
                <a:solidFill>
                  <a:srgbClr val="1A1C1E"/>
                </a:solidFill>
                <a:ea typeface="+mn-lt"/>
                <a:cs typeface="+mn-lt"/>
              </a:rPr>
              <a:t>metodi</a:t>
            </a:r>
            <a:r>
              <a:rPr lang="en-US" sz="2000">
                <a:solidFill>
                  <a:srgbClr val="1A1C1E"/>
                </a:solidFill>
                <a:ea typeface="+mn-lt"/>
                <a:cs typeface="+mn-lt"/>
              </a:rPr>
              <a:t> </a:t>
            </a:r>
            <a:r>
              <a:rPr lang="en-US" sz="2000">
                <a:solidFill>
                  <a:srgbClr val="1A1C1E"/>
                </a:solidFill>
                <a:latin typeface="DM Mono"/>
                <a:ea typeface="Calibri"/>
                <a:cs typeface="Calibri"/>
              </a:rPr>
              <a:t>.get(</a:t>
            </a:r>
            <a:r>
              <a:rPr lang="en-US" sz="2000" err="1">
                <a:solidFill>
                  <a:srgbClr val="1A1C1E"/>
                </a:solidFill>
                <a:latin typeface="DM Mono"/>
                <a:ea typeface="Calibri"/>
                <a:cs typeface="Calibri"/>
              </a:rPr>
              <a:t>atslēga</a:t>
            </a:r>
            <a:r>
              <a:rPr lang="en-US" sz="2000">
                <a:solidFill>
                  <a:srgbClr val="1A1C1E"/>
                </a:solidFill>
                <a:latin typeface="DM Mono"/>
                <a:ea typeface="Calibri"/>
                <a:cs typeface="Calibri"/>
              </a:rPr>
              <a:t>)</a:t>
            </a:r>
            <a:r>
              <a:rPr lang="en-US" sz="2000">
                <a:solidFill>
                  <a:srgbClr val="1A1C1E"/>
                </a:solidFill>
                <a:ea typeface="+mn-lt"/>
                <a:cs typeface="+mn-lt"/>
              </a:rPr>
              <a:t>. Ja </a:t>
            </a:r>
            <a:r>
              <a:rPr lang="en-US" sz="2000" err="1">
                <a:solidFill>
                  <a:srgbClr val="1A1C1E"/>
                </a:solidFill>
                <a:ea typeface="+mn-lt"/>
                <a:cs typeface="+mn-lt"/>
              </a:rPr>
              <a:t>atslēga</a:t>
            </a:r>
            <a:r>
              <a:rPr lang="en-US" sz="2000">
                <a:solidFill>
                  <a:srgbClr val="1A1C1E"/>
                </a:solidFill>
                <a:ea typeface="+mn-lt"/>
                <a:cs typeface="+mn-lt"/>
              </a:rPr>
              <a:t> </a:t>
            </a:r>
            <a:r>
              <a:rPr lang="en-US" sz="2000" err="1">
                <a:solidFill>
                  <a:srgbClr val="1A1C1E"/>
                </a:solidFill>
                <a:ea typeface="+mn-lt"/>
                <a:cs typeface="+mn-lt"/>
              </a:rPr>
              <a:t>eksistē</a:t>
            </a:r>
            <a:r>
              <a:rPr lang="en-US" sz="2000">
                <a:solidFill>
                  <a:srgbClr val="1A1C1E"/>
                </a:solidFill>
                <a:ea typeface="+mn-lt"/>
                <a:cs typeface="+mn-lt"/>
              </a:rPr>
              <a:t>, </a:t>
            </a:r>
            <a:r>
              <a:rPr lang="en-US" sz="2000" err="1">
                <a:solidFill>
                  <a:srgbClr val="1A1C1E"/>
                </a:solidFill>
                <a:ea typeface="+mn-lt"/>
                <a:cs typeface="+mn-lt"/>
              </a:rPr>
              <a:t>tā</a:t>
            </a:r>
            <a:r>
              <a:rPr lang="en-US" sz="2000">
                <a:solidFill>
                  <a:srgbClr val="1A1C1E"/>
                </a:solidFill>
                <a:ea typeface="+mn-lt"/>
                <a:cs typeface="+mn-lt"/>
              </a:rPr>
              <a:t> </a:t>
            </a:r>
            <a:r>
              <a:rPr lang="en-US" sz="2000" err="1">
                <a:solidFill>
                  <a:srgbClr val="1A1C1E"/>
                </a:solidFill>
                <a:ea typeface="+mn-lt"/>
                <a:cs typeface="+mn-lt"/>
              </a:rPr>
              <a:t>atgriezīs</a:t>
            </a:r>
            <a:r>
              <a:rPr lang="en-US" sz="2000">
                <a:solidFill>
                  <a:srgbClr val="1A1C1E"/>
                </a:solidFill>
                <a:ea typeface="+mn-lt"/>
                <a:cs typeface="+mn-lt"/>
              </a:rPr>
              <a:t> </a:t>
            </a:r>
            <a:r>
              <a:rPr lang="en-US" sz="2000" err="1">
                <a:solidFill>
                  <a:srgbClr val="1A1C1E"/>
                </a:solidFill>
                <a:ea typeface="+mn-lt"/>
                <a:cs typeface="+mn-lt"/>
              </a:rPr>
              <a:t>vērtību</a:t>
            </a:r>
            <a:r>
              <a:rPr lang="en-US" sz="2000">
                <a:solidFill>
                  <a:srgbClr val="1A1C1E"/>
                </a:solidFill>
                <a:ea typeface="+mn-lt"/>
                <a:cs typeface="+mn-lt"/>
              </a:rPr>
              <a:t>, bet ja </a:t>
            </a:r>
            <a:r>
              <a:rPr lang="en-US" sz="2000" err="1">
                <a:solidFill>
                  <a:srgbClr val="1A1C1E"/>
                </a:solidFill>
                <a:ea typeface="+mn-lt"/>
                <a:cs typeface="+mn-lt"/>
              </a:rPr>
              <a:t>nē</a:t>
            </a:r>
            <a:r>
              <a:rPr lang="en-US" sz="2000">
                <a:solidFill>
                  <a:srgbClr val="1A1C1E"/>
                </a:solidFill>
                <a:ea typeface="+mn-lt"/>
                <a:cs typeface="+mn-lt"/>
              </a:rPr>
              <a:t>, </a:t>
            </a:r>
            <a:r>
              <a:rPr lang="en-US" sz="2000" err="1">
                <a:solidFill>
                  <a:srgbClr val="1A1C1E"/>
                </a:solidFill>
                <a:ea typeface="+mn-lt"/>
                <a:cs typeface="+mn-lt"/>
              </a:rPr>
              <a:t>tā</a:t>
            </a:r>
            <a:r>
              <a:rPr lang="en-US" sz="2000">
                <a:solidFill>
                  <a:srgbClr val="1A1C1E"/>
                </a:solidFill>
                <a:ea typeface="+mn-lt"/>
                <a:cs typeface="+mn-lt"/>
              </a:rPr>
              <a:t> </a:t>
            </a:r>
            <a:r>
              <a:rPr lang="en-US" sz="2000" err="1">
                <a:solidFill>
                  <a:srgbClr val="1A1C1E"/>
                </a:solidFill>
                <a:ea typeface="+mn-lt"/>
                <a:cs typeface="+mn-lt"/>
              </a:rPr>
              <a:t>atgriezīs</a:t>
            </a:r>
            <a:r>
              <a:rPr lang="en-US" sz="2000">
                <a:solidFill>
                  <a:srgbClr val="1A1C1E"/>
                </a:solidFill>
                <a:ea typeface="+mn-lt"/>
                <a:cs typeface="+mn-lt"/>
              </a:rPr>
              <a:t> </a:t>
            </a:r>
            <a:r>
              <a:rPr lang="en-US" sz="2000">
                <a:solidFill>
                  <a:srgbClr val="1A1C1E"/>
                </a:solidFill>
                <a:latin typeface="DM Mono"/>
                <a:ea typeface="Calibri"/>
                <a:cs typeface="Calibri"/>
              </a:rPr>
              <a:t>None</a:t>
            </a:r>
            <a:r>
              <a:rPr lang="en-US" sz="2000">
                <a:solidFill>
                  <a:srgbClr val="1A1C1E"/>
                </a:solidFill>
                <a:ea typeface="+mn-lt"/>
                <a:cs typeface="+mn-lt"/>
              </a:rPr>
              <a:t> (</a:t>
            </a:r>
            <a:r>
              <a:rPr lang="en-US" sz="2000" err="1">
                <a:solidFill>
                  <a:srgbClr val="1A1C1E"/>
                </a:solidFill>
                <a:ea typeface="+mn-lt"/>
                <a:cs typeface="+mn-lt"/>
              </a:rPr>
              <a:t>vai</a:t>
            </a:r>
            <a:r>
              <a:rPr lang="en-US" sz="2000">
                <a:solidFill>
                  <a:srgbClr val="1A1C1E"/>
                </a:solidFill>
                <a:ea typeface="+mn-lt"/>
                <a:cs typeface="+mn-lt"/>
              </a:rPr>
              <a:t> </a:t>
            </a:r>
            <a:r>
              <a:rPr lang="en-US" sz="2000" err="1">
                <a:solidFill>
                  <a:srgbClr val="1A1C1E"/>
                </a:solidFill>
                <a:ea typeface="+mn-lt"/>
                <a:cs typeface="+mn-lt"/>
              </a:rPr>
              <a:t>jūs</a:t>
            </a:r>
            <a:r>
              <a:rPr lang="en-US" sz="2000">
                <a:solidFill>
                  <a:srgbClr val="1A1C1E"/>
                </a:solidFill>
                <a:ea typeface="+mn-lt"/>
                <a:cs typeface="+mn-lt"/>
              </a:rPr>
              <a:t> </a:t>
            </a:r>
            <a:r>
              <a:rPr lang="en-US" sz="2000" err="1">
                <a:solidFill>
                  <a:srgbClr val="1A1C1E"/>
                </a:solidFill>
                <a:ea typeface="+mn-lt"/>
                <a:cs typeface="+mn-lt"/>
              </a:rPr>
              <a:t>varat</a:t>
            </a:r>
            <a:r>
              <a:rPr lang="en-US" sz="2000">
                <a:solidFill>
                  <a:srgbClr val="1A1C1E"/>
                </a:solidFill>
                <a:ea typeface="+mn-lt"/>
                <a:cs typeface="+mn-lt"/>
              </a:rPr>
              <a:t> </a:t>
            </a:r>
            <a:r>
              <a:rPr lang="en-US" sz="2000" err="1">
                <a:solidFill>
                  <a:srgbClr val="1A1C1E"/>
                </a:solidFill>
                <a:ea typeface="+mn-lt"/>
                <a:cs typeface="+mn-lt"/>
              </a:rPr>
              <a:t>norādīt</a:t>
            </a:r>
            <a:r>
              <a:rPr lang="en-US" sz="2000">
                <a:solidFill>
                  <a:srgbClr val="1A1C1E"/>
                </a:solidFill>
                <a:ea typeface="+mn-lt"/>
                <a:cs typeface="+mn-lt"/>
              </a:rPr>
              <a:t> </a:t>
            </a:r>
            <a:r>
              <a:rPr lang="en-US" sz="2000" err="1">
                <a:solidFill>
                  <a:srgbClr val="1A1C1E"/>
                </a:solidFill>
                <a:ea typeface="+mn-lt"/>
                <a:cs typeface="+mn-lt"/>
              </a:rPr>
              <a:t>noklusējuma</a:t>
            </a:r>
            <a:r>
              <a:rPr lang="en-US" sz="2000">
                <a:solidFill>
                  <a:srgbClr val="1A1C1E"/>
                </a:solidFill>
                <a:ea typeface="+mn-lt"/>
                <a:cs typeface="+mn-lt"/>
              </a:rPr>
              <a:t> </a:t>
            </a:r>
            <a:r>
              <a:rPr lang="en-US" sz="2000" err="1">
                <a:solidFill>
                  <a:srgbClr val="1A1C1E"/>
                </a:solidFill>
                <a:ea typeface="+mn-lt"/>
                <a:cs typeface="+mn-lt"/>
              </a:rPr>
              <a:t>vērtību</a:t>
            </a:r>
            <a:r>
              <a:rPr lang="en-US" sz="2000">
                <a:solidFill>
                  <a:srgbClr val="1A1C1E"/>
                </a:solidFill>
                <a:ea typeface="+mn-lt"/>
                <a:cs typeface="+mn-lt"/>
              </a:rPr>
              <a:t>, ko </a:t>
            </a:r>
            <a:r>
              <a:rPr lang="en-US" sz="2000" err="1">
                <a:solidFill>
                  <a:srgbClr val="1A1C1E"/>
                </a:solidFill>
                <a:ea typeface="+mn-lt"/>
                <a:cs typeface="+mn-lt"/>
              </a:rPr>
              <a:t>atgriezt</a:t>
            </a:r>
            <a:r>
              <a:rPr lang="en-US" sz="2000">
                <a:solidFill>
                  <a:srgbClr val="1A1C1E"/>
                </a:solidFill>
                <a:ea typeface="+mn-lt"/>
                <a:cs typeface="+mn-lt"/>
              </a:rPr>
              <a:t>, </a:t>
            </a:r>
            <a:r>
              <a:rPr lang="en-US" sz="2000" err="1">
                <a:solidFill>
                  <a:srgbClr val="1A1C1E"/>
                </a:solidFill>
                <a:ea typeface="+mn-lt"/>
                <a:cs typeface="+mn-lt"/>
              </a:rPr>
              <a:t>piemēram</a:t>
            </a:r>
            <a:r>
              <a:rPr lang="en-US" sz="2000">
                <a:solidFill>
                  <a:srgbClr val="1A1C1E"/>
                </a:solidFill>
                <a:ea typeface="+mn-lt"/>
                <a:cs typeface="+mn-lt"/>
              </a:rPr>
              <a:t>, </a:t>
            </a:r>
            <a:r>
              <a:rPr lang="en-US" sz="2000">
                <a:solidFill>
                  <a:srgbClr val="1A1C1E"/>
                </a:solidFill>
                <a:latin typeface="DM Mono"/>
                <a:ea typeface="Calibri"/>
                <a:cs typeface="Calibri"/>
              </a:rPr>
              <a:t>.get(</a:t>
            </a:r>
            <a:r>
              <a:rPr lang="en-US" sz="2000" err="1">
                <a:solidFill>
                  <a:srgbClr val="1A1C1E"/>
                </a:solidFill>
                <a:latin typeface="DM Mono"/>
                <a:ea typeface="Calibri"/>
                <a:cs typeface="Calibri"/>
              </a:rPr>
              <a:t>atslēga</a:t>
            </a:r>
            <a:r>
              <a:rPr lang="en-US" sz="2000">
                <a:solidFill>
                  <a:srgbClr val="1A1C1E"/>
                </a:solidFill>
                <a:latin typeface="DM Mono"/>
                <a:ea typeface="Calibri"/>
                <a:cs typeface="Calibri"/>
              </a:rPr>
              <a:t>, "</a:t>
            </a:r>
            <a:r>
              <a:rPr lang="en-US" sz="2000" err="1">
                <a:solidFill>
                  <a:srgbClr val="1A1C1E"/>
                </a:solidFill>
                <a:latin typeface="DM Mono"/>
                <a:ea typeface="Calibri"/>
                <a:cs typeface="Calibri"/>
              </a:rPr>
              <a:t>Nekas</a:t>
            </a:r>
            <a:r>
              <a:rPr lang="en-US" sz="2000">
                <a:solidFill>
                  <a:srgbClr val="1A1C1E"/>
                </a:solidFill>
                <a:latin typeface="DM Mono"/>
                <a:ea typeface="Calibri"/>
                <a:cs typeface="Calibri"/>
              </a:rPr>
              <a:t> nav </a:t>
            </a:r>
            <a:r>
              <a:rPr lang="en-US" sz="2000" err="1">
                <a:solidFill>
                  <a:srgbClr val="1A1C1E"/>
                </a:solidFill>
                <a:latin typeface="DM Mono"/>
                <a:ea typeface="Calibri"/>
                <a:cs typeface="Calibri"/>
              </a:rPr>
              <a:t>atrasts</a:t>
            </a:r>
            <a:r>
              <a:rPr lang="en-US" sz="2000">
                <a:solidFill>
                  <a:srgbClr val="1A1C1E"/>
                </a:solidFill>
                <a:latin typeface="DM Mono"/>
                <a:ea typeface="Calibri"/>
                <a:cs typeface="Calibri"/>
              </a:rPr>
              <a:t>")</a:t>
            </a:r>
            <a:r>
              <a:rPr lang="en-US" sz="2000">
                <a:solidFill>
                  <a:srgbClr val="1A1C1E"/>
                </a:solidFill>
                <a:ea typeface="+mn-lt"/>
                <a:cs typeface="+mn-lt"/>
              </a:rPr>
              <a:t>).</a:t>
            </a:r>
            <a:endParaRPr lang="en-US" sz="2000">
              <a:ea typeface="+mn-lt"/>
              <a:cs typeface="+mn-lt"/>
            </a:endParaRPr>
          </a:p>
        </p:txBody>
      </p:sp>
      <p:pic>
        <p:nvPicPr>
          <p:cNvPr id="4" name="Picture 3">
            <a:extLst>
              <a:ext uri="{FF2B5EF4-FFF2-40B4-BE49-F238E27FC236}">
                <a16:creationId xmlns:a16="http://schemas.microsoft.com/office/drawing/2014/main" id="{A9DC9A10-A75C-C85B-C2B6-A666A6052254}"/>
              </a:ext>
            </a:extLst>
          </p:cNvPr>
          <p:cNvPicPr>
            <a:picLocks noChangeAspect="1"/>
          </p:cNvPicPr>
          <p:nvPr/>
        </p:nvPicPr>
        <p:blipFill>
          <a:blip r:embed="rId2"/>
          <a:stretch>
            <a:fillRect/>
          </a:stretch>
        </p:blipFill>
        <p:spPr>
          <a:xfrm>
            <a:off x="841337" y="1346394"/>
            <a:ext cx="6374083" cy="987115"/>
          </a:xfrm>
          <a:prstGeom prst="rect">
            <a:avLst/>
          </a:prstGeom>
        </p:spPr>
      </p:pic>
      <p:pic>
        <p:nvPicPr>
          <p:cNvPr id="5" name="Picture 4" descr="A screenshot of a computer screen&#10;&#10;AI-generated content may be incorrect.">
            <a:extLst>
              <a:ext uri="{FF2B5EF4-FFF2-40B4-BE49-F238E27FC236}">
                <a16:creationId xmlns:a16="http://schemas.microsoft.com/office/drawing/2014/main" id="{1A68CE6B-714D-A55E-F8A7-F3572998C31B}"/>
              </a:ext>
            </a:extLst>
          </p:cNvPr>
          <p:cNvPicPr>
            <a:picLocks noChangeAspect="1"/>
          </p:cNvPicPr>
          <p:nvPr/>
        </p:nvPicPr>
        <p:blipFill>
          <a:blip r:embed="rId3"/>
          <a:stretch>
            <a:fillRect/>
          </a:stretch>
        </p:blipFill>
        <p:spPr>
          <a:xfrm>
            <a:off x="839129" y="4053469"/>
            <a:ext cx="11219985" cy="1167160"/>
          </a:xfrm>
          <a:prstGeom prst="rect">
            <a:avLst/>
          </a:prstGeom>
        </p:spPr>
      </p:pic>
    </p:spTree>
    <p:extLst>
      <p:ext uri="{BB962C8B-B14F-4D97-AF65-F5344CB8AC3E}">
        <p14:creationId xmlns:p14="http://schemas.microsoft.com/office/powerpoint/2010/main" val="72043069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54CA9-2F02-55C4-2E19-C0D9310B4E39}"/>
              </a:ext>
            </a:extLst>
          </p:cNvPr>
          <p:cNvSpPr>
            <a:spLocks noGrp="1"/>
          </p:cNvSpPr>
          <p:nvPr>
            <p:ph type="title"/>
          </p:nvPr>
        </p:nvSpPr>
        <p:spPr>
          <a:xfrm>
            <a:off x="838200" y="77052"/>
            <a:ext cx="10515600" cy="851636"/>
          </a:xfrm>
        </p:spPr>
        <p:txBody>
          <a:bodyPr/>
          <a:lstStyle/>
          <a:p>
            <a:r>
              <a:rPr lang="en-US" err="1">
                <a:ea typeface="Calibri Light"/>
                <a:cs typeface="Calibri Light"/>
              </a:rPr>
              <a:t>Kā</a:t>
            </a:r>
            <a:r>
              <a:rPr lang="en-US">
                <a:ea typeface="Calibri Light"/>
                <a:cs typeface="Calibri Light"/>
              </a:rPr>
              <a:t> </a:t>
            </a:r>
            <a:r>
              <a:rPr lang="en-US" err="1">
                <a:ea typeface="Calibri Light"/>
                <a:cs typeface="Calibri Light"/>
              </a:rPr>
              <a:t>pievienot</a:t>
            </a:r>
            <a:r>
              <a:rPr lang="en-US">
                <a:ea typeface="Calibri Light"/>
                <a:cs typeface="Calibri Light"/>
              </a:rPr>
              <a:t> un </a:t>
            </a:r>
            <a:r>
              <a:rPr lang="en-US" err="1">
                <a:ea typeface="Calibri Light"/>
                <a:cs typeface="Calibri Light"/>
              </a:rPr>
              <a:t>mainīt</a:t>
            </a:r>
            <a:r>
              <a:rPr lang="en-US">
                <a:ea typeface="Calibri Light"/>
                <a:cs typeface="Calibri Light"/>
              </a:rPr>
              <a:t> </a:t>
            </a:r>
            <a:r>
              <a:rPr lang="en-US" err="1">
                <a:ea typeface="Calibri Light"/>
                <a:cs typeface="Calibri Light"/>
              </a:rPr>
              <a:t>vērtības</a:t>
            </a:r>
            <a:r>
              <a:rPr lang="en-US">
                <a:ea typeface="Calibri Light"/>
                <a:cs typeface="Calibri Light"/>
              </a:rPr>
              <a:t> </a:t>
            </a:r>
            <a:r>
              <a:rPr lang="en-US" err="1">
                <a:ea typeface="Calibri Light"/>
                <a:cs typeface="Calibri Light"/>
              </a:rPr>
              <a:t>vārdnīcā</a:t>
            </a:r>
            <a:r>
              <a:rPr lang="en-US">
                <a:ea typeface="Calibri Light"/>
                <a:cs typeface="Calibri Light"/>
              </a:rPr>
              <a:t>?</a:t>
            </a:r>
            <a:endParaRPr lang="en-US"/>
          </a:p>
        </p:txBody>
      </p:sp>
      <p:sp>
        <p:nvSpPr>
          <p:cNvPr id="3" name="Content Placeholder 2">
            <a:extLst>
              <a:ext uri="{FF2B5EF4-FFF2-40B4-BE49-F238E27FC236}">
                <a16:creationId xmlns:a16="http://schemas.microsoft.com/office/drawing/2014/main" id="{6351EABD-732F-E3DB-282F-D4D478DB8BC1}"/>
              </a:ext>
            </a:extLst>
          </p:cNvPr>
          <p:cNvSpPr>
            <a:spLocks noGrp="1"/>
          </p:cNvSpPr>
          <p:nvPr>
            <p:ph idx="1"/>
          </p:nvPr>
        </p:nvSpPr>
        <p:spPr>
          <a:xfrm>
            <a:off x="838200" y="1026455"/>
            <a:ext cx="10515600" cy="5150508"/>
          </a:xfrm>
        </p:spPr>
        <p:txBody>
          <a:bodyPr vert="horz" lIns="91440" tIns="45720" rIns="91440" bIns="45720" rtlCol="0" anchor="t">
            <a:normAutofit/>
          </a:bodyPr>
          <a:lstStyle/>
          <a:p>
            <a:pPr marL="0" indent="0">
              <a:buNone/>
            </a:pPr>
            <a:r>
              <a:rPr lang="en-US" sz="2000" b="1" err="1">
                <a:solidFill>
                  <a:srgbClr val="1A1C1E"/>
                </a:solidFill>
                <a:ea typeface="+mn-lt"/>
                <a:cs typeface="+mn-lt"/>
              </a:rPr>
              <a:t>Pievienošana</a:t>
            </a:r>
            <a:r>
              <a:rPr lang="en-US" sz="2000" b="1">
                <a:solidFill>
                  <a:srgbClr val="1A1C1E"/>
                </a:solidFill>
                <a:ea typeface="+mn-lt"/>
                <a:cs typeface="+mn-lt"/>
              </a:rPr>
              <a:t>:</a:t>
            </a:r>
            <a:r>
              <a:rPr lang="en-US" sz="2000">
                <a:solidFill>
                  <a:srgbClr val="1A1C1E"/>
                </a:solidFill>
                <a:ea typeface="+mn-lt"/>
                <a:cs typeface="+mn-lt"/>
              </a:rPr>
              <a:t> Lai </a:t>
            </a:r>
            <a:r>
              <a:rPr lang="en-US" sz="2000" err="1">
                <a:solidFill>
                  <a:srgbClr val="1A1C1E"/>
                </a:solidFill>
                <a:ea typeface="+mn-lt"/>
                <a:cs typeface="+mn-lt"/>
              </a:rPr>
              <a:t>pievienotu</a:t>
            </a:r>
            <a:r>
              <a:rPr lang="en-US" sz="2000">
                <a:solidFill>
                  <a:srgbClr val="1A1C1E"/>
                </a:solidFill>
                <a:ea typeface="+mn-lt"/>
                <a:cs typeface="+mn-lt"/>
              </a:rPr>
              <a:t> </a:t>
            </a:r>
            <a:r>
              <a:rPr lang="en-US" sz="2000" err="1">
                <a:solidFill>
                  <a:srgbClr val="1A1C1E"/>
                </a:solidFill>
                <a:ea typeface="+mn-lt"/>
                <a:cs typeface="+mn-lt"/>
              </a:rPr>
              <a:t>jaunu</a:t>
            </a:r>
            <a:r>
              <a:rPr lang="en-US" sz="2000">
                <a:solidFill>
                  <a:srgbClr val="1A1C1E"/>
                </a:solidFill>
                <a:ea typeface="+mn-lt"/>
                <a:cs typeface="+mn-lt"/>
              </a:rPr>
              <a:t> </a:t>
            </a:r>
            <a:r>
              <a:rPr lang="en-US" sz="2000" err="1">
                <a:solidFill>
                  <a:srgbClr val="1A1C1E"/>
                </a:solidFill>
                <a:ea typeface="+mn-lt"/>
                <a:cs typeface="+mn-lt"/>
              </a:rPr>
              <a:t>atslēgu-vērtību</a:t>
            </a:r>
            <a:r>
              <a:rPr lang="en-US" sz="2000">
                <a:solidFill>
                  <a:srgbClr val="1A1C1E"/>
                </a:solidFill>
                <a:ea typeface="+mn-lt"/>
                <a:cs typeface="+mn-lt"/>
              </a:rPr>
              <a:t> </a:t>
            </a:r>
            <a:r>
              <a:rPr lang="en-US" sz="2000" err="1">
                <a:solidFill>
                  <a:srgbClr val="1A1C1E"/>
                </a:solidFill>
                <a:ea typeface="+mn-lt"/>
                <a:cs typeface="+mn-lt"/>
              </a:rPr>
              <a:t>pāri</a:t>
            </a:r>
            <a:r>
              <a:rPr lang="en-US" sz="2000">
                <a:solidFill>
                  <a:srgbClr val="1A1C1E"/>
                </a:solidFill>
                <a:ea typeface="+mn-lt"/>
                <a:cs typeface="+mn-lt"/>
              </a:rPr>
              <a:t>, </a:t>
            </a:r>
            <a:r>
              <a:rPr lang="en-US" sz="2000" err="1">
                <a:solidFill>
                  <a:srgbClr val="1A1C1E"/>
                </a:solidFill>
                <a:ea typeface="+mn-lt"/>
                <a:cs typeface="+mn-lt"/>
              </a:rPr>
              <a:t>vienkārši</a:t>
            </a:r>
            <a:r>
              <a:rPr lang="en-US" sz="2000">
                <a:solidFill>
                  <a:srgbClr val="1A1C1E"/>
                </a:solidFill>
                <a:ea typeface="+mn-lt"/>
                <a:cs typeface="+mn-lt"/>
              </a:rPr>
              <a:t> </a:t>
            </a:r>
            <a:r>
              <a:rPr lang="en-US" sz="2000" err="1">
                <a:solidFill>
                  <a:srgbClr val="1A1C1E"/>
                </a:solidFill>
                <a:ea typeface="+mn-lt"/>
                <a:cs typeface="+mn-lt"/>
              </a:rPr>
              <a:t>piešķiriet</a:t>
            </a:r>
            <a:r>
              <a:rPr lang="en-US" sz="2000">
                <a:solidFill>
                  <a:srgbClr val="1A1C1E"/>
                </a:solidFill>
                <a:ea typeface="+mn-lt"/>
                <a:cs typeface="+mn-lt"/>
              </a:rPr>
              <a:t> </a:t>
            </a:r>
            <a:r>
              <a:rPr lang="en-US" sz="2000" err="1">
                <a:solidFill>
                  <a:srgbClr val="1A1C1E"/>
                </a:solidFill>
                <a:ea typeface="+mn-lt"/>
                <a:cs typeface="+mn-lt"/>
              </a:rPr>
              <a:t>vērtību</a:t>
            </a:r>
            <a:r>
              <a:rPr lang="en-US" sz="2000">
                <a:solidFill>
                  <a:srgbClr val="1A1C1E"/>
                </a:solidFill>
                <a:ea typeface="+mn-lt"/>
                <a:cs typeface="+mn-lt"/>
              </a:rPr>
              <a:t> </a:t>
            </a:r>
            <a:r>
              <a:rPr lang="en-US" sz="2000" err="1">
                <a:solidFill>
                  <a:srgbClr val="1A1C1E"/>
                </a:solidFill>
                <a:ea typeface="+mn-lt"/>
                <a:cs typeface="+mn-lt"/>
              </a:rPr>
              <a:t>jaunai</a:t>
            </a:r>
            <a:r>
              <a:rPr lang="en-US" sz="2000">
                <a:solidFill>
                  <a:srgbClr val="1A1C1E"/>
                </a:solidFill>
                <a:ea typeface="+mn-lt"/>
                <a:cs typeface="+mn-lt"/>
              </a:rPr>
              <a:t> </a:t>
            </a:r>
            <a:r>
              <a:rPr lang="en-US" sz="2000" err="1">
                <a:solidFill>
                  <a:srgbClr val="1A1C1E"/>
                </a:solidFill>
                <a:ea typeface="+mn-lt"/>
                <a:cs typeface="+mn-lt"/>
              </a:rPr>
              <a:t>atslēgai</a:t>
            </a:r>
            <a:r>
              <a:rPr lang="en-US" sz="2000">
                <a:solidFill>
                  <a:srgbClr val="1A1C1E"/>
                </a:solidFill>
                <a:ea typeface="+mn-lt"/>
                <a:cs typeface="+mn-lt"/>
              </a:rPr>
              <a:t>, </a:t>
            </a:r>
            <a:r>
              <a:rPr lang="en-US" sz="2000" err="1">
                <a:solidFill>
                  <a:srgbClr val="1A1C1E"/>
                </a:solidFill>
                <a:ea typeface="+mn-lt"/>
                <a:cs typeface="+mn-lt"/>
              </a:rPr>
              <a:t>izmantojot</a:t>
            </a:r>
            <a:r>
              <a:rPr lang="en-US" sz="2000">
                <a:solidFill>
                  <a:srgbClr val="1A1C1E"/>
                </a:solidFill>
                <a:ea typeface="+mn-lt"/>
                <a:cs typeface="+mn-lt"/>
              </a:rPr>
              <a:t> </a:t>
            </a:r>
            <a:r>
              <a:rPr lang="en-US" sz="2000" err="1">
                <a:solidFill>
                  <a:srgbClr val="1A1C1E"/>
                </a:solidFill>
                <a:ea typeface="+mn-lt"/>
                <a:cs typeface="+mn-lt"/>
              </a:rPr>
              <a:t>kvadrātiekavas</a:t>
            </a:r>
            <a:r>
              <a:rPr lang="en-US" sz="2000">
                <a:solidFill>
                  <a:srgbClr val="1A1C1E"/>
                </a:solidFill>
                <a:ea typeface="+mn-lt"/>
                <a:cs typeface="+mn-lt"/>
              </a:rPr>
              <a:t>.</a:t>
            </a:r>
          </a:p>
          <a:p>
            <a:pPr marL="0" indent="0">
              <a:buNone/>
            </a:pPr>
            <a:endParaRPr lang="en-US" sz="2000">
              <a:solidFill>
                <a:srgbClr val="1A1C1E"/>
              </a:solidFill>
              <a:ea typeface="Calibri"/>
              <a:cs typeface="Calibri"/>
            </a:endParaRPr>
          </a:p>
          <a:p>
            <a:pPr marL="0" indent="0">
              <a:buNone/>
            </a:pPr>
            <a:endParaRPr lang="en-US" sz="2000">
              <a:solidFill>
                <a:srgbClr val="1A1C1E"/>
              </a:solidFill>
              <a:ea typeface="Calibri"/>
              <a:cs typeface="Calibri"/>
            </a:endParaRPr>
          </a:p>
          <a:p>
            <a:pPr marL="0" indent="0">
              <a:buNone/>
            </a:pPr>
            <a:endParaRPr lang="en-US" sz="2000">
              <a:solidFill>
                <a:srgbClr val="1A1C1E"/>
              </a:solidFill>
              <a:ea typeface="Calibri"/>
              <a:cs typeface="Calibri"/>
            </a:endParaRPr>
          </a:p>
          <a:p>
            <a:pPr marL="0" indent="0">
              <a:buNone/>
            </a:pPr>
            <a:r>
              <a:rPr lang="en-US" sz="2000" b="1" err="1">
                <a:solidFill>
                  <a:srgbClr val="1A1C1E"/>
                </a:solidFill>
                <a:ea typeface="+mn-lt"/>
                <a:cs typeface="+mn-lt"/>
              </a:rPr>
              <a:t>Mainīšana</a:t>
            </a:r>
            <a:r>
              <a:rPr lang="en-US" sz="2000" b="1">
                <a:solidFill>
                  <a:srgbClr val="1A1C1E"/>
                </a:solidFill>
                <a:ea typeface="+mn-lt"/>
                <a:cs typeface="+mn-lt"/>
              </a:rPr>
              <a:t>:</a:t>
            </a:r>
            <a:r>
              <a:rPr lang="en-US" sz="2000">
                <a:solidFill>
                  <a:srgbClr val="1A1C1E"/>
                </a:solidFill>
                <a:ea typeface="+mn-lt"/>
                <a:cs typeface="+mn-lt"/>
              </a:rPr>
              <a:t> Lai </a:t>
            </a:r>
            <a:r>
              <a:rPr lang="en-US" sz="2000" err="1">
                <a:solidFill>
                  <a:srgbClr val="1A1C1E"/>
                </a:solidFill>
                <a:ea typeface="+mn-lt"/>
                <a:cs typeface="+mn-lt"/>
              </a:rPr>
              <a:t>mainītu</a:t>
            </a:r>
            <a:r>
              <a:rPr lang="en-US" sz="2000">
                <a:solidFill>
                  <a:srgbClr val="1A1C1E"/>
                </a:solidFill>
                <a:ea typeface="+mn-lt"/>
                <a:cs typeface="+mn-lt"/>
              </a:rPr>
              <a:t> </a:t>
            </a:r>
            <a:r>
              <a:rPr lang="en-US" sz="2000" err="1">
                <a:solidFill>
                  <a:srgbClr val="1A1C1E"/>
                </a:solidFill>
                <a:ea typeface="+mn-lt"/>
                <a:cs typeface="+mn-lt"/>
              </a:rPr>
              <a:t>esošas</a:t>
            </a:r>
            <a:r>
              <a:rPr lang="en-US" sz="2000">
                <a:solidFill>
                  <a:srgbClr val="1A1C1E"/>
                </a:solidFill>
                <a:ea typeface="+mn-lt"/>
                <a:cs typeface="+mn-lt"/>
              </a:rPr>
              <a:t> </a:t>
            </a:r>
            <a:r>
              <a:rPr lang="en-US" sz="2000" err="1">
                <a:solidFill>
                  <a:srgbClr val="1A1C1E"/>
                </a:solidFill>
                <a:ea typeface="+mn-lt"/>
                <a:cs typeface="+mn-lt"/>
              </a:rPr>
              <a:t>atslēgas</a:t>
            </a:r>
            <a:r>
              <a:rPr lang="en-US" sz="2000">
                <a:solidFill>
                  <a:srgbClr val="1A1C1E"/>
                </a:solidFill>
                <a:ea typeface="+mn-lt"/>
                <a:cs typeface="+mn-lt"/>
              </a:rPr>
              <a:t> </a:t>
            </a:r>
            <a:r>
              <a:rPr lang="en-US" sz="2000" err="1">
                <a:solidFill>
                  <a:srgbClr val="1A1C1E"/>
                </a:solidFill>
                <a:ea typeface="+mn-lt"/>
                <a:cs typeface="+mn-lt"/>
              </a:rPr>
              <a:t>vērtību</a:t>
            </a:r>
            <a:r>
              <a:rPr lang="en-US" sz="2000">
                <a:solidFill>
                  <a:srgbClr val="1A1C1E"/>
                </a:solidFill>
                <a:ea typeface="+mn-lt"/>
                <a:cs typeface="+mn-lt"/>
              </a:rPr>
              <a:t>, </a:t>
            </a:r>
            <a:r>
              <a:rPr lang="en-US" sz="2000" err="1">
                <a:solidFill>
                  <a:srgbClr val="1A1C1E"/>
                </a:solidFill>
                <a:ea typeface="+mn-lt"/>
                <a:cs typeface="+mn-lt"/>
              </a:rPr>
              <a:t>vienkārši</a:t>
            </a:r>
            <a:r>
              <a:rPr lang="en-US" sz="2000">
                <a:solidFill>
                  <a:srgbClr val="1A1C1E"/>
                </a:solidFill>
                <a:ea typeface="+mn-lt"/>
                <a:cs typeface="+mn-lt"/>
              </a:rPr>
              <a:t> </a:t>
            </a:r>
            <a:r>
              <a:rPr lang="en-US" sz="2000" err="1">
                <a:solidFill>
                  <a:srgbClr val="1A1C1E"/>
                </a:solidFill>
                <a:ea typeface="+mn-lt"/>
                <a:cs typeface="+mn-lt"/>
              </a:rPr>
              <a:t>piešķiriet</a:t>
            </a:r>
            <a:r>
              <a:rPr lang="en-US" sz="2000">
                <a:solidFill>
                  <a:srgbClr val="1A1C1E"/>
                </a:solidFill>
                <a:ea typeface="+mn-lt"/>
                <a:cs typeface="+mn-lt"/>
              </a:rPr>
              <a:t> </a:t>
            </a:r>
            <a:r>
              <a:rPr lang="en-US" sz="2000" err="1">
                <a:solidFill>
                  <a:srgbClr val="1A1C1E"/>
                </a:solidFill>
                <a:ea typeface="+mn-lt"/>
                <a:cs typeface="+mn-lt"/>
              </a:rPr>
              <a:t>jaunu</a:t>
            </a:r>
            <a:r>
              <a:rPr lang="en-US" sz="2000">
                <a:solidFill>
                  <a:srgbClr val="1A1C1E"/>
                </a:solidFill>
                <a:ea typeface="+mn-lt"/>
                <a:cs typeface="+mn-lt"/>
              </a:rPr>
              <a:t> </a:t>
            </a:r>
            <a:r>
              <a:rPr lang="en-US" sz="2000" err="1">
                <a:solidFill>
                  <a:srgbClr val="1A1C1E"/>
                </a:solidFill>
                <a:ea typeface="+mn-lt"/>
                <a:cs typeface="+mn-lt"/>
              </a:rPr>
              <a:t>vērtību</a:t>
            </a:r>
            <a:r>
              <a:rPr lang="en-US" sz="2000">
                <a:solidFill>
                  <a:srgbClr val="1A1C1E"/>
                </a:solidFill>
                <a:ea typeface="+mn-lt"/>
                <a:cs typeface="+mn-lt"/>
              </a:rPr>
              <a:t> tai </a:t>
            </a:r>
            <a:r>
              <a:rPr lang="en-US" sz="2000" err="1">
                <a:solidFill>
                  <a:srgbClr val="1A1C1E"/>
                </a:solidFill>
                <a:ea typeface="+mn-lt"/>
                <a:cs typeface="+mn-lt"/>
              </a:rPr>
              <a:t>pašai</a:t>
            </a:r>
            <a:r>
              <a:rPr lang="en-US" sz="2000">
                <a:solidFill>
                  <a:srgbClr val="1A1C1E"/>
                </a:solidFill>
                <a:ea typeface="+mn-lt"/>
                <a:cs typeface="+mn-lt"/>
              </a:rPr>
              <a:t> </a:t>
            </a:r>
            <a:r>
              <a:rPr lang="en-US" sz="2000" err="1">
                <a:solidFill>
                  <a:srgbClr val="1A1C1E"/>
                </a:solidFill>
                <a:ea typeface="+mn-lt"/>
                <a:cs typeface="+mn-lt"/>
              </a:rPr>
              <a:t>atslēgai</a:t>
            </a:r>
            <a:r>
              <a:rPr lang="en-US" sz="2000">
                <a:solidFill>
                  <a:srgbClr val="1A1C1E"/>
                </a:solidFill>
                <a:ea typeface="+mn-lt"/>
                <a:cs typeface="+mn-lt"/>
              </a:rPr>
              <a:t>.</a:t>
            </a:r>
            <a:endParaRPr lang="en-US" sz="2000"/>
          </a:p>
        </p:txBody>
      </p:sp>
      <p:pic>
        <p:nvPicPr>
          <p:cNvPr id="4" name="Picture 3">
            <a:extLst>
              <a:ext uri="{FF2B5EF4-FFF2-40B4-BE49-F238E27FC236}">
                <a16:creationId xmlns:a16="http://schemas.microsoft.com/office/drawing/2014/main" id="{8A626EC3-9754-4437-A926-49A74F99D4DA}"/>
              </a:ext>
            </a:extLst>
          </p:cNvPr>
          <p:cNvPicPr>
            <a:picLocks noChangeAspect="1"/>
          </p:cNvPicPr>
          <p:nvPr/>
        </p:nvPicPr>
        <p:blipFill>
          <a:blip r:embed="rId2"/>
          <a:stretch>
            <a:fillRect/>
          </a:stretch>
        </p:blipFill>
        <p:spPr>
          <a:xfrm>
            <a:off x="839711" y="1862718"/>
            <a:ext cx="11265287" cy="679295"/>
          </a:xfrm>
          <a:prstGeom prst="rect">
            <a:avLst/>
          </a:prstGeom>
        </p:spPr>
      </p:pic>
      <p:pic>
        <p:nvPicPr>
          <p:cNvPr id="5" name="Picture 4">
            <a:extLst>
              <a:ext uri="{FF2B5EF4-FFF2-40B4-BE49-F238E27FC236}">
                <a16:creationId xmlns:a16="http://schemas.microsoft.com/office/drawing/2014/main" id="{0A64C4DD-918D-BC6C-C4E3-E5F96FF60926}"/>
              </a:ext>
            </a:extLst>
          </p:cNvPr>
          <p:cNvPicPr>
            <a:picLocks noChangeAspect="1"/>
          </p:cNvPicPr>
          <p:nvPr/>
        </p:nvPicPr>
        <p:blipFill>
          <a:blip r:embed="rId3"/>
          <a:stretch>
            <a:fillRect/>
          </a:stretch>
        </p:blipFill>
        <p:spPr>
          <a:xfrm>
            <a:off x="840407" y="3427955"/>
            <a:ext cx="11143088" cy="699042"/>
          </a:xfrm>
          <a:prstGeom prst="rect">
            <a:avLst/>
          </a:prstGeom>
        </p:spPr>
      </p:pic>
    </p:spTree>
    <p:extLst>
      <p:ext uri="{BB962C8B-B14F-4D97-AF65-F5344CB8AC3E}">
        <p14:creationId xmlns:p14="http://schemas.microsoft.com/office/powerpoint/2010/main" val="7419278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1E1BA-6E05-B23D-6B33-5F4121C438B6}"/>
              </a:ext>
            </a:extLst>
          </p:cNvPr>
          <p:cNvSpPr>
            <a:spLocks noGrp="1"/>
          </p:cNvSpPr>
          <p:nvPr>
            <p:ph type="title"/>
          </p:nvPr>
        </p:nvSpPr>
        <p:spPr>
          <a:xfrm>
            <a:off x="2129883" y="132808"/>
            <a:ext cx="7774259" cy="721538"/>
          </a:xfrm>
        </p:spPr>
        <p:txBody>
          <a:bodyPr/>
          <a:lstStyle/>
          <a:p>
            <a:r>
              <a:rPr lang="en-US" err="1">
                <a:ea typeface="Calibri Light"/>
                <a:cs typeface="Calibri Light"/>
              </a:rPr>
              <a:t>Kā</a:t>
            </a:r>
            <a:r>
              <a:rPr lang="en-US">
                <a:ea typeface="Calibri Light"/>
                <a:cs typeface="Calibri Light"/>
              </a:rPr>
              <a:t> </a:t>
            </a:r>
            <a:r>
              <a:rPr lang="en-US" err="1">
                <a:ea typeface="Calibri Light"/>
                <a:cs typeface="Calibri Light"/>
              </a:rPr>
              <a:t>dzēst</a:t>
            </a:r>
            <a:r>
              <a:rPr lang="en-US">
                <a:ea typeface="Calibri Light"/>
                <a:cs typeface="Calibri Light"/>
              </a:rPr>
              <a:t> </a:t>
            </a:r>
            <a:r>
              <a:rPr lang="en-US" err="1">
                <a:ea typeface="Calibri Light"/>
                <a:cs typeface="Calibri Light"/>
              </a:rPr>
              <a:t>elementus</a:t>
            </a:r>
            <a:r>
              <a:rPr lang="en-US">
                <a:ea typeface="Calibri Light"/>
                <a:cs typeface="Calibri Light"/>
              </a:rPr>
              <a:t> no </a:t>
            </a:r>
            <a:r>
              <a:rPr lang="en-US" err="1">
                <a:ea typeface="Calibri Light"/>
                <a:cs typeface="Calibri Light"/>
              </a:rPr>
              <a:t>vārdnīcas</a:t>
            </a:r>
            <a:r>
              <a:rPr lang="en-US">
                <a:ea typeface="Calibri Light"/>
                <a:cs typeface="Calibri Light"/>
              </a:rPr>
              <a:t>?</a:t>
            </a:r>
            <a:endParaRPr lang="en-US"/>
          </a:p>
        </p:txBody>
      </p:sp>
      <p:sp>
        <p:nvSpPr>
          <p:cNvPr id="3" name="Content Placeholder 2">
            <a:extLst>
              <a:ext uri="{FF2B5EF4-FFF2-40B4-BE49-F238E27FC236}">
                <a16:creationId xmlns:a16="http://schemas.microsoft.com/office/drawing/2014/main" id="{3914B734-4ECE-B028-B193-8485E860E7F8}"/>
              </a:ext>
            </a:extLst>
          </p:cNvPr>
          <p:cNvSpPr>
            <a:spLocks noGrp="1"/>
          </p:cNvSpPr>
          <p:nvPr>
            <p:ph idx="1"/>
          </p:nvPr>
        </p:nvSpPr>
        <p:spPr>
          <a:xfrm>
            <a:off x="197005" y="859187"/>
            <a:ext cx="11156795" cy="5856751"/>
          </a:xfrm>
        </p:spPr>
        <p:txBody>
          <a:bodyPr vert="horz" lIns="91440" tIns="45720" rIns="91440" bIns="45720" rtlCol="0" anchor="t">
            <a:normAutofit/>
          </a:bodyPr>
          <a:lstStyle/>
          <a:p>
            <a:pPr marL="0" indent="0">
              <a:buNone/>
            </a:pPr>
            <a:r>
              <a:rPr lang="en-US" sz="2000" b="1" err="1">
                <a:solidFill>
                  <a:srgbClr val="1A1C1E"/>
                </a:solidFill>
                <a:ea typeface="+mn-lt"/>
                <a:cs typeface="+mn-lt"/>
              </a:rPr>
              <a:t>Dzēšana</a:t>
            </a:r>
            <a:r>
              <a:rPr lang="en-US" sz="2000" b="1">
                <a:solidFill>
                  <a:srgbClr val="1A1C1E"/>
                </a:solidFill>
                <a:ea typeface="+mn-lt"/>
                <a:cs typeface="+mn-lt"/>
              </a:rPr>
              <a:t> </a:t>
            </a:r>
            <a:r>
              <a:rPr lang="en-US" sz="2000" b="1" err="1">
                <a:solidFill>
                  <a:srgbClr val="1A1C1E"/>
                </a:solidFill>
                <a:ea typeface="+mn-lt"/>
                <a:cs typeface="+mn-lt"/>
              </a:rPr>
              <a:t>pēc</a:t>
            </a:r>
            <a:r>
              <a:rPr lang="en-US" sz="2000" b="1">
                <a:solidFill>
                  <a:srgbClr val="1A1C1E"/>
                </a:solidFill>
                <a:ea typeface="+mn-lt"/>
                <a:cs typeface="+mn-lt"/>
              </a:rPr>
              <a:t> </a:t>
            </a:r>
            <a:r>
              <a:rPr lang="en-US" sz="2000" b="1" err="1">
                <a:solidFill>
                  <a:srgbClr val="1A1C1E"/>
                </a:solidFill>
                <a:ea typeface="+mn-lt"/>
                <a:cs typeface="+mn-lt"/>
              </a:rPr>
              <a:t>atslēgas</a:t>
            </a:r>
            <a:r>
              <a:rPr lang="en-US" sz="2000" b="1">
                <a:solidFill>
                  <a:srgbClr val="1A1C1E"/>
                </a:solidFill>
                <a:ea typeface="+mn-lt"/>
                <a:cs typeface="+mn-lt"/>
              </a:rPr>
              <a:t>:</a:t>
            </a:r>
            <a:r>
              <a:rPr lang="en-US" sz="2000">
                <a:solidFill>
                  <a:srgbClr val="1A1C1E"/>
                </a:solidFill>
                <a:ea typeface="+mn-lt"/>
                <a:cs typeface="+mn-lt"/>
              </a:rPr>
              <a:t> </a:t>
            </a:r>
            <a:r>
              <a:rPr lang="en-US" sz="2000" err="1">
                <a:solidFill>
                  <a:srgbClr val="1A1C1E"/>
                </a:solidFill>
                <a:ea typeface="+mn-lt"/>
                <a:cs typeface="+mn-lt"/>
              </a:rPr>
              <a:t>Izmanto</a:t>
            </a:r>
            <a:r>
              <a:rPr lang="en-US" sz="2000">
                <a:solidFill>
                  <a:srgbClr val="1A1C1E"/>
                </a:solidFill>
                <a:ea typeface="+mn-lt"/>
                <a:cs typeface="+mn-lt"/>
              </a:rPr>
              <a:t> </a:t>
            </a:r>
            <a:r>
              <a:rPr lang="en-US" sz="2000" err="1">
                <a:solidFill>
                  <a:srgbClr val="1A1C1E"/>
                </a:solidFill>
                <a:ea typeface="+mn-lt"/>
                <a:cs typeface="+mn-lt"/>
              </a:rPr>
              <a:t>atslēgvārdu</a:t>
            </a:r>
            <a:r>
              <a:rPr lang="en-US" sz="2000">
                <a:solidFill>
                  <a:srgbClr val="1A1C1E"/>
                </a:solidFill>
                <a:ea typeface="+mn-lt"/>
                <a:cs typeface="+mn-lt"/>
              </a:rPr>
              <a:t> </a:t>
            </a:r>
            <a:r>
              <a:rPr lang="en-US" sz="2000">
                <a:solidFill>
                  <a:srgbClr val="1A1C1E"/>
                </a:solidFill>
                <a:latin typeface="DM Mono"/>
                <a:ea typeface="Calibri" panose="020F0502020204030204"/>
                <a:cs typeface="Calibri" panose="020F0502020204030204"/>
              </a:rPr>
              <a:t>del</a:t>
            </a:r>
            <a:r>
              <a:rPr lang="en-US" sz="2000">
                <a:solidFill>
                  <a:srgbClr val="1A1C1E"/>
                </a:solidFill>
                <a:ea typeface="+mn-lt"/>
                <a:cs typeface="+mn-lt"/>
              </a:rPr>
              <a:t> un </a:t>
            </a:r>
            <a:r>
              <a:rPr lang="en-US" sz="2000" err="1">
                <a:solidFill>
                  <a:srgbClr val="1A1C1E"/>
                </a:solidFill>
                <a:ea typeface="+mn-lt"/>
                <a:cs typeface="+mn-lt"/>
              </a:rPr>
              <a:t>atslēgu</a:t>
            </a:r>
            <a:r>
              <a:rPr lang="en-US" sz="2000">
                <a:solidFill>
                  <a:srgbClr val="1A1C1E"/>
                </a:solidFill>
                <a:ea typeface="+mn-lt"/>
                <a:cs typeface="+mn-lt"/>
              </a:rPr>
              <a:t> </a:t>
            </a:r>
            <a:r>
              <a:rPr lang="en-US" sz="2000" err="1">
                <a:solidFill>
                  <a:srgbClr val="1A1C1E"/>
                </a:solidFill>
                <a:ea typeface="+mn-lt"/>
                <a:cs typeface="+mn-lt"/>
              </a:rPr>
              <a:t>kvadrātiekavās</a:t>
            </a:r>
            <a:r>
              <a:rPr lang="en-US" sz="2000">
                <a:solidFill>
                  <a:srgbClr val="1A1C1E"/>
                </a:solidFill>
                <a:ea typeface="+mn-lt"/>
                <a:cs typeface="+mn-lt"/>
              </a:rPr>
              <a:t>.</a:t>
            </a:r>
            <a:endParaRPr lang="en-US" sz="2000">
              <a:solidFill>
                <a:srgbClr val="000000"/>
              </a:solidFill>
              <a:ea typeface="+mn-lt"/>
              <a:cs typeface="+mn-lt"/>
            </a:endParaRPr>
          </a:p>
          <a:p>
            <a:pPr marL="0" indent="0">
              <a:buNone/>
            </a:pPr>
            <a:endParaRPr lang="en-US" sz="2000">
              <a:solidFill>
                <a:srgbClr val="1A1C1E"/>
              </a:solidFill>
              <a:ea typeface="Calibri"/>
              <a:cs typeface="Calibri"/>
            </a:endParaRPr>
          </a:p>
          <a:p>
            <a:pPr marL="0" indent="0">
              <a:buNone/>
            </a:pPr>
            <a:endParaRPr lang="en-US" sz="2000">
              <a:solidFill>
                <a:srgbClr val="1A1C1E"/>
              </a:solidFill>
              <a:ea typeface="Calibri"/>
              <a:cs typeface="Calibri"/>
            </a:endParaRPr>
          </a:p>
          <a:p>
            <a:pPr marL="0" indent="0">
              <a:buNone/>
            </a:pPr>
            <a:endParaRPr lang="en-US" sz="2000">
              <a:solidFill>
                <a:srgbClr val="1A1C1E"/>
              </a:solidFill>
              <a:ea typeface="Calibri"/>
              <a:cs typeface="Calibri"/>
            </a:endParaRPr>
          </a:p>
          <a:p>
            <a:pPr marL="0" indent="0">
              <a:buNone/>
            </a:pPr>
            <a:r>
              <a:rPr lang="en-US" sz="2000" b="1" err="1">
                <a:solidFill>
                  <a:srgbClr val="1A1C1E"/>
                </a:solidFill>
                <a:ea typeface="+mn-lt"/>
                <a:cs typeface="+mn-lt"/>
              </a:rPr>
              <a:t>Dzēšana</a:t>
            </a:r>
            <a:r>
              <a:rPr lang="en-US" sz="2000" b="1">
                <a:solidFill>
                  <a:srgbClr val="1A1C1E"/>
                </a:solidFill>
                <a:ea typeface="+mn-lt"/>
                <a:cs typeface="+mn-lt"/>
              </a:rPr>
              <a:t> un </a:t>
            </a:r>
            <a:r>
              <a:rPr lang="en-US" sz="2000" b="1" err="1">
                <a:solidFill>
                  <a:srgbClr val="1A1C1E"/>
                </a:solidFill>
                <a:ea typeface="+mn-lt"/>
                <a:cs typeface="+mn-lt"/>
              </a:rPr>
              <a:t>vērtības</a:t>
            </a:r>
            <a:r>
              <a:rPr lang="en-US" sz="2000" b="1">
                <a:solidFill>
                  <a:srgbClr val="1A1C1E"/>
                </a:solidFill>
                <a:ea typeface="+mn-lt"/>
                <a:cs typeface="+mn-lt"/>
              </a:rPr>
              <a:t> </a:t>
            </a:r>
            <a:r>
              <a:rPr lang="en-US" sz="2000" b="1" err="1">
                <a:solidFill>
                  <a:srgbClr val="1A1C1E"/>
                </a:solidFill>
                <a:ea typeface="+mn-lt"/>
                <a:cs typeface="+mn-lt"/>
              </a:rPr>
              <a:t>atgriešana</a:t>
            </a:r>
            <a:r>
              <a:rPr lang="en-US" sz="2000" b="1">
                <a:solidFill>
                  <a:srgbClr val="1A1C1E"/>
                </a:solidFill>
                <a:ea typeface="+mn-lt"/>
                <a:cs typeface="+mn-lt"/>
              </a:rPr>
              <a:t>:</a:t>
            </a:r>
            <a:r>
              <a:rPr lang="en-US" sz="2000">
                <a:solidFill>
                  <a:srgbClr val="1A1C1E"/>
                </a:solidFill>
                <a:ea typeface="+mn-lt"/>
                <a:cs typeface="+mn-lt"/>
              </a:rPr>
              <a:t> Metode </a:t>
            </a:r>
            <a:r>
              <a:rPr lang="en-US" sz="2000">
                <a:solidFill>
                  <a:srgbClr val="1A1C1E"/>
                </a:solidFill>
                <a:latin typeface="DM Mono"/>
                <a:ea typeface="Calibri"/>
                <a:cs typeface="Calibri"/>
              </a:rPr>
              <a:t>.pop(</a:t>
            </a:r>
            <a:r>
              <a:rPr lang="en-US" sz="2000" err="1">
                <a:solidFill>
                  <a:srgbClr val="1A1C1E"/>
                </a:solidFill>
                <a:latin typeface="DM Mono"/>
                <a:ea typeface="Calibri"/>
                <a:cs typeface="Calibri"/>
              </a:rPr>
              <a:t>atslēga</a:t>
            </a:r>
            <a:r>
              <a:rPr lang="en-US" sz="2000">
                <a:solidFill>
                  <a:srgbClr val="1A1C1E"/>
                </a:solidFill>
                <a:latin typeface="DM Mono"/>
                <a:ea typeface="Calibri"/>
                <a:cs typeface="Calibri"/>
              </a:rPr>
              <a:t>)</a:t>
            </a:r>
            <a:r>
              <a:rPr lang="en-US" sz="2000">
                <a:solidFill>
                  <a:srgbClr val="1A1C1E"/>
                </a:solidFill>
                <a:ea typeface="+mn-lt"/>
                <a:cs typeface="+mn-lt"/>
              </a:rPr>
              <a:t> </a:t>
            </a:r>
            <a:r>
              <a:rPr lang="en-US" sz="2000" err="1">
                <a:solidFill>
                  <a:srgbClr val="1A1C1E"/>
                </a:solidFill>
                <a:ea typeface="+mn-lt"/>
                <a:cs typeface="+mn-lt"/>
              </a:rPr>
              <a:t>dzēš</a:t>
            </a:r>
            <a:r>
              <a:rPr lang="en-US" sz="2000">
                <a:solidFill>
                  <a:srgbClr val="1A1C1E"/>
                </a:solidFill>
                <a:ea typeface="+mn-lt"/>
                <a:cs typeface="+mn-lt"/>
              </a:rPr>
              <a:t> </a:t>
            </a:r>
            <a:r>
              <a:rPr lang="en-US" sz="2000" err="1">
                <a:solidFill>
                  <a:srgbClr val="1A1C1E"/>
                </a:solidFill>
                <a:ea typeface="+mn-lt"/>
                <a:cs typeface="+mn-lt"/>
              </a:rPr>
              <a:t>atslēgu-vērtību</a:t>
            </a:r>
            <a:r>
              <a:rPr lang="en-US" sz="2000">
                <a:solidFill>
                  <a:srgbClr val="1A1C1E"/>
                </a:solidFill>
                <a:ea typeface="+mn-lt"/>
                <a:cs typeface="+mn-lt"/>
              </a:rPr>
              <a:t> </a:t>
            </a:r>
            <a:r>
              <a:rPr lang="en-US" sz="2000" err="1">
                <a:solidFill>
                  <a:srgbClr val="1A1C1E"/>
                </a:solidFill>
                <a:ea typeface="+mn-lt"/>
                <a:cs typeface="+mn-lt"/>
              </a:rPr>
              <a:t>pāri</a:t>
            </a:r>
            <a:r>
              <a:rPr lang="en-US" sz="2000">
                <a:solidFill>
                  <a:srgbClr val="1A1C1E"/>
                </a:solidFill>
                <a:ea typeface="+mn-lt"/>
                <a:cs typeface="+mn-lt"/>
              </a:rPr>
              <a:t> un </a:t>
            </a:r>
            <a:r>
              <a:rPr lang="en-US" sz="2000" err="1">
                <a:solidFill>
                  <a:srgbClr val="1A1C1E"/>
                </a:solidFill>
                <a:ea typeface="+mn-lt"/>
                <a:cs typeface="+mn-lt"/>
              </a:rPr>
              <a:t>atgriež</a:t>
            </a:r>
            <a:r>
              <a:rPr lang="en-US" sz="2000">
                <a:solidFill>
                  <a:srgbClr val="1A1C1E"/>
                </a:solidFill>
                <a:ea typeface="+mn-lt"/>
                <a:cs typeface="+mn-lt"/>
              </a:rPr>
              <a:t> </a:t>
            </a:r>
            <a:r>
              <a:rPr lang="en-US" sz="2000" err="1">
                <a:solidFill>
                  <a:srgbClr val="1A1C1E"/>
                </a:solidFill>
                <a:ea typeface="+mn-lt"/>
                <a:cs typeface="+mn-lt"/>
              </a:rPr>
              <a:t>izdzēsto</a:t>
            </a:r>
            <a:r>
              <a:rPr lang="en-US" sz="2000">
                <a:solidFill>
                  <a:srgbClr val="1A1C1E"/>
                </a:solidFill>
                <a:ea typeface="+mn-lt"/>
                <a:cs typeface="+mn-lt"/>
              </a:rPr>
              <a:t> </a:t>
            </a:r>
            <a:r>
              <a:rPr lang="en-US" sz="2000" err="1">
                <a:solidFill>
                  <a:srgbClr val="1A1C1E"/>
                </a:solidFill>
                <a:ea typeface="+mn-lt"/>
                <a:cs typeface="+mn-lt"/>
              </a:rPr>
              <a:t>vērtību</a:t>
            </a:r>
            <a:r>
              <a:rPr lang="en-US" sz="2000">
                <a:solidFill>
                  <a:srgbClr val="1A1C1E"/>
                </a:solidFill>
                <a:ea typeface="+mn-lt"/>
                <a:cs typeface="+mn-lt"/>
              </a:rPr>
              <a:t>. Ja </a:t>
            </a:r>
            <a:r>
              <a:rPr lang="en-US" sz="2000" err="1">
                <a:solidFill>
                  <a:srgbClr val="1A1C1E"/>
                </a:solidFill>
                <a:ea typeface="+mn-lt"/>
                <a:cs typeface="+mn-lt"/>
              </a:rPr>
              <a:t>atslēga</a:t>
            </a:r>
            <a:r>
              <a:rPr lang="en-US" sz="2000">
                <a:solidFill>
                  <a:srgbClr val="1A1C1E"/>
                </a:solidFill>
                <a:ea typeface="+mn-lt"/>
                <a:cs typeface="+mn-lt"/>
              </a:rPr>
              <a:t> </a:t>
            </a:r>
            <a:r>
              <a:rPr lang="en-US" sz="2000" err="1">
                <a:solidFill>
                  <a:srgbClr val="1A1C1E"/>
                </a:solidFill>
                <a:ea typeface="+mn-lt"/>
                <a:cs typeface="+mn-lt"/>
              </a:rPr>
              <a:t>neeksistē</a:t>
            </a:r>
            <a:r>
              <a:rPr lang="en-US" sz="2000">
                <a:solidFill>
                  <a:srgbClr val="1A1C1E"/>
                </a:solidFill>
                <a:ea typeface="+mn-lt"/>
                <a:cs typeface="+mn-lt"/>
              </a:rPr>
              <a:t>, </a:t>
            </a:r>
            <a:r>
              <a:rPr lang="en-US" sz="2000" err="1">
                <a:solidFill>
                  <a:srgbClr val="1A1C1E"/>
                </a:solidFill>
                <a:ea typeface="+mn-lt"/>
                <a:cs typeface="+mn-lt"/>
              </a:rPr>
              <a:t>tā</a:t>
            </a:r>
            <a:r>
              <a:rPr lang="en-US" sz="2000">
                <a:solidFill>
                  <a:srgbClr val="1A1C1E"/>
                </a:solidFill>
                <a:ea typeface="+mn-lt"/>
                <a:cs typeface="+mn-lt"/>
              </a:rPr>
              <a:t> </a:t>
            </a:r>
            <a:r>
              <a:rPr lang="en-US" sz="2000" err="1">
                <a:solidFill>
                  <a:srgbClr val="1A1C1E"/>
                </a:solidFill>
                <a:ea typeface="+mn-lt"/>
                <a:cs typeface="+mn-lt"/>
              </a:rPr>
              <a:t>izraisīs</a:t>
            </a:r>
            <a:r>
              <a:rPr lang="en-US" sz="2000">
                <a:solidFill>
                  <a:srgbClr val="1A1C1E"/>
                </a:solidFill>
                <a:ea typeface="+mn-lt"/>
                <a:cs typeface="+mn-lt"/>
              </a:rPr>
              <a:t> </a:t>
            </a:r>
            <a:r>
              <a:rPr lang="en-US" sz="2000" err="1">
                <a:solidFill>
                  <a:srgbClr val="1A1C1E"/>
                </a:solidFill>
                <a:latin typeface="DM Mono"/>
                <a:ea typeface="Calibri"/>
                <a:cs typeface="Calibri"/>
              </a:rPr>
              <a:t>KeyError</a:t>
            </a:r>
            <a:r>
              <a:rPr lang="en-US" sz="2000">
                <a:solidFill>
                  <a:srgbClr val="1A1C1E"/>
                </a:solidFill>
                <a:ea typeface="+mn-lt"/>
                <a:cs typeface="+mn-lt"/>
              </a:rPr>
              <a:t> (</a:t>
            </a:r>
            <a:r>
              <a:rPr lang="en-US" sz="2000" err="1">
                <a:solidFill>
                  <a:srgbClr val="1A1C1E"/>
                </a:solidFill>
                <a:ea typeface="+mn-lt"/>
                <a:cs typeface="+mn-lt"/>
              </a:rPr>
              <a:t>vai</a:t>
            </a:r>
            <a:r>
              <a:rPr lang="en-US" sz="2000">
                <a:solidFill>
                  <a:srgbClr val="1A1C1E"/>
                </a:solidFill>
                <a:ea typeface="+mn-lt"/>
                <a:cs typeface="+mn-lt"/>
              </a:rPr>
              <a:t> </a:t>
            </a:r>
            <a:r>
              <a:rPr lang="en-US" sz="2000" err="1">
                <a:solidFill>
                  <a:srgbClr val="1A1C1E"/>
                </a:solidFill>
                <a:ea typeface="+mn-lt"/>
                <a:cs typeface="+mn-lt"/>
              </a:rPr>
              <a:t>jūs</a:t>
            </a:r>
            <a:r>
              <a:rPr lang="en-US" sz="2000">
                <a:solidFill>
                  <a:srgbClr val="1A1C1E"/>
                </a:solidFill>
                <a:ea typeface="+mn-lt"/>
                <a:cs typeface="+mn-lt"/>
              </a:rPr>
              <a:t> </a:t>
            </a:r>
            <a:r>
              <a:rPr lang="en-US" sz="2000" err="1">
                <a:solidFill>
                  <a:srgbClr val="1A1C1E"/>
                </a:solidFill>
                <a:ea typeface="+mn-lt"/>
                <a:cs typeface="+mn-lt"/>
              </a:rPr>
              <a:t>varat</a:t>
            </a:r>
            <a:r>
              <a:rPr lang="en-US" sz="2000">
                <a:solidFill>
                  <a:srgbClr val="1A1C1E"/>
                </a:solidFill>
                <a:ea typeface="+mn-lt"/>
                <a:cs typeface="+mn-lt"/>
              </a:rPr>
              <a:t> </a:t>
            </a:r>
            <a:r>
              <a:rPr lang="en-US" sz="2000" err="1">
                <a:solidFill>
                  <a:srgbClr val="1A1C1E"/>
                </a:solidFill>
                <a:ea typeface="+mn-lt"/>
                <a:cs typeface="+mn-lt"/>
              </a:rPr>
              <a:t>norādīt</a:t>
            </a:r>
            <a:r>
              <a:rPr lang="en-US" sz="2000">
                <a:solidFill>
                  <a:srgbClr val="1A1C1E"/>
                </a:solidFill>
                <a:ea typeface="+mn-lt"/>
                <a:cs typeface="+mn-lt"/>
              </a:rPr>
              <a:t> </a:t>
            </a:r>
            <a:r>
              <a:rPr lang="en-US" sz="2000" err="1">
                <a:solidFill>
                  <a:srgbClr val="1A1C1E"/>
                </a:solidFill>
                <a:ea typeface="+mn-lt"/>
                <a:cs typeface="+mn-lt"/>
              </a:rPr>
              <a:t>noklusējuma</a:t>
            </a:r>
            <a:r>
              <a:rPr lang="en-US" sz="2000">
                <a:solidFill>
                  <a:srgbClr val="1A1C1E"/>
                </a:solidFill>
                <a:ea typeface="+mn-lt"/>
                <a:cs typeface="+mn-lt"/>
              </a:rPr>
              <a:t> </a:t>
            </a:r>
            <a:r>
              <a:rPr lang="en-US" sz="2000" err="1">
                <a:solidFill>
                  <a:srgbClr val="1A1C1E"/>
                </a:solidFill>
                <a:ea typeface="+mn-lt"/>
                <a:cs typeface="+mn-lt"/>
              </a:rPr>
              <a:t>vērtību</a:t>
            </a:r>
            <a:r>
              <a:rPr lang="en-US" sz="2000">
                <a:solidFill>
                  <a:srgbClr val="1A1C1E"/>
                </a:solidFill>
                <a:ea typeface="+mn-lt"/>
                <a:cs typeface="+mn-lt"/>
              </a:rPr>
              <a:t>, ko </a:t>
            </a:r>
            <a:r>
              <a:rPr lang="en-US" sz="2000" err="1">
                <a:solidFill>
                  <a:srgbClr val="1A1C1E"/>
                </a:solidFill>
                <a:ea typeface="+mn-lt"/>
                <a:cs typeface="+mn-lt"/>
              </a:rPr>
              <a:t>atgriezt</a:t>
            </a:r>
            <a:r>
              <a:rPr lang="en-US" sz="2000">
                <a:solidFill>
                  <a:srgbClr val="1A1C1E"/>
                </a:solidFill>
                <a:ea typeface="+mn-lt"/>
                <a:cs typeface="+mn-lt"/>
              </a:rPr>
              <a:t>, ja </a:t>
            </a:r>
            <a:r>
              <a:rPr lang="en-US" sz="2000" err="1">
                <a:solidFill>
                  <a:srgbClr val="1A1C1E"/>
                </a:solidFill>
                <a:ea typeface="+mn-lt"/>
                <a:cs typeface="+mn-lt"/>
              </a:rPr>
              <a:t>atslēga</a:t>
            </a:r>
            <a:r>
              <a:rPr lang="en-US" sz="2000">
                <a:solidFill>
                  <a:srgbClr val="1A1C1E"/>
                </a:solidFill>
                <a:ea typeface="+mn-lt"/>
                <a:cs typeface="+mn-lt"/>
              </a:rPr>
              <a:t> nav </a:t>
            </a:r>
            <a:r>
              <a:rPr lang="en-US" sz="2000" err="1">
                <a:solidFill>
                  <a:srgbClr val="1A1C1E"/>
                </a:solidFill>
                <a:ea typeface="+mn-lt"/>
                <a:cs typeface="+mn-lt"/>
              </a:rPr>
              <a:t>atrasta</a:t>
            </a:r>
            <a:r>
              <a:rPr lang="en-US" sz="2000">
                <a:solidFill>
                  <a:srgbClr val="1A1C1E"/>
                </a:solidFill>
                <a:ea typeface="+mn-lt"/>
                <a:cs typeface="+mn-lt"/>
              </a:rPr>
              <a:t>, </a:t>
            </a:r>
            <a:r>
              <a:rPr lang="en-US" sz="2000" err="1">
                <a:solidFill>
                  <a:srgbClr val="1A1C1E"/>
                </a:solidFill>
                <a:ea typeface="+mn-lt"/>
                <a:cs typeface="+mn-lt"/>
              </a:rPr>
              <a:t>piemēram</a:t>
            </a:r>
            <a:r>
              <a:rPr lang="en-US" sz="2000">
                <a:solidFill>
                  <a:srgbClr val="1A1C1E"/>
                </a:solidFill>
                <a:ea typeface="+mn-lt"/>
                <a:cs typeface="+mn-lt"/>
              </a:rPr>
              <a:t>, </a:t>
            </a:r>
            <a:r>
              <a:rPr lang="en-US" sz="2000">
                <a:solidFill>
                  <a:srgbClr val="1A1C1E"/>
                </a:solidFill>
                <a:latin typeface="DM Mono"/>
                <a:ea typeface="Calibri"/>
                <a:cs typeface="Calibri"/>
              </a:rPr>
              <a:t>.pop(</a:t>
            </a:r>
            <a:r>
              <a:rPr lang="en-US" sz="2000" err="1">
                <a:solidFill>
                  <a:srgbClr val="1A1C1E"/>
                </a:solidFill>
                <a:latin typeface="DM Mono"/>
                <a:ea typeface="Calibri"/>
                <a:cs typeface="Calibri"/>
              </a:rPr>
              <a:t>atslēga</a:t>
            </a:r>
            <a:r>
              <a:rPr lang="en-US" sz="2000">
                <a:solidFill>
                  <a:srgbClr val="1A1C1E"/>
                </a:solidFill>
                <a:latin typeface="DM Mono"/>
                <a:ea typeface="Calibri"/>
                <a:cs typeface="Calibri"/>
              </a:rPr>
              <a:t>, "</a:t>
            </a:r>
            <a:r>
              <a:rPr lang="en-US" sz="2000" err="1">
                <a:solidFill>
                  <a:srgbClr val="1A1C1E"/>
                </a:solidFill>
                <a:latin typeface="DM Mono"/>
                <a:ea typeface="Calibri"/>
                <a:cs typeface="Calibri"/>
              </a:rPr>
              <a:t>Atslēga</a:t>
            </a:r>
            <a:r>
              <a:rPr lang="en-US" sz="2000">
                <a:solidFill>
                  <a:srgbClr val="1A1C1E"/>
                </a:solidFill>
                <a:latin typeface="DM Mono"/>
                <a:ea typeface="Calibri"/>
                <a:cs typeface="Calibri"/>
              </a:rPr>
              <a:t> nav </a:t>
            </a:r>
            <a:r>
              <a:rPr lang="en-US" sz="2000" err="1">
                <a:solidFill>
                  <a:srgbClr val="1A1C1E"/>
                </a:solidFill>
                <a:latin typeface="DM Mono"/>
                <a:ea typeface="Calibri"/>
                <a:cs typeface="Calibri"/>
              </a:rPr>
              <a:t>atrasta</a:t>
            </a:r>
            <a:r>
              <a:rPr lang="en-US" sz="2000">
                <a:solidFill>
                  <a:srgbClr val="1A1C1E"/>
                </a:solidFill>
                <a:latin typeface="DM Mono"/>
                <a:ea typeface="Calibri"/>
                <a:cs typeface="Calibri"/>
              </a:rPr>
              <a:t>")</a:t>
            </a:r>
            <a:r>
              <a:rPr lang="en-US" sz="2000">
                <a:solidFill>
                  <a:srgbClr val="1A1C1E"/>
                </a:solidFill>
                <a:ea typeface="+mn-lt"/>
                <a:cs typeface="+mn-lt"/>
              </a:rPr>
              <a:t>).</a:t>
            </a:r>
            <a:endParaRPr lang="en-US" sz="2000">
              <a:solidFill>
                <a:srgbClr val="000000"/>
              </a:solidFill>
              <a:ea typeface="+mn-lt"/>
              <a:cs typeface="+mn-lt"/>
            </a:endParaRPr>
          </a:p>
          <a:p>
            <a:pPr marL="0" indent="0">
              <a:buNone/>
            </a:pPr>
            <a:endParaRPr lang="en-US" sz="2000">
              <a:solidFill>
                <a:srgbClr val="1A1C1E"/>
              </a:solidFill>
              <a:ea typeface="Calibri"/>
              <a:cs typeface="Calibri"/>
            </a:endParaRPr>
          </a:p>
          <a:p>
            <a:pPr marL="0" indent="0">
              <a:buNone/>
            </a:pPr>
            <a:endParaRPr lang="en-US" sz="2000">
              <a:solidFill>
                <a:srgbClr val="1A1C1E"/>
              </a:solidFill>
              <a:ea typeface="Calibri"/>
              <a:cs typeface="Calibri"/>
            </a:endParaRPr>
          </a:p>
          <a:p>
            <a:pPr marL="0" indent="0">
              <a:buNone/>
            </a:pPr>
            <a:endParaRPr lang="en-US" sz="2000">
              <a:solidFill>
                <a:srgbClr val="1A1C1E"/>
              </a:solidFill>
              <a:ea typeface="Calibri"/>
              <a:cs typeface="Calibri"/>
            </a:endParaRPr>
          </a:p>
          <a:p>
            <a:pPr marL="0" indent="0">
              <a:buNone/>
            </a:pPr>
            <a:r>
              <a:rPr lang="en-US" sz="2000" b="1" err="1">
                <a:solidFill>
                  <a:srgbClr val="1A1C1E"/>
                </a:solidFill>
                <a:ea typeface="+mn-lt"/>
                <a:cs typeface="+mn-lt"/>
              </a:rPr>
              <a:t>Vārdnīcas</a:t>
            </a:r>
            <a:r>
              <a:rPr lang="en-US" sz="2000" b="1">
                <a:solidFill>
                  <a:srgbClr val="1A1C1E"/>
                </a:solidFill>
                <a:ea typeface="+mn-lt"/>
                <a:cs typeface="+mn-lt"/>
              </a:rPr>
              <a:t> </a:t>
            </a:r>
            <a:r>
              <a:rPr lang="en-US" sz="2000" b="1" err="1">
                <a:solidFill>
                  <a:srgbClr val="1A1C1E"/>
                </a:solidFill>
                <a:ea typeface="+mn-lt"/>
                <a:cs typeface="+mn-lt"/>
              </a:rPr>
              <a:t>iztukšošana</a:t>
            </a:r>
            <a:r>
              <a:rPr lang="en-US" sz="2000" b="1">
                <a:solidFill>
                  <a:srgbClr val="1A1C1E"/>
                </a:solidFill>
                <a:ea typeface="+mn-lt"/>
                <a:cs typeface="+mn-lt"/>
              </a:rPr>
              <a:t>:</a:t>
            </a:r>
            <a:r>
              <a:rPr lang="en-US" sz="2000">
                <a:solidFill>
                  <a:srgbClr val="1A1C1E"/>
                </a:solidFill>
                <a:ea typeface="+mn-lt"/>
                <a:cs typeface="+mn-lt"/>
              </a:rPr>
              <a:t> Metode </a:t>
            </a:r>
            <a:r>
              <a:rPr lang="en-US" sz="2000">
                <a:solidFill>
                  <a:srgbClr val="1A1C1E"/>
                </a:solidFill>
                <a:latin typeface="DM Mono"/>
                <a:ea typeface="Calibri"/>
                <a:cs typeface="Calibri"/>
              </a:rPr>
              <a:t>.clear()</a:t>
            </a:r>
            <a:r>
              <a:rPr lang="en-US" sz="2000">
                <a:solidFill>
                  <a:srgbClr val="1A1C1E"/>
                </a:solidFill>
                <a:ea typeface="+mn-lt"/>
                <a:cs typeface="+mn-lt"/>
              </a:rPr>
              <a:t> </a:t>
            </a:r>
            <a:r>
              <a:rPr lang="en-US" sz="2000" err="1">
                <a:solidFill>
                  <a:srgbClr val="1A1C1E"/>
                </a:solidFill>
                <a:ea typeface="+mn-lt"/>
                <a:cs typeface="+mn-lt"/>
              </a:rPr>
              <a:t>izdzēš</a:t>
            </a:r>
            <a:r>
              <a:rPr lang="en-US" sz="2000">
                <a:solidFill>
                  <a:srgbClr val="1A1C1E"/>
                </a:solidFill>
                <a:ea typeface="+mn-lt"/>
                <a:cs typeface="+mn-lt"/>
              </a:rPr>
              <a:t> </a:t>
            </a:r>
            <a:r>
              <a:rPr lang="en-US" sz="2000" err="1">
                <a:solidFill>
                  <a:srgbClr val="1A1C1E"/>
                </a:solidFill>
                <a:ea typeface="+mn-lt"/>
                <a:cs typeface="+mn-lt"/>
              </a:rPr>
              <a:t>visus</a:t>
            </a:r>
            <a:r>
              <a:rPr lang="en-US" sz="2000">
                <a:solidFill>
                  <a:srgbClr val="1A1C1E"/>
                </a:solidFill>
                <a:ea typeface="+mn-lt"/>
                <a:cs typeface="+mn-lt"/>
              </a:rPr>
              <a:t> </a:t>
            </a:r>
            <a:r>
              <a:rPr lang="en-US" sz="2000" err="1">
                <a:solidFill>
                  <a:srgbClr val="1A1C1E"/>
                </a:solidFill>
                <a:ea typeface="+mn-lt"/>
                <a:cs typeface="+mn-lt"/>
              </a:rPr>
              <a:t>elementus</a:t>
            </a:r>
            <a:r>
              <a:rPr lang="en-US" sz="2000">
                <a:solidFill>
                  <a:srgbClr val="1A1C1E"/>
                </a:solidFill>
                <a:ea typeface="+mn-lt"/>
                <a:cs typeface="+mn-lt"/>
              </a:rPr>
              <a:t> no </a:t>
            </a:r>
            <a:r>
              <a:rPr lang="en-US" sz="2000" err="1">
                <a:solidFill>
                  <a:srgbClr val="1A1C1E"/>
                </a:solidFill>
                <a:ea typeface="+mn-lt"/>
                <a:cs typeface="+mn-lt"/>
              </a:rPr>
              <a:t>vārdnīcas</a:t>
            </a:r>
            <a:r>
              <a:rPr lang="en-US" sz="2000">
                <a:solidFill>
                  <a:srgbClr val="1A1C1E"/>
                </a:solidFill>
                <a:ea typeface="+mn-lt"/>
                <a:cs typeface="+mn-lt"/>
              </a:rPr>
              <a:t>, </a:t>
            </a:r>
            <a:r>
              <a:rPr lang="en-US" sz="2000" err="1">
                <a:solidFill>
                  <a:srgbClr val="1A1C1E"/>
                </a:solidFill>
                <a:ea typeface="+mn-lt"/>
                <a:cs typeface="+mn-lt"/>
              </a:rPr>
              <a:t>padarot</a:t>
            </a:r>
            <a:r>
              <a:rPr lang="en-US" sz="2000">
                <a:solidFill>
                  <a:srgbClr val="1A1C1E"/>
                </a:solidFill>
                <a:ea typeface="+mn-lt"/>
                <a:cs typeface="+mn-lt"/>
              </a:rPr>
              <a:t> to </a:t>
            </a:r>
            <a:r>
              <a:rPr lang="en-US" sz="2000" err="1">
                <a:solidFill>
                  <a:srgbClr val="1A1C1E"/>
                </a:solidFill>
                <a:ea typeface="+mn-lt"/>
                <a:cs typeface="+mn-lt"/>
              </a:rPr>
              <a:t>tukšu</a:t>
            </a:r>
            <a:r>
              <a:rPr lang="en-US" sz="2000">
                <a:solidFill>
                  <a:srgbClr val="1A1C1E"/>
                </a:solidFill>
                <a:ea typeface="+mn-lt"/>
                <a:cs typeface="+mn-lt"/>
              </a:rPr>
              <a:t>.</a:t>
            </a:r>
            <a:endParaRPr lang="en-US" sz="2000"/>
          </a:p>
        </p:txBody>
      </p:sp>
      <p:pic>
        <p:nvPicPr>
          <p:cNvPr id="4" name="Picture 3" descr="A black and blue text&#10;&#10;AI-generated content may be incorrect.">
            <a:extLst>
              <a:ext uri="{FF2B5EF4-FFF2-40B4-BE49-F238E27FC236}">
                <a16:creationId xmlns:a16="http://schemas.microsoft.com/office/drawing/2014/main" id="{E405B524-554C-978D-A2F9-952E095898C3}"/>
              </a:ext>
            </a:extLst>
          </p:cNvPr>
          <p:cNvPicPr>
            <a:picLocks noChangeAspect="1"/>
          </p:cNvPicPr>
          <p:nvPr/>
        </p:nvPicPr>
        <p:blipFill>
          <a:blip r:embed="rId2"/>
          <a:stretch>
            <a:fillRect/>
          </a:stretch>
        </p:blipFill>
        <p:spPr>
          <a:xfrm>
            <a:off x="266932" y="1346163"/>
            <a:ext cx="11016940" cy="959701"/>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83BC4B57-0C51-0BEA-FE26-CF5493BF01B5}"/>
              </a:ext>
            </a:extLst>
          </p:cNvPr>
          <p:cNvPicPr>
            <a:picLocks noChangeAspect="1"/>
          </p:cNvPicPr>
          <p:nvPr/>
        </p:nvPicPr>
        <p:blipFill>
          <a:blip r:embed="rId3"/>
          <a:stretch>
            <a:fillRect/>
          </a:stretch>
        </p:blipFill>
        <p:spPr>
          <a:xfrm>
            <a:off x="269255" y="3430394"/>
            <a:ext cx="7462489" cy="1056578"/>
          </a:xfrm>
          <a:prstGeom prst="rect">
            <a:avLst/>
          </a:prstGeom>
        </p:spPr>
      </p:pic>
      <p:pic>
        <p:nvPicPr>
          <p:cNvPr id="6" name="Picture 5">
            <a:extLst>
              <a:ext uri="{FF2B5EF4-FFF2-40B4-BE49-F238E27FC236}">
                <a16:creationId xmlns:a16="http://schemas.microsoft.com/office/drawing/2014/main" id="{061F6ABB-5257-4C01-1535-3BA31F6E1280}"/>
              </a:ext>
            </a:extLst>
          </p:cNvPr>
          <p:cNvPicPr>
            <a:picLocks noChangeAspect="1"/>
          </p:cNvPicPr>
          <p:nvPr/>
        </p:nvPicPr>
        <p:blipFill>
          <a:blip r:embed="rId4"/>
          <a:stretch>
            <a:fillRect/>
          </a:stretch>
        </p:blipFill>
        <p:spPr>
          <a:xfrm>
            <a:off x="270882" y="5194262"/>
            <a:ext cx="5303334" cy="995014"/>
          </a:xfrm>
          <a:prstGeom prst="rect">
            <a:avLst/>
          </a:prstGeom>
        </p:spPr>
      </p:pic>
    </p:spTree>
    <p:extLst>
      <p:ext uri="{BB962C8B-B14F-4D97-AF65-F5344CB8AC3E}">
        <p14:creationId xmlns:p14="http://schemas.microsoft.com/office/powerpoint/2010/main" val="361731843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ED7F6-A01B-1641-3F8E-4BE177E7EC21}"/>
              </a:ext>
            </a:extLst>
          </p:cNvPr>
          <p:cNvSpPr>
            <a:spLocks noGrp="1"/>
          </p:cNvSpPr>
          <p:nvPr>
            <p:ph type="title"/>
          </p:nvPr>
        </p:nvSpPr>
        <p:spPr/>
        <p:txBody>
          <a:bodyPr/>
          <a:lstStyle/>
          <a:p>
            <a:r>
              <a:rPr lang="en-US" err="1">
                <a:ea typeface="Calibri Light"/>
                <a:cs typeface="Calibri Light"/>
              </a:rPr>
              <a:t>Dažas</a:t>
            </a:r>
            <a:r>
              <a:rPr lang="en-US">
                <a:ea typeface="Calibri Light"/>
                <a:cs typeface="Calibri Light"/>
              </a:rPr>
              <a:t> </a:t>
            </a:r>
            <a:r>
              <a:rPr lang="en-US" err="1">
                <a:ea typeface="Calibri Light"/>
                <a:cs typeface="Calibri Light"/>
              </a:rPr>
              <a:t>noderīgas</a:t>
            </a:r>
            <a:r>
              <a:rPr lang="en-US">
                <a:ea typeface="Calibri Light"/>
                <a:cs typeface="Calibri Light"/>
              </a:rPr>
              <a:t> </a:t>
            </a:r>
            <a:r>
              <a:rPr lang="en-US" err="1">
                <a:ea typeface="Calibri Light"/>
                <a:cs typeface="Calibri Light"/>
              </a:rPr>
              <a:t>vārdnīcu</a:t>
            </a:r>
            <a:r>
              <a:rPr lang="en-US">
                <a:ea typeface="Calibri Light"/>
                <a:cs typeface="Calibri Light"/>
              </a:rPr>
              <a:t> </a:t>
            </a:r>
            <a:r>
              <a:rPr lang="en-US" err="1">
                <a:ea typeface="Calibri Light"/>
                <a:cs typeface="Calibri Light"/>
              </a:rPr>
              <a:t>metodes</a:t>
            </a:r>
            <a:endParaRPr lang="en-US" err="1"/>
          </a:p>
        </p:txBody>
      </p:sp>
      <p:sp>
        <p:nvSpPr>
          <p:cNvPr id="3" name="Content Placeholder 2">
            <a:extLst>
              <a:ext uri="{FF2B5EF4-FFF2-40B4-BE49-F238E27FC236}">
                <a16:creationId xmlns:a16="http://schemas.microsoft.com/office/drawing/2014/main" id="{2C1C1E27-9006-C0DF-34DA-FD5B3AC04355}"/>
              </a:ext>
            </a:extLst>
          </p:cNvPr>
          <p:cNvSpPr>
            <a:spLocks noGrp="1"/>
          </p:cNvSpPr>
          <p:nvPr>
            <p:ph idx="1"/>
          </p:nvPr>
        </p:nvSpPr>
        <p:spPr/>
        <p:txBody>
          <a:bodyPr vert="horz" lIns="91440" tIns="45720" rIns="91440" bIns="45720" rtlCol="0" anchor="t">
            <a:noAutofit/>
          </a:bodyPr>
          <a:lstStyle/>
          <a:p>
            <a:pPr>
              <a:buFont typeface="Arial"/>
              <a:buChar char="•"/>
            </a:pPr>
            <a:r>
              <a:rPr lang="en-US">
                <a:solidFill>
                  <a:srgbClr val="1A1C1E"/>
                </a:solidFill>
                <a:latin typeface="DM Mono"/>
                <a:ea typeface="Calibri" panose="020F0502020204030204"/>
                <a:cs typeface="Calibri" panose="020F0502020204030204"/>
              </a:rPr>
              <a:t>.keys()</a:t>
            </a:r>
            <a:r>
              <a:rPr lang="en-US">
                <a:solidFill>
                  <a:srgbClr val="1A1C1E"/>
                </a:solidFill>
                <a:ea typeface="+mn-lt"/>
                <a:cs typeface="+mn-lt"/>
              </a:rPr>
              <a:t>: </a:t>
            </a:r>
            <a:r>
              <a:rPr lang="en-US" err="1">
                <a:solidFill>
                  <a:srgbClr val="1A1C1E"/>
                </a:solidFill>
                <a:ea typeface="+mn-lt"/>
                <a:cs typeface="+mn-lt"/>
              </a:rPr>
              <a:t>Atgriež</a:t>
            </a:r>
            <a:r>
              <a:rPr lang="en-US">
                <a:solidFill>
                  <a:srgbClr val="1A1C1E"/>
                </a:solidFill>
                <a:ea typeface="+mn-lt"/>
                <a:cs typeface="+mn-lt"/>
              </a:rPr>
              <a:t> </a:t>
            </a:r>
            <a:r>
              <a:rPr lang="en-US" err="1">
                <a:solidFill>
                  <a:srgbClr val="1A1C1E"/>
                </a:solidFill>
                <a:ea typeface="+mn-lt"/>
                <a:cs typeface="+mn-lt"/>
              </a:rPr>
              <a:t>skatu</a:t>
            </a:r>
            <a:r>
              <a:rPr lang="en-US">
                <a:solidFill>
                  <a:srgbClr val="1A1C1E"/>
                </a:solidFill>
                <a:ea typeface="+mn-lt"/>
                <a:cs typeface="+mn-lt"/>
              </a:rPr>
              <a:t> </a:t>
            </a:r>
            <a:r>
              <a:rPr lang="en-US" err="1">
                <a:solidFill>
                  <a:srgbClr val="1A1C1E"/>
                </a:solidFill>
                <a:ea typeface="+mn-lt"/>
                <a:cs typeface="+mn-lt"/>
              </a:rPr>
              <a:t>objektu</a:t>
            </a:r>
            <a:r>
              <a:rPr lang="en-US">
                <a:solidFill>
                  <a:srgbClr val="1A1C1E"/>
                </a:solidFill>
                <a:ea typeface="+mn-lt"/>
                <a:cs typeface="+mn-lt"/>
              </a:rPr>
              <a:t>, kas </a:t>
            </a:r>
            <a:r>
              <a:rPr lang="en-US" err="1">
                <a:solidFill>
                  <a:srgbClr val="1A1C1E"/>
                </a:solidFill>
                <a:ea typeface="+mn-lt"/>
                <a:cs typeface="+mn-lt"/>
              </a:rPr>
              <a:t>satur</a:t>
            </a:r>
            <a:r>
              <a:rPr lang="en-US">
                <a:solidFill>
                  <a:srgbClr val="1A1C1E"/>
                </a:solidFill>
                <a:ea typeface="+mn-lt"/>
                <a:cs typeface="+mn-lt"/>
              </a:rPr>
              <a:t> visas </a:t>
            </a:r>
            <a:r>
              <a:rPr lang="en-US" err="1">
                <a:solidFill>
                  <a:srgbClr val="1A1C1E"/>
                </a:solidFill>
                <a:ea typeface="+mn-lt"/>
                <a:cs typeface="+mn-lt"/>
              </a:rPr>
              <a:t>vārdnīcas</a:t>
            </a:r>
            <a:r>
              <a:rPr lang="en-US">
                <a:solidFill>
                  <a:srgbClr val="1A1C1E"/>
                </a:solidFill>
                <a:ea typeface="+mn-lt"/>
                <a:cs typeface="+mn-lt"/>
              </a:rPr>
              <a:t> </a:t>
            </a:r>
            <a:r>
              <a:rPr lang="en-US" err="1">
                <a:solidFill>
                  <a:srgbClr val="1A1C1E"/>
                </a:solidFill>
                <a:ea typeface="+mn-lt"/>
                <a:cs typeface="+mn-lt"/>
              </a:rPr>
              <a:t>atslēgas</a:t>
            </a:r>
            <a:r>
              <a:rPr lang="en-US">
                <a:solidFill>
                  <a:srgbClr val="1A1C1E"/>
                </a:solidFill>
                <a:ea typeface="+mn-lt"/>
                <a:cs typeface="+mn-lt"/>
              </a:rPr>
              <a:t>.</a:t>
            </a:r>
            <a:endParaRPr lang="en-US">
              <a:ea typeface="Calibri"/>
              <a:cs typeface="Calibri"/>
            </a:endParaRPr>
          </a:p>
          <a:p>
            <a:pPr>
              <a:buFont typeface="Arial"/>
              <a:buChar char="•"/>
            </a:pPr>
            <a:r>
              <a:rPr lang="en-US">
                <a:solidFill>
                  <a:srgbClr val="1A1C1E"/>
                </a:solidFill>
                <a:latin typeface="DM Mono"/>
                <a:ea typeface="Calibri" panose="020F0502020204030204"/>
                <a:cs typeface="Calibri" panose="020F0502020204030204"/>
              </a:rPr>
              <a:t>.values()</a:t>
            </a:r>
            <a:r>
              <a:rPr lang="en-US">
                <a:solidFill>
                  <a:srgbClr val="1A1C1E"/>
                </a:solidFill>
                <a:ea typeface="+mn-lt"/>
                <a:cs typeface="+mn-lt"/>
              </a:rPr>
              <a:t>: </a:t>
            </a:r>
            <a:r>
              <a:rPr lang="en-US" err="1">
                <a:solidFill>
                  <a:srgbClr val="1A1C1E"/>
                </a:solidFill>
                <a:ea typeface="+mn-lt"/>
                <a:cs typeface="+mn-lt"/>
              </a:rPr>
              <a:t>Atgriež</a:t>
            </a:r>
            <a:r>
              <a:rPr lang="en-US">
                <a:solidFill>
                  <a:srgbClr val="1A1C1E"/>
                </a:solidFill>
                <a:ea typeface="+mn-lt"/>
                <a:cs typeface="+mn-lt"/>
              </a:rPr>
              <a:t> </a:t>
            </a:r>
            <a:r>
              <a:rPr lang="en-US" err="1">
                <a:solidFill>
                  <a:srgbClr val="1A1C1E"/>
                </a:solidFill>
                <a:ea typeface="+mn-lt"/>
                <a:cs typeface="+mn-lt"/>
              </a:rPr>
              <a:t>skatu</a:t>
            </a:r>
            <a:r>
              <a:rPr lang="en-US">
                <a:solidFill>
                  <a:srgbClr val="1A1C1E"/>
                </a:solidFill>
                <a:ea typeface="+mn-lt"/>
                <a:cs typeface="+mn-lt"/>
              </a:rPr>
              <a:t> </a:t>
            </a:r>
            <a:r>
              <a:rPr lang="en-US" err="1">
                <a:solidFill>
                  <a:srgbClr val="1A1C1E"/>
                </a:solidFill>
                <a:ea typeface="+mn-lt"/>
                <a:cs typeface="+mn-lt"/>
              </a:rPr>
              <a:t>objektu</a:t>
            </a:r>
            <a:r>
              <a:rPr lang="en-US">
                <a:solidFill>
                  <a:srgbClr val="1A1C1E"/>
                </a:solidFill>
                <a:ea typeface="+mn-lt"/>
                <a:cs typeface="+mn-lt"/>
              </a:rPr>
              <a:t>, kas </a:t>
            </a:r>
            <a:r>
              <a:rPr lang="en-US" err="1">
                <a:solidFill>
                  <a:srgbClr val="1A1C1E"/>
                </a:solidFill>
                <a:ea typeface="+mn-lt"/>
                <a:cs typeface="+mn-lt"/>
              </a:rPr>
              <a:t>satur</a:t>
            </a:r>
            <a:r>
              <a:rPr lang="en-US">
                <a:solidFill>
                  <a:srgbClr val="1A1C1E"/>
                </a:solidFill>
                <a:ea typeface="+mn-lt"/>
                <a:cs typeface="+mn-lt"/>
              </a:rPr>
              <a:t> visas </a:t>
            </a:r>
            <a:r>
              <a:rPr lang="en-US" err="1">
                <a:solidFill>
                  <a:srgbClr val="1A1C1E"/>
                </a:solidFill>
                <a:ea typeface="+mn-lt"/>
                <a:cs typeface="+mn-lt"/>
              </a:rPr>
              <a:t>vārdnīcas</a:t>
            </a:r>
            <a:r>
              <a:rPr lang="en-US">
                <a:solidFill>
                  <a:srgbClr val="1A1C1E"/>
                </a:solidFill>
                <a:ea typeface="+mn-lt"/>
                <a:cs typeface="+mn-lt"/>
              </a:rPr>
              <a:t> </a:t>
            </a:r>
            <a:r>
              <a:rPr lang="en-US" err="1">
                <a:solidFill>
                  <a:srgbClr val="1A1C1E"/>
                </a:solidFill>
                <a:ea typeface="+mn-lt"/>
                <a:cs typeface="+mn-lt"/>
              </a:rPr>
              <a:t>vērtības</a:t>
            </a:r>
            <a:r>
              <a:rPr lang="en-US">
                <a:solidFill>
                  <a:srgbClr val="1A1C1E"/>
                </a:solidFill>
                <a:ea typeface="+mn-lt"/>
                <a:cs typeface="+mn-lt"/>
              </a:rPr>
              <a:t>.</a:t>
            </a:r>
            <a:endParaRPr lang="en-US">
              <a:ea typeface="Calibri"/>
              <a:cs typeface="Calibri"/>
            </a:endParaRPr>
          </a:p>
          <a:p>
            <a:pPr>
              <a:buFont typeface="Arial"/>
              <a:buChar char="•"/>
            </a:pPr>
            <a:r>
              <a:rPr lang="en-US">
                <a:solidFill>
                  <a:srgbClr val="1A1C1E"/>
                </a:solidFill>
                <a:latin typeface="DM Mono"/>
                <a:ea typeface="Calibri" panose="020F0502020204030204"/>
                <a:cs typeface="Calibri" panose="020F0502020204030204"/>
              </a:rPr>
              <a:t>.items()</a:t>
            </a:r>
            <a:r>
              <a:rPr lang="en-US">
                <a:solidFill>
                  <a:srgbClr val="1A1C1E"/>
                </a:solidFill>
                <a:ea typeface="+mn-lt"/>
                <a:cs typeface="+mn-lt"/>
              </a:rPr>
              <a:t>: </a:t>
            </a:r>
            <a:r>
              <a:rPr lang="en-US" err="1">
                <a:solidFill>
                  <a:srgbClr val="1A1C1E"/>
                </a:solidFill>
                <a:ea typeface="+mn-lt"/>
                <a:cs typeface="+mn-lt"/>
              </a:rPr>
              <a:t>Atgriež</a:t>
            </a:r>
            <a:r>
              <a:rPr lang="en-US">
                <a:solidFill>
                  <a:srgbClr val="1A1C1E"/>
                </a:solidFill>
                <a:ea typeface="+mn-lt"/>
                <a:cs typeface="+mn-lt"/>
              </a:rPr>
              <a:t> </a:t>
            </a:r>
            <a:r>
              <a:rPr lang="en-US" err="1">
                <a:solidFill>
                  <a:srgbClr val="1A1C1E"/>
                </a:solidFill>
                <a:ea typeface="+mn-lt"/>
                <a:cs typeface="+mn-lt"/>
              </a:rPr>
              <a:t>skatu</a:t>
            </a:r>
            <a:r>
              <a:rPr lang="en-US">
                <a:solidFill>
                  <a:srgbClr val="1A1C1E"/>
                </a:solidFill>
                <a:ea typeface="+mn-lt"/>
                <a:cs typeface="+mn-lt"/>
              </a:rPr>
              <a:t> </a:t>
            </a:r>
            <a:r>
              <a:rPr lang="en-US" err="1">
                <a:solidFill>
                  <a:srgbClr val="1A1C1E"/>
                </a:solidFill>
                <a:ea typeface="+mn-lt"/>
                <a:cs typeface="+mn-lt"/>
              </a:rPr>
              <a:t>objektu</a:t>
            </a:r>
            <a:r>
              <a:rPr lang="en-US">
                <a:solidFill>
                  <a:srgbClr val="1A1C1E"/>
                </a:solidFill>
                <a:ea typeface="+mn-lt"/>
                <a:cs typeface="+mn-lt"/>
              </a:rPr>
              <a:t>, kas </a:t>
            </a:r>
            <a:r>
              <a:rPr lang="en-US" err="1">
                <a:solidFill>
                  <a:srgbClr val="1A1C1E"/>
                </a:solidFill>
                <a:ea typeface="+mn-lt"/>
                <a:cs typeface="+mn-lt"/>
              </a:rPr>
              <a:t>satur</a:t>
            </a:r>
            <a:r>
              <a:rPr lang="en-US">
                <a:solidFill>
                  <a:srgbClr val="1A1C1E"/>
                </a:solidFill>
                <a:ea typeface="+mn-lt"/>
                <a:cs typeface="+mn-lt"/>
              </a:rPr>
              <a:t> </a:t>
            </a:r>
            <a:r>
              <a:rPr lang="en-US" err="1">
                <a:solidFill>
                  <a:srgbClr val="1A1C1E"/>
                </a:solidFill>
                <a:ea typeface="+mn-lt"/>
                <a:cs typeface="+mn-lt"/>
              </a:rPr>
              <a:t>visus</a:t>
            </a:r>
            <a:r>
              <a:rPr lang="en-US">
                <a:solidFill>
                  <a:srgbClr val="1A1C1E"/>
                </a:solidFill>
                <a:ea typeface="+mn-lt"/>
                <a:cs typeface="+mn-lt"/>
              </a:rPr>
              <a:t> </a:t>
            </a:r>
            <a:r>
              <a:rPr lang="en-US" err="1">
                <a:solidFill>
                  <a:srgbClr val="1A1C1E"/>
                </a:solidFill>
                <a:ea typeface="+mn-lt"/>
                <a:cs typeface="+mn-lt"/>
              </a:rPr>
              <a:t>atslēgu-vērtību</a:t>
            </a:r>
            <a:r>
              <a:rPr lang="en-US">
                <a:solidFill>
                  <a:srgbClr val="1A1C1E"/>
                </a:solidFill>
                <a:ea typeface="+mn-lt"/>
                <a:cs typeface="+mn-lt"/>
              </a:rPr>
              <a:t> </a:t>
            </a:r>
            <a:r>
              <a:rPr lang="en-US" err="1">
                <a:solidFill>
                  <a:srgbClr val="1A1C1E"/>
                </a:solidFill>
                <a:ea typeface="+mn-lt"/>
                <a:cs typeface="+mn-lt"/>
              </a:rPr>
              <a:t>pārus</a:t>
            </a:r>
            <a:r>
              <a:rPr lang="en-US">
                <a:solidFill>
                  <a:srgbClr val="1A1C1E"/>
                </a:solidFill>
                <a:ea typeface="+mn-lt"/>
                <a:cs typeface="+mn-lt"/>
              </a:rPr>
              <a:t> (</a:t>
            </a:r>
            <a:r>
              <a:rPr lang="en-US" err="1">
                <a:solidFill>
                  <a:srgbClr val="1A1C1E"/>
                </a:solidFill>
                <a:ea typeface="+mn-lt"/>
                <a:cs typeface="+mn-lt"/>
              </a:rPr>
              <a:t>kortēžus</a:t>
            </a:r>
            <a:r>
              <a:rPr lang="en-US">
                <a:solidFill>
                  <a:srgbClr val="1A1C1E"/>
                </a:solidFill>
                <a:ea typeface="+mn-lt"/>
                <a:cs typeface="+mn-lt"/>
              </a:rPr>
              <a:t>).</a:t>
            </a:r>
            <a:endParaRPr lang="en-US">
              <a:ea typeface="Calibri"/>
              <a:cs typeface="Calibri"/>
            </a:endParaRPr>
          </a:p>
          <a:p>
            <a:pPr>
              <a:buFont typeface="Arial"/>
              <a:buChar char="•"/>
            </a:pPr>
            <a:r>
              <a:rPr lang="en-US">
                <a:solidFill>
                  <a:srgbClr val="1A1C1E"/>
                </a:solidFill>
                <a:latin typeface="DM Mono"/>
                <a:ea typeface="Calibri" panose="020F0502020204030204"/>
                <a:cs typeface="Calibri" panose="020F0502020204030204"/>
              </a:rPr>
              <a:t>.update(</a:t>
            </a:r>
            <a:r>
              <a:rPr lang="en-US" err="1">
                <a:solidFill>
                  <a:srgbClr val="1A1C1E"/>
                </a:solidFill>
                <a:latin typeface="DM Mono"/>
                <a:ea typeface="Calibri" panose="020F0502020204030204"/>
                <a:cs typeface="Calibri" panose="020F0502020204030204"/>
              </a:rPr>
              <a:t>cita_vārdnīca</a:t>
            </a:r>
            <a:r>
              <a:rPr lang="en-US">
                <a:solidFill>
                  <a:srgbClr val="1A1C1E"/>
                </a:solidFill>
                <a:latin typeface="DM Mono"/>
                <a:ea typeface="Calibri" panose="020F0502020204030204"/>
                <a:cs typeface="Calibri" panose="020F0502020204030204"/>
              </a:rPr>
              <a:t>)</a:t>
            </a:r>
            <a:r>
              <a:rPr lang="en-US">
                <a:solidFill>
                  <a:srgbClr val="1A1C1E"/>
                </a:solidFill>
                <a:ea typeface="+mn-lt"/>
                <a:cs typeface="+mn-lt"/>
              </a:rPr>
              <a:t>: </a:t>
            </a:r>
            <a:r>
              <a:rPr lang="en-US" err="1">
                <a:solidFill>
                  <a:srgbClr val="1A1C1E"/>
                </a:solidFill>
                <a:ea typeface="+mn-lt"/>
                <a:cs typeface="+mn-lt"/>
              </a:rPr>
              <a:t>Atjaunina</a:t>
            </a:r>
            <a:r>
              <a:rPr lang="en-US">
                <a:solidFill>
                  <a:srgbClr val="1A1C1E"/>
                </a:solidFill>
                <a:ea typeface="+mn-lt"/>
                <a:cs typeface="+mn-lt"/>
              </a:rPr>
              <a:t> </a:t>
            </a:r>
            <a:r>
              <a:rPr lang="en-US" err="1">
                <a:solidFill>
                  <a:srgbClr val="1A1C1E"/>
                </a:solidFill>
                <a:ea typeface="+mn-lt"/>
                <a:cs typeface="+mn-lt"/>
              </a:rPr>
              <a:t>vārdnīcu</a:t>
            </a:r>
            <a:r>
              <a:rPr lang="en-US">
                <a:solidFill>
                  <a:srgbClr val="1A1C1E"/>
                </a:solidFill>
                <a:ea typeface="+mn-lt"/>
                <a:cs typeface="+mn-lt"/>
              </a:rPr>
              <a:t> </a:t>
            </a:r>
            <a:r>
              <a:rPr lang="en-US" err="1">
                <a:solidFill>
                  <a:srgbClr val="1A1C1E"/>
                </a:solidFill>
                <a:ea typeface="+mn-lt"/>
                <a:cs typeface="+mn-lt"/>
              </a:rPr>
              <a:t>ar</a:t>
            </a:r>
            <a:r>
              <a:rPr lang="en-US">
                <a:solidFill>
                  <a:srgbClr val="1A1C1E"/>
                </a:solidFill>
                <a:ea typeface="+mn-lt"/>
                <a:cs typeface="+mn-lt"/>
              </a:rPr>
              <a:t> </a:t>
            </a:r>
            <a:r>
              <a:rPr lang="en-US" err="1">
                <a:solidFill>
                  <a:srgbClr val="1A1C1E"/>
                </a:solidFill>
                <a:ea typeface="+mn-lt"/>
                <a:cs typeface="+mn-lt"/>
              </a:rPr>
              <a:t>elementiem</a:t>
            </a:r>
            <a:r>
              <a:rPr lang="en-US">
                <a:solidFill>
                  <a:srgbClr val="1A1C1E"/>
                </a:solidFill>
                <a:ea typeface="+mn-lt"/>
                <a:cs typeface="+mn-lt"/>
              </a:rPr>
              <a:t> no </a:t>
            </a:r>
            <a:r>
              <a:rPr lang="en-US" err="1">
                <a:solidFill>
                  <a:srgbClr val="1A1C1E"/>
                </a:solidFill>
                <a:ea typeface="+mn-lt"/>
                <a:cs typeface="+mn-lt"/>
              </a:rPr>
              <a:t>citas</a:t>
            </a:r>
            <a:r>
              <a:rPr lang="en-US">
                <a:solidFill>
                  <a:srgbClr val="1A1C1E"/>
                </a:solidFill>
                <a:ea typeface="+mn-lt"/>
                <a:cs typeface="+mn-lt"/>
              </a:rPr>
              <a:t> </a:t>
            </a:r>
            <a:r>
              <a:rPr lang="en-US" err="1">
                <a:solidFill>
                  <a:srgbClr val="1A1C1E"/>
                </a:solidFill>
                <a:ea typeface="+mn-lt"/>
                <a:cs typeface="+mn-lt"/>
              </a:rPr>
              <a:t>vārdnīcas</a:t>
            </a:r>
            <a:r>
              <a:rPr lang="en-US">
                <a:solidFill>
                  <a:srgbClr val="1A1C1E"/>
                </a:solidFill>
                <a:ea typeface="+mn-lt"/>
                <a:cs typeface="+mn-lt"/>
              </a:rPr>
              <a:t>. Ja </a:t>
            </a:r>
            <a:r>
              <a:rPr lang="en-US" err="1">
                <a:solidFill>
                  <a:srgbClr val="1A1C1E"/>
                </a:solidFill>
                <a:ea typeface="+mn-lt"/>
                <a:cs typeface="+mn-lt"/>
              </a:rPr>
              <a:t>atslēgas</a:t>
            </a:r>
            <a:r>
              <a:rPr lang="en-US">
                <a:solidFill>
                  <a:srgbClr val="1A1C1E"/>
                </a:solidFill>
                <a:ea typeface="+mn-lt"/>
                <a:cs typeface="+mn-lt"/>
              </a:rPr>
              <a:t> </a:t>
            </a:r>
            <a:r>
              <a:rPr lang="en-US" err="1">
                <a:solidFill>
                  <a:srgbClr val="1A1C1E"/>
                </a:solidFill>
                <a:ea typeface="+mn-lt"/>
                <a:cs typeface="+mn-lt"/>
              </a:rPr>
              <a:t>sakrīt</a:t>
            </a:r>
            <a:r>
              <a:rPr lang="en-US">
                <a:solidFill>
                  <a:srgbClr val="1A1C1E"/>
                </a:solidFill>
                <a:ea typeface="+mn-lt"/>
                <a:cs typeface="+mn-lt"/>
              </a:rPr>
              <a:t>, </a:t>
            </a:r>
            <a:r>
              <a:rPr lang="en-US" err="1">
                <a:solidFill>
                  <a:srgbClr val="1A1C1E"/>
                </a:solidFill>
                <a:ea typeface="+mn-lt"/>
                <a:cs typeface="+mn-lt"/>
              </a:rPr>
              <a:t>vērtības</a:t>
            </a:r>
            <a:r>
              <a:rPr lang="en-US">
                <a:solidFill>
                  <a:srgbClr val="1A1C1E"/>
                </a:solidFill>
                <a:ea typeface="+mn-lt"/>
                <a:cs typeface="+mn-lt"/>
              </a:rPr>
              <a:t> </a:t>
            </a:r>
            <a:r>
              <a:rPr lang="en-US" err="1">
                <a:solidFill>
                  <a:srgbClr val="1A1C1E"/>
                </a:solidFill>
                <a:ea typeface="+mn-lt"/>
                <a:cs typeface="+mn-lt"/>
              </a:rPr>
              <a:t>tiek</a:t>
            </a:r>
            <a:r>
              <a:rPr lang="en-US">
                <a:solidFill>
                  <a:srgbClr val="1A1C1E"/>
                </a:solidFill>
                <a:ea typeface="+mn-lt"/>
                <a:cs typeface="+mn-lt"/>
              </a:rPr>
              <a:t> </a:t>
            </a:r>
            <a:r>
              <a:rPr lang="en-US" err="1">
                <a:solidFill>
                  <a:srgbClr val="1A1C1E"/>
                </a:solidFill>
                <a:ea typeface="+mn-lt"/>
                <a:cs typeface="+mn-lt"/>
              </a:rPr>
              <a:t>pārrakstītas</a:t>
            </a:r>
            <a:r>
              <a:rPr lang="en-US">
                <a:solidFill>
                  <a:srgbClr val="1A1C1E"/>
                </a:solidFill>
                <a:ea typeface="+mn-lt"/>
                <a:cs typeface="+mn-lt"/>
              </a:rPr>
              <a:t> no </a:t>
            </a:r>
            <a:r>
              <a:rPr lang="en-US" err="1">
                <a:solidFill>
                  <a:srgbClr val="1A1C1E"/>
                </a:solidFill>
                <a:latin typeface="DM Mono"/>
                <a:ea typeface="Calibri" panose="020F0502020204030204"/>
                <a:cs typeface="Calibri" panose="020F0502020204030204"/>
              </a:rPr>
              <a:t>cita_vārdnīca</a:t>
            </a:r>
            <a:r>
              <a:rPr lang="en-US">
                <a:solidFill>
                  <a:srgbClr val="1A1C1E"/>
                </a:solidFill>
                <a:ea typeface="+mn-lt"/>
                <a:cs typeface="+mn-lt"/>
              </a:rPr>
              <a:t>.</a:t>
            </a:r>
            <a:endParaRPr lang="en-US">
              <a:ea typeface="Calibri"/>
              <a:cs typeface="Calibri"/>
            </a:endParaRPr>
          </a:p>
          <a:p>
            <a:pPr>
              <a:buFont typeface="Arial"/>
              <a:buChar char="•"/>
            </a:pPr>
            <a:r>
              <a:rPr lang="en-US">
                <a:solidFill>
                  <a:srgbClr val="1A1C1E"/>
                </a:solidFill>
                <a:latin typeface="DM Mono"/>
                <a:ea typeface="Calibri" panose="020F0502020204030204"/>
                <a:cs typeface="Calibri" panose="020F0502020204030204"/>
              </a:rPr>
              <a:t>.copy()</a:t>
            </a:r>
            <a:r>
              <a:rPr lang="en-US">
                <a:solidFill>
                  <a:srgbClr val="1A1C1E"/>
                </a:solidFill>
                <a:ea typeface="+mn-lt"/>
                <a:cs typeface="+mn-lt"/>
              </a:rPr>
              <a:t>: </a:t>
            </a:r>
            <a:r>
              <a:rPr lang="en-US" err="1">
                <a:solidFill>
                  <a:srgbClr val="1A1C1E"/>
                </a:solidFill>
                <a:ea typeface="+mn-lt"/>
                <a:cs typeface="+mn-lt"/>
              </a:rPr>
              <a:t>Izveido</a:t>
            </a:r>
            <a:r>
              <a:rPr lang="en-US">
                <a:solidFill>
                  <a:srgbClr val="1A1C1E"/>
                </a:solidFill>
                <a:ea typeface="+mn-lt"/>
                <a:cs typeface="+mn-lt"/>
              </a:rPr>
              <a:t> </a:t>
            </a:r>
            <a:r>
              <a:rPr lang="en-US" err="1">
                <a:solidFill>
                  <a:srgbClr val="1A1C1E"/>
                </a:solidFill>
                <a:ea typeface="+mn-lt"/>
                <a:cs typeface="+mn-lt"/>
              </a:rPr>
              <a:t>vārdnīcas</a:t>
            </a:r>
            <a:r>
              <a:rPr lang="en-US">
                <a:solidFill>
                  <a:srgbClr val="1A1C1E"/>
                </a:solidFill>
                <a:ea typeface="+mn-lt"/>
                <a:cs typeface="+mn-lt"/>
              </a:rPr>
              <a:t> </a:t>
            </a:r>
            <a:r>
              <a:rPr lang="en-US" err="1">
                <a:solidFill>
                  <a:srgbClr val="1A1C1E"/>
                </a:solidFill>
                <a:ea typeface="+mn-lt"/>
                <a:cs typeface="+mn-lt"/>
              </a:rPr>
              <a:t>virspusēju</a:t>
            </a:r>
            <a:r>
              <a:rPr lang="en-US">
                <a:solidFill>
                  <a:srgbClr val="1A1C1E"/>
                </a:solidFill>
                <a:ea typeface="+mn-lt"/>
                <a:cs typeface="+mn-lt"/>
              </a:rPr>
              <a:t> </a:t>
            </a:r>
            <a:r>
              <a:rPr lang="en-US" err="1">
                <a:solidFill>
                  <a:srgbClr val="1A1C1E"/>
                </a:solidFill>
                <a:ea typeface="+mn-lt"/>
                <a:cs typeface="+mn-lt"/>
              </a:rPr>
              <a:t>kopiju</a:t>
            </a:r>
            <a:r>
              <a:rPr lang="en-US">
                <a:solidFill>
                  <a:srgbClr val="1A1C1E"/>
                </a:solidFill>
                <a:ea typeface="+mn-lt"/>
                <a:cs typeface="+mn-lt"/>
              </a:rPr>
              <a:t>.</a:t>
            </a:r>
            <a:endParaRPr lang="en-US"/>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26430663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643FB-87F9-3901-1D19-D728A73B38B4}"/>
              </a:ext>
            </a:extLst>
          </p:cNvPr>
          <p:cNvSpPr>
            <a:spLocks noGrp="1"/>
          </p:cNvSpPr>
          <p:nvPr>
            <p:ph type="title"/>
          </p:nvPr>
        </p:nvSpPr>
        <p:spPr>
          <a:xfrm>
            <a:off x="215591" y="2711"/>
            <a:ext cx="11138209" cy="888807"/>
          </a:xfrm>
        </p:spPr>
        <p:txBody>
          <a:bodyPr/>
          <a:lstStyle/>
          <a:p>
            <a:pPr algn="ctr"/>
            <a:r>
              <a:rPr lang="en-US" err="1">
                <a:ea typeface="Calibri Light"/>
                <a:cs typeface="Calibri Light"/>
              </a:rPr>
              <a:t>Iterēšana</a:t>
            </a:r>
            <a:r>
              <a:rPr lang="en-US">
                <a:ea typeface="Calibri Light"/>
                <a:cs typeface="Calibri Light"/>
              </a:rPr>
              <a:t> </a:t>
            </a:r>
            <a:r>
              <a:rPr lang="en-US" err="1">
                <a:ea typeface="Calibri Light"/>
                <a:cs typeface="Calibri Light"/>
              </a:rPr>
              <a:t>caur</a:t>
            </a:r>
            <a:r>
              <a:rPr lang="en-US">
                <a:ea typeface="Calibri Light"/>
                <a:cs typeface="Calibri Light"/>
              </a:rPr>
              <a:t> </a:t>
            </a:r>
            <a:r>
              <a:rPr lang="en-US" err="1">
                <a:ea typeface="Calibri Light"/>
                <a:cs typeface="Calibri Light"/>
              </a:rPr>
              <a:t>vārdnīcu</a:t>
            </a:r>
            <a:endParaRPr lang="en-US">
              <a:ea typeface="Calibri Light"/>
              <a:cs typeface="Calibri Light"/>
            </a:endParaRPr>
          </a:p>
        </p:txBody>
      </p:sp>
      <p:sp>
        <p:nvSpPr>
          <p:cNvPr id="3" name="Content Placeholder 2">
            <a:extLst>
              <a:ext uri="{FF2B5EF4-FFF2-40B4-BE49-F238E27FC236}">
                <a16:creationId xmlns:a16="http://schemas.microsoft.com/office/drawing/2014/main" id="{760F6D72-F313-ACA8-8CAF-2FF7395EA108}"/>
              </a:ext>
            </a:extLst>
          </p:cNvPr>
          <p:cNvSpPr>
            <a:spLocks noGrp="1"/>
          </p:cNvSpPr>
          <p:nvPr>
            <p:ph idx="1"/>
          </p:nvPr>
        </p:nvSpPr>
        <p:spPr>
          <a:xfrm>
            <a:off x="373566" y="896357"/>
            <a:ext cx="11816575" cy="5949679"/>
          </a:xfrm>
        </p:spPr>
        <p:txBody>
          <a:bodyPr vert="horz" lIns="91440" tIns="45720" rIns="91440" bIns="45720" rtlCol="0" anchor="t">
            <a:normAutofit/>
          </a:bodyPr>
          <a:lstStyle/>
          <a:p>
            <a:pPr marL="0" indent="0">
              <a:buNone/>
            </a:pPr>
            <a:r>
              <a:rPr lang="en-US" sz="2400">
                <a:solidFill>
                  <a:srgbClr val="1A1C1E"/>
                </a:solidFill>
                <a:ea typeface="+mn-lt"/>
                <a:cs typeface="+mn-lt"/>
              </a:rPr>
              <a:t>Jūs </a:t>
            </a:r>
            <a:r>
              <a:rPr lang="en-US" sz="2400" err="1">
                <a:solidFill>
                  <a:srgbClr val="1A1C1E"/>
                </a:solidFill>
                <a:ea typeface="+mn-lt"/>
                <a:cs typeface="+mn-lt"/>
              </a:rPr>
              <a:t>varat</a:t>
            </a:r>
            <a:r>
              <a:rPr lang="en-US" sz="2400">
                <a:solidFill>
                  <a:srgbClr val="1A1C1E"/>
                </a:solidFill>
                <a:ea typeface="+mn-lt"/>
                <a:cs typeface="+mn-lt"/>
              </a:rPr>
              <a:t> </a:t>
            </a:r>
            <a:r>
              <a:rPr lang="en-US" sz="2400" err="1">
                <a:solidFill>
                  <a:srgbClr val="1A1C1E"/>
                </a:solidFill>
                <a:ea typeface="+mn-lt"/>
                <a:cs typeface="+mn-lt"/>
              </a:rPr>
              <a:t>izmantot</a:t>
            </a:r>
            <a:r>
              <a:rPr lang="en-US" sz="2400">
                <a:solidFill>
                  <a:srgbClr val="1A1C1E"/>
                </a:solidFill>
                <a:ea typeface="+mn-lt"/>
                <a:cs typeface="+mn-lt"/>
              </a:rPr>
              <a:t> </a:t>
            </a:r>
            <a:r>
              <a:rPr lang="en-US" sz="2400">
                <a:solidFill>
                  <a:srgbClr val="1A1C1E"/>
                </a:solidFill>
                <a:latin typeface="DM Mono"/>
                <a:ea typeface="Calibri" panose="020F0502020204030204"/>
                <a:cs typeface="Calibri" panose="020F0502020204030204"/>
              </a:rPr>
              <a:t>for</a:t>
            </a:r>
            <a:r>
              <a:rPr lang="en-US" sz="2400">
                <a:solidFill>
                  <a:srgbClr val="1A1C1E"/>
                </a:solidFill>
                <a:ea typeface="+mn-lt"/>
                <a:cs typeface="+mn-lt"/>
              </a:rPr>
              <a:t> </a:t>
            </a:r>
            <a:r>
              <a:rPr lang="en-US" sz="2400" err="1">
                <a:solidFill>
                  <a:srgbClr val="1A1C1E"/>
                </a:solidFill>
                <a:ea typeface="+mn-lt"/>
                <a:cs typeface="+mn-lt"/>
              </a:rPr>
              <a:t>ciklu</a:t>
            </a:r>
            <a:r>
              <a:rPr lang="en-US" sz="2400">
                <a:solidFill>
                  <a:srgbClr val="1A1C1E"/>
                </a:solidFill>
                <a:ea typeface="+mn-lt"/>
                <a:cs typeface="+mn-lt"/>
              </a:rPr>
              <a:t>, lai </a:t>
            </a:r>
            <a:r>
              <a:rPr lang="en-US" sz="2400" err="1">
                <a:solidFill>
                  <a:srgbClr val="1A1C1E"/>
                </a:solidFill>
                <a:ea typeface="+mn-lt"/>
                <a:cs typeface="+mn-lt"/>
              </a:rPr>
              <a:t>iterētu</a:t>
            </a:r>
            <a:r>
              <a:rPr lang="en-US" sz="2400">
                <a:solidFill>
                  <a:srgbClr val="1A1C1E"/>
                </a:solidFill>
                <a:ea typeface="+mn-lt"/>
                <a:cs typeface="+mn-lt"/>
              </a:rPr>
              <a:t> </a:t>
            </a:r>
            <a:r>
              <a:rPr lang="en-US" sz="2400" err="1">
                <a:solidFill>
                  <a:srgbClr val="1A1C1E"/>
                </a:solidFill>
                <a:ea typeface="+mn-lt"/>
                <a:cs typeface="+mn-lt"/>
              </a:rPr>
              <a:t>caur</a:t>
            </a:r>
            <a:r>
              <a:rPr lang="en-US" sz="2400">
                <a:solidFill>
                  <a:srgbClr val="1A1C1E"/>
                </a:solidFill>
                <a:ea typeface="+mn-lt"/>
                <a:cs typeface="+mn-lt"/>
              </a:rPr>
              <a:t> </a:t>
            </a:r>
            <a:r>
              <a:rPr lang="en-US" sz="2400" err="1">
                <a:solidFill>
                  <a:srgbClr val="1A1C1E"/>
                </a:solidFill>
                <a:ea typeface="+mn-lt"/>
                <a:cs typeface="+mn-lt"/>
              </a:rPr>
              <a:t>vārdnīcu</a:t>
            </a:r>
            <a:r>
              <a:rPr lang="en-US" sz="2400">
                <a:solidFill>
                  <a:srgbClr val="1A1C1E"/>
                </a:solidFill>
                <a:ea typeface="+mn-lt"/>
                <a:cs typeface="+mn-lt"/>
              </a:rPr>
              <a:t>.</a:t>
            </a:r>
          </a:p>
          <a:p>
            <a:pPr marL="0" indent="0">
              <a:buNone/>
            </a:pPr>
            <a:r>
              <a:rPr lang="en-US" sz="2400" b="1" err="1">
                <a:solidFill>
                  <a:srgbClr val="1A1C1E"/>
                </a:solidFill>
                <a:ea typeface="+mn-lt"/>
                <a:cs typeface="+mn-lt"/>
              </a:rPr>
              <a:t>Iterēšana</a:t>
            </a:r>
            <a:r>
              <a:rPr lang="en-US" sz="2400" b="1">
                <a:solidFill>
                  <a:srgbClr val="1A1C1E"/>
                </a:solidFill>
                <a:ea typeface="+mn-lt"/>
                <a:cs typeface="+mn-lt"/>
              </a:rPr>
              <a:t> </a:t>
            </a:r>
            <a:r>
              <a:rPr lang="en-US" sz="2400" b="1" err="1">
                <a:solidFill>
                  <a:srgbClr val="1A1C1E"/>
                </a:solidFill>
                <a:ea typeface="+mn-lt"/>
                <a:cs typeface="+mn-lt"/>
              </a:rPr>
              <a:t>caur</a:t>
            </a:r>
            <a:r>
              <a:rPr lang="en-US" sz="2400" b="1">
                <a:solidFill>
                  <a:srgbClr val="1A1C1E"/>
                </a:solidFill>
                <a:ea typeface="+mn-lt"/>
                <a:cs typeface="+mn-lt"/>
              </a:rPr>
              <a:t> </a:t>
            </a:r>
            <a:r>
              <a:rPr lang="en-US" sz="2400" b="1" err="1">
                <a:solidFill>
                  <a:srgbClr val="1A1C1E"/>
                </a:solidFill>
                <a:ea typeface="+mn-lt"/>
                <a:cs typeface="+mn-lt"/>
              </a:rPr>
              <a:t>atslēgām</a:t>
            </a:r>
            <a:r>
              <a:rPr lang="en-US" sz="2400" b="1">
                <a:solidFill>
                  <a:srgbClr val="1A1C1E"/>
                </a:solidFill>
                <a:ea typeface="+mn-lt"/>
                <a:cs typeface="+mn-lt"/>
              </a:rPr>
              <a:t>:</a:t>
            </a:r>
          </a:p>
          <a:p>
            <a:pPr marL="0" indent="0">
              <a:buNone/>
            </a:pPr>
            <a:endParaRPr lang="en-US" sz="2400" b="1">
              <a:solidFill>
                <a:srgbClr val="1A1C1E"/>
              </a:solidFill>
              <a:ea typeface="Calibri"/>
              <a:cs typeface="Calibri"/>
            </a:endParaRPr>
          </a:p>
          <a:p>
            <a:pPr marL="0" indent="0">
              <a:buNone/>
            </a:pPr>
            <a:endParaRPr lang="en-US" sz="2400" b="1">
              <a:solidFill>
                <a:srgbClr val="1A1C1E"/>
              </a:solidFill>
              <a:ea typeface="Calibri"/>
              <a:cs typeface="Calibri"/>
            </a:endParaRPr>
          </a:p>
          <a:p>
            <a:pPr marL="0" indent="0">
              <a:buNone/>
            </a:pPr>
            <a:r>
              <a:rPr lang="en-US" sz="2400" b="1" err="1">
                <a:solidFill>
                  <a:srgbClr val="1A1C1E"/>
                </a:solidFill>
                <a:ea typeface="+mn-lt"/>
                <a:cs typeface="+mn-lt"/>
              </a:rPr>
              <a:t>Iterēšana</a:t>
            </a:r>
            <a:r>
              <a:rPr lang="en-US" sz="2400" b="1">
                <a:solidFill>
                  <a:srgbClr val="1A1C1E"/>
                </a:solidFill>
                <a:ea typeface="+mn-lt"/>
                <a:cs typeface="+mn-lt"/>
              </a:rPr>
              <a:t> </a:t>
            </a:r>
            <a:r>
              <a:rPr lang="en-US" sz="2400" b="1" err="1">
                <a:solidFill>
                  <a:srgbClr val="1A1C1E"/>
                </a:solidFill>
                <a:ea typeface="+mn-lt"/>
                <a:cs typeface="+mn-lt"/>
              </a:rPr>
              <a:t>caur</a:t>
            </a:r>
            <a:r>
              <a:rPr lang="en-US" sz="2400" b="1">
                <a:solidFill>
                  <a:srgbClr val="1A1C1E"/>
                </a:solidFill>
                <a:ea typeface="+mn-lt"/>
                <a:cs typeface="+mn-lt"/>
              </a:rPr>
              <a:t> </a:t>
            </a:r>
            <a:r>
              <a:rPr lang="en-US" sz="2400" b="1" err="1">
                <a:solidFill>
                  <a:srgbClr val="1A1C1E"/>
                </a:solidFill>
                <a:ea typeface="+mn-lt"/>
                <a:cs typeface="+mn-lt"/>
              </a:rPr>
              <a:t>vērtībām</a:t>
            </a:r>
            <a:r>
              <a:rPr lang="en-US" sz="2400" b="1">
                <a:solidFill>
                  <a:srgbClr val="1A1C1E"/>
                </a:solidFill>
                <a:ea typeface="+mn-lt"/>
                <a:cs typeface="+mn-lt"/>
              </a:rPr>
              <a:t>:</a:t>
            </a:r>
            <a:endParaRPr lang="en-US" sz="2400"/>
          </a:p>
          <a:p>
            <a:pPr marL="0" indent="0">
              <a:buNone/>
            </a:pPr>
            <a:endParaRPr lang="en-US" sz="2400" b="1">
              <a:solidFill>
                <a:srgbClr val="1A1C1E"/>
              </a:solidFill>
              <a:ea typeface="Calibri"/>
              <a:cs typeface="Calibri"/>
            </a:endParaRPr>
          </a:p>
          <a:p>
            <a:pPr marL="0" indent="0">
              <a:buNone/>
            </a:pPr>
            <a:endParaRPr lang="en-US" sz="2400" b="1">
              <a:solidFill>
                <a:srgbClr val="1A1C1E"/>
              </a:solidFill>
              <a:ea typeface="Calibri"/>
              <a:cs typeface="Calibri"/>
            </a:endParaRPr>
          </a:p>
          <a:p>
            <a:pPr marL="0" indent="0">
              <a:buNone/>
            </a:pPr>
            <a:r>
              <a:rPr lang="en-US" sz="2400" b="1" err="1">
                <a:solidFill>
                  <a:srgbClr val="1A1C1E"/>
                </a:solidFill>
                <a:ea typeface="+mn-lt"/>
                <a:cs typeface="+mn-lt"/>
              </a:rPr>
              <a:t>Iterēšana</a:t>
            </a:r>
            <a:r>
              <a:rPr lang="en-US" sz="2400" b="1">
                <a:solidFill>
                  <a:srgbClr val="1A1C1E"/>
                </a:solidFill>
                <a:ea typeface="+mn-lt"/>
                <a:cs typeface="+mn-lt"/>
              </a:rPr>
              <a:t> </a:t>
            </a:r>
            <a:r>
              <a:rPr lang="en-US" sz="2400" b="1" err="1">
                <a:solidFill>
                  <a:srgbClr val="1A1C1E"/>
                </a:solidFill>
                <a:ea typeface="+mn-lt"/>
                <a:cs typeface="+mn-lt"/>
              </a:rPr>
              <a:t>caur</a:t>
            </a:r>
            <a:r>
              <a:rPr lang="en-US" sz="2400" b="1">
                <a:solidFill>
                  <a:srgbClr val="1A1C1E"/>
                </a:solidFill>
                <a:ea typeface="+mn-lt"/>
                <a:cs typeface="+mn-lt"/>
              </a:rPr>
              <a:t> </a:t>
            </a:r>
            <a:r>
              <a:rPr lang="en-US" sz="2400" b="1" err="1">
                <a:solidFill>
                  <a:srgbClr val="1A1C1E"/>
                </a:solidFill>
                <a:ea typeface="+mn-lt"/>
                <a:cs typeface="+mn-lt"/>
              </a:rPr>
              <a:t>atslēgu-vērtību</a:t>
            </a:r>
            <a:r>
              <a:rPr lang="en-US" sz="2400" b="1">
                <a:solidFill>
                  <a:srgbClr val="1A1C1E"/>
                </a:solidFill>
                <a:ea typeface="+mn-lt"/>
                <a:cs typeface="+mn-lt"/>
              </a:rPr>
              <a:t> </a:t>
            </a:r>
            <a:r>
              <a:rPr lang="en-US" sz="2400" b="1" err="1">
                <a:solidFill>
                  <a:srgbClr val="1A1C1E"/>
                </a:solidFill>
                <a:ea typeface="+mn-lt"/>
                <a:cs typeface="+mn-lt"/>
              </a:rPr>
              <a:t>pāriem</a:t>
            </a:r>
            <a:r>
              <a:rPr lang="en-US" sz="2400" b="1">
                <a:solidFill>
                  <a:srgbClr val="1A1C1E"/>
                </a:solidFill>
                <a:ea typeface="+mn-lt"/>
                <a:cs typeface="+mn-lt"/>
              </a:rPr>
              <a:t>:</a:t>
            </a:r>
            <a:endParaRPr lang="en-US" sz="2400"/>
          </a:p>
          <a:p>
            <a:pPr marL="0" indent="0">
              <a:buNone/>
            </a:pPr>
            <a:endParaRPr lang="en-US" sz="2400" b="1">
              <a:solidFill>
                <a:srgbClr val="1A1C1E"/>
              </a:solidFill>
              <a:ea typeface="Calibri"/>
              <a:cs typeface="Calibri"/>
            </a:endParaRPr>
          </a:p>
          <a:p>
            <a:pPr marL="0" indent="0">
              <a:buNone/>
            </a:pPr>
            <a:endParaRPr lang="en-US" sz="2400" b="1">
              <a:solidFill>
                <a:srgbClr val="1A1C1E"/>
              </a:solidFill>
              <a:ea typeface="Calibri"/>
              <a:cs typeface="Calibri"/>
            </a:endParaRPr>
          </a:p>
        </p:txBody>
      </p:sp>
      <p:pic>
        <p:nvPicPr>
          <p:cNvPr id="4" name="Picture 3">
            <a:extLst>
              <a:ext uri="{FF2B5EF4-FFF2-40B4-BE49-F238E27FC236}">
                <a16:creationId xmlns:a16="http://schemas.microsoft.com/office/drawing/2014/main" id="{8FAD2100-74C8-E588-CDF8-83BE8728039B}"/>
              </a:ext>
            </a:extLst>
          </p:cNvPr>
          <p:cNvPicPr>
            <a:picLocks noChangeAspect="1"/>
          </p:cNvPicPr>
          <p:nvPr/>
        </p:nvPicPr>
        <p:blipFill>
          <a:blip r:embed="rId2"/>
          <a:stretch>
            <a:fillRect/>
          </a:stretch>
        </p:blipFill>
        <p:spPr>
          <a:xfrm>
            <a:off x="470210" y="1955645"/>
            <a:ext cx="5908287" cy="604953"/>
          </a:xfrm>
          <a:prstGeom prst="rect">
            <a:avLst/>
          </a:prstGeom>
        </p:spPr>
      </p:pic>
      <p:pic>
        <p:nvPicPr>
          <p:cNvPr id="5" name="Picture 4">
            <a:extLst>
              <a:ext uri="{FF2B5EF4-FFF2-40B4-BE49-F238E27FC236}">
                <a16:creationId xmlns:a16="http://schemas.microsoft.com/office/drawing/2014/main" id="{D120A342-34A8-B453-D0B4-75C02561B9CC}"/>
              </a:ext>
            </a:extLst>
          </p:cNvPr>
          <p:cNvPicPr>
            <a:picLocks noChangeAspect="1"/>
          </p:cNvPicPr>
          <p:nvPr/>
        </p:nvPicPr>
        <p:blipFill>
          <a:blip r:embed="rId3"/>
          <a:stretch>
            <a:fillRect/>
          </a:stretch>
        </p:blipFill>
        <p:spPr>
          <a:xfrm>
            <a:off x="469165" y="3186577"/>
            <a:ext cx="3568622" cy="689284"/>
          </a:xfrm>
          <a:prstGeom prst="rect">
            <a:avLst/>
          </a:prstGeom>
        </p:spPr>
      </p:pic>
      <p:pic>
        <p:nvPicPr>
          <p:cNvPr id="6" name="Picture 5">
            <a:extLst>
              <a:ext uri="{FF2B5EF4-FFF2-40B4-BE49-F238E27FC236}">
                <a16:creationId xmlns:a16="http://schemas.microsoft.com/office/drawing/2014/main" id="{69A40167-AA5C-445D-6E07-40218AA60178}"/>
              </a:ext>
            </a:extLst>
          </p:cNvPr>
          <p:cNvPicPr>
            <a:picLocks noChangeAspect="1"/>
          </p:cNvPicPr>
          <p:nvPr/>
        </p:nvPicPr>
        <p:blipFill>
          <a:blip r:embed="rId4"/>
          <a:stretch>
            <a:fillRect/>
          </a:stretch>
        </p:blipFill>
        <p:spPr>
          <a:xfrm>
            <a:off x="466493" y="4701053"/>
            <a:ext cx="6621965" cy="838432"/>
          </a:xfrm>
          <a:prstGeom prst="rect">
            <a:avLst/>
          </a:prstGeom>
        </p:spPr>
      </p:pic>
    </p:spTree>
    <p:extLst>
      <p:ext uri="{BB962C8B-B14F-4D97-AF65-F5344CB8AC3E}">
        <p14:creationId xmlns:p14="http://schemas.microsoft.com/office/powerpoint/2010/main" val="189383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7A85D-02CE-7EC5-F413-59E38AE6357B}"/>
              </a:ext>
            </a:extLst>
          </p:cNvPr>
          <p:cNvSpPr>
            <a:spLocks noGrp="1"/>
          </p:cNvSpPr>
          <p:nvPr>
            <p:ph type="title"/>
          </p:nvPr>
        </p:nvSpPr>
        <p:spPr/>
        <p:txBody>
          <a:bodyPr/>
          <a:lstStyle/>
          <a:p>
            <a:r>
              <a:rPr lang="en-US" err="1">
                <a:cs typeface="Calibri Light"/>
              </a:rPr>
              <a:t>Praktiskais</a:t>
            </a:r>
            <a:r>
              <a:rPr lang="en-US">
                <a:cs typeface="Calibri Light"/>
              </a:rPr>
              <a:t> </a:t>
            </a:r>
            <a:r>
              <a:rPr lang="en-US" err="1">
                <a:cs typeface="Calibri Light"/>
              </a:rPr>
              <a:t>uzdevums</a:t>
            </a:r>
            <a:r>
              <a:rPr lang="en-US">
                <a:cs typeface="Calibri Light"/>
              </a:rPr>
              <a:t> </a:t>
            </a:r>
            <a:endParaRPr lang="en-US"/>
          </a:p>
        </p:txBody>
      </p:sp>
      <p:pic>
        <p:nvPicPr>
          <p:cNvPr id="4" name="Content Placeholder 3" descr="A screenshot of a computer screen&#10;&#10;Description automatically generated">
            <a:extLst>
              <a:ext uri="{FF2B5EF4-FFF2-40B4-BE49-F238E27FC236}">
                <a16:creationId xmlns:a16="http://schemas.microsoft.com/office/drawing/2014/main" id="{3AE8006D-C2E6-A219-011E-EAC468E10909}"/>
              </a:ext>
            </a:extLst>
          </p:cNvPr>
          <p:cNvPicPr>
            <a:picLocks noGrp="1" noChangeAspect="1"/>
          </p:cNvPicPr>
          <p:nvPr>
            <p:ph idx="1"/>
          </p:nvPr>
        </p:nvPicPr>
        <p:blipFill>
          <a:blip r:embed="rId2"/>
          <a:stretch>
            <a:fillRect/>
          </a:stretch>
        </p:blipFill>
        <p:spPr>
          <a:xfrm>
            <a:off x="403225" y="2461419"/>
            <a:ext cx="11385551" cy="2299607"/>
          </a:xfrm>
        </p:spPr>
      </p:pic>
    </p:spTree>
    <p:extLst>
      <p:ext uri="{BB962C8B-B14F-4D97-AF65-F5344CB8AC3E}">
        <p14:creationId xmlns:p14="http://schemas.microsoft.com/office/powerpoint/2010/main" val="157090347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59B91-C8BB-10B6-40E8-7F06A7DF939E}"/>
              </a:ext>
            </a:extLst>
          </p:cNvPr>
          <p:cNvSpPr>
            <a:spLocks noGrp="1"/>
          </p:cNvSpPr>
          <p:nvPr>
            <p:ph type="title"/>
          </p:nvPr>
        </p:nvSpPr>
        <p:spPr/>
        <p:txBody>
          <a:bodyPr/>
          <a:lstStyle/>
          <a:p>
            <a:r>
              <a:rPr lang="en-US" err="1">
                <a:ea typeface="Calibri Light"/>
                <a:cs typeface="Calibri Light"/>
              </a:rPr>
              <a:t>Praktiskie</a:t>
            </a:r>
            <a:r>
              <a:rPr lang="en-US">
                <a:ea typeface="Calibri Light"/>
                <a:cs typeface="Calibri Light"/>
              </a:rPr>
              <a:t> </a:t>
            </a:r>
            <a:r>
              <a:rPr lang="en-US" err="1">
                <a:ea typeface="Calibri Light"/>
                <a:cs typeface="Calibri Light"/>
              </a:rPr>
              <a:t>uzdevumi</a:t>
            </a:r>
            <a:endParaRPr lang="en-US" err="1"/>
          </a:p>
        </p:txBody>
      </p:sp>
      <p:sp>
        <p:nvSpPr>
          <p:cNvPr id="3" name="Content Placeholder 2">
            <a:extLst>
              <a:ext uri="{FF2B5EF4-FFF2-40B4-BE49-F238E27FC236}">
                <a16:creationId xmlns:a16="http://schemas.microsoft.com/office/drawing/2014/main" id="{604287B3-D2ED-FEFA-98B6-A9CC675EE25C}"/>
              </a:ext>
            </a:extLst>
          </p:cNvPr>
          <p:cNvSpPr>
            <a:spLocks noGrp="1"/>
          </p:cNvSpPr>
          <p:nvPr>
            <p:ph idx="1"/>
          </p:nvPr>
        </p:nvSpPr>
        <p:spPr/>
        <p:txBody>
          <a:bodyPr vert="horz" lIns="91440" tIns="45720" rIns="91440" bIns="45720" rtlCol="0" anchor="t">
            <a:normAutofit/>
          </a:bodyPr>
          <a:lstStyle/>
          <a:p>
            <a:pPr marL="0" indent="0">
              <a:buNone/>
            </a:pPr>
            <a:r>
              <a:rPr lang="en-US">
                <a:ea typeface="Calibri" panose="020F0502020204030204"/>
                <a:cs typeface="Calibri" panose="020F0502020204030204"/>
                <a:hlinkClick r:id="rId2"/>
              </a:rPr>
              <a:t>Uzdevumi caur GitHub</a:t>
            </a:r>
            <a:endParaRPr lang="en-US">
              <a:ea typeface="Calibri" panose="020F0502020204030204"/>
              <a:cs typeface="Calibri" panose="020F0502020204030204"/>
            </a:endParaRPr>
          </a:p>
        </p:txBody>
      </p:sp>
    </p:spTree>
    <p:extLst>
      <p:ext uri="{BB962C8B-B14F-4D97-AF65-F5344CB8AC3E}">
        <p14:creationId xmlns:p14="http://schemas.microsoft.com/office/powerpoint/2010/main" val="223859628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EAC88-E289-4ECC-1D4D-09FF0AD6E152}"/>
              </a:ext>
            </a:extLst>
          </p:cNvPr>
          <p:cNvSpPr>
            <a:spLocks noGrp="1"/>
          </p:cNvSpPr>
          <p:nvPr>
            <p:ph type="title"/>
          </p:nvPr>
        </p:nvSpPr>
        <p:spPr/>
        <p:txBody>
          <a:bodyPr/>
          <a:lstStyle/>
          <a:p>
            <a:r>
              <a:rPr lang="en-US">
                <a:ea typeface="Calibri Light"/>
                <a:cs typeface="Calibri Light"/>
              </a:rPr>
              <a:t>Web Scraping </a:t>
            </a:r>
            <a:r>
              <a:rPr lang="en-US" err="1">
                <a:ea typeface="Calibri Light"/>
                <a:cs typeface="Calibri Light"/>
              </a:rPr>
              <a:t>jeb</a:t>
            </a:r>
            <a:r>
              <a:rPr lang="en-US">
                <a:ea typeface="Calibri Light"/>
                <a:cs typeface="Calibri Light"/>
              </a:rPr>
              <a:t> </a:t>
            </a:r>
            <a:r>
              <a:rPr lang="en-US" err="1">
                <a:ea typeface="Calibri Light"/>
                <a:cs typeface="Calibri Light"/>
              </a:rPr>
              <a:t>rasmošana</a:t>
            </a:r>
            <a:r>
              <a:rPr lang="en-US">
                <a:ea typeface="Calibri Light"/>
                <a:cs typeface="Calibri Light"/>
              </a:rPr>
              <a:t>, </a:t>
            </a:r>
            <a:r>
              <a:rPr lang="en-US" err="1">
                <a:ea typeface="Calibri Light"/>
                <a:cs typeface="Calibri Light"/>
              </a:rPr>
              <a:t>izmantojot</a:t>
            </a:r>
            <a:r>
              <a:rPr lang="en-US">
                <a:ea typeface="Calibri Light"/>
                <a:cs typeface="Calibri Light"/>
              </a:rPr>
              <a:t> </a:t>
            </a:r>
            <a:r>
              <a:rPr lang="en-US" err="1">
                <a:ea typeface="Calibri Light"/>
                <a:cs typeface="Calibri Light"/>
              </a:rPr>
              <a:t>BeautifulSoup</a:t>
            </a:r>
            <a:r>
              <a:rPr lang="en-US">
                <a:ea typeface="Calibri Light"/>
                <a:cs typeface="Calibri Light"/>
              </a:rPr>
              <a:t> </a:t>
            </a:r>
            <a:r>
              <a:rPr lang="en-US" err="1">
                <a:ea typeface="Calibri Light"/>
                <a:cs typeface="Calibri Light"/>
              </a:rPr>
              <a:t>bibliotēku</a:t>
            </a:r>
            <a:endParaRPr lang="en-US" err="1"/>
          </a:p>
        </p:txBody>
      </p:sp>
      <p:sp>
        <p:nvSpPr>
          <p:cNvPr id="3" name="Content Placeholder 2">
            <a:extLst>
              <a:ext uri="{FF2B5EF4-FFF2-40B4-BE49-F238E27FC236}">
                <a16:creationId xmlns:a16="http://schemas.microsoft.com/office/drawing/2014/main" id="{E400591A-2EAE-C332-4B79-D7352A827085}"/>
              </a:ext>
            </a:extLst>
          </p:cNvPr>
          <p:cNvSpPr>
            <a:spLocks noGrp="1"/>
          </p:cNvSpPr>
          <p:nvPr>
            <p:ph idx="1"/>
          </p:nvPr>
        </p:nvSpPr>
        <p:spPr/>
        <p:txBody>
          <a:bodyPr vert="horz" lIns="91440" tIns="45720" rIns="91440" bIns="45720" rtlCol="0" anchor="t">
            <a:normAutofit/>
          </a:bodyPr>
          <a:lstStyle/>
          <a:p>
            <a:pPr marL="0" indent="0">
              <a:buNone/>
            </a:pPr>
            <a:r>
              <a:rPr lang="en-US">
                <a:ea typeface="Calibri"/>
                <a:cs typeface="Calibri"/>
              </a:rPr>
              <a:t>Web scraping </a:t>
            </a:r>
            <a:r>
              <a:rPr lang="en-US" err="1">
                <a:ea typeface="Calibri"/>
                <a:cs typeface="Calibri"/>
              </a:rPr>
              <a:t>jeb</a:t>
            </a:r>
            <a:r>
              <a:rPr lang="en-US">
                <a:ea typeface="Calibri"/>
                <a:cs typeface="Calibri"/>
              </a:rPr>
              <a:t> web </a:t>
            </a:r>
            <a:r>
              <a:rPr lang="en-US" err="1">
                <a:ea typeface="Calibri"/>
                <a:cs typeface="Calibri"/>
              </a:rPr>
              <a:t>rasmošana</a:t>
            </a:r>
            <a:r>
              <a:rPr lang="en-US">
                <a:ea typeface="Calibri"/>
                <a:cs typeface="Calibri"/>
              </a:rPr>
              <a:t> </a:t>
            </a:r>
            <a:r>
              <a:rPr lang="en-US" err="1">
                <a:ea typeface="Calibri"/>
                <a:cs typeface="Calibri"/>
              </a:rPr>
              <a:t>ir</a:t>
            </a:r>
            <a:r>
              <a:rPr lang="en-US">
                <a:ea typeface="Calibri"/>
                <a:cs typeface="Calibri"/>
              </a:rPr>
              <a:t> process, </a:t>
            </a:r>
            <a:r>
              <a:rPr lang="en-US" err="1">
                <a:ea typeface="Calibri"/>
                <a:cs typeface="Calibri"/>
              </a:rPr>
              <a:t>kurā</a:t>
            </a:r>
            <a:r>
              <a:rPr lang="en-US">
                <a:ea typeface="Calibri"/>
                <a:cs typeface="Calibri"/>
              </a:rPr>
              <a:t> </a:t>
            </a:r>
            <a:r>
              <a:rPr lang="en-US" err="1">
                <a:ea typeface="Calibri"/>
                <a:cs typeface="Calibri"/>
              </a:rPr>
              <a:t>automātiski</a:t>
            </a:r>
            <a:r>
              <a:rPr lang="en-US">
                <a:ea typeface="Calibri"/>
                <a:cs typeface="Calibri"/>
              </a:rPr>
              <a:t> </a:t>
            </a:r>
            <a:r>
              <a:rPr lang="en-US" err="1">
                <a:ea typeface="Calibri"/>
                <a:cs typeface="Calibri"/>
              </a:rPr>
              <a:t>iegūst</a:t>
            </a:r>
            <a:r>
              <a:rPr lang="en-US">
                <a:ea typeface="Calibri"/>
                <a:cs typeface="Calibri"/>
              </a:rPr>
              <a:t> </a:t>
            </a:r>
            <a:r>
              <a:rPr lang="en-US" err="1">
                <a:ea typeface="Calibri"/>
                <a:cs typeface="Calibri"/>
              </a:rPr>
              <a:t>informāciju</a:t>
            </a:r>
            <a:r>
              <a:rPr lang="en-US">
                <a:ea typeface="Calibri"/>
                <a:cs typeface="Calibri"/>
              </a:rPr>
              <a:t> no </a:t>
            </a:r>
            <a:r>
              <a:rPr lang="en-US" err="1">
                <a:ea typeface="Calibri"/>
                <a:cs typeface="Calibri"/>
              </a:rPr>
              <a:t>tīmekļa</a:t>
            </a:r>
            <a:r>
              <a:rPr lang="en-US">
                <a:ea typeface="Calibri"/>
                <a:cs typeface="Calibri"/>
              </a:rPr>
              <a:t> </a:t>
            </a:r>
            <a:r>
              <a:rPr lang="en-US" err="1">
                <a:ea typeface="Calibri"/>
                <a:cs typeface="Calibri"/>
              </a:rPr>
              <a:t>vietnēm</a:t>
            </a:r>
            <a:r>
              <a:rPr lang="en-US">
                <a:ea typeface="Calibri"/>
                <a:cs typeface="Calibri"/>
              </a:rPr>
              <a:t>. Tas </a:t>
            </a:r>
            <a:r>
              <a:rPr lang="en-US" err="1">
                <a:ea typeface="Calibri"/>
                <a:cs typeface="Calibri"/>
              </a:rPr>
              <a:t>ir</a:t>
            </a:r>
            <a:r>
              <a:rPr lang="en-US">
                <a:ea typeface="Calibri"/>
                <a:cs typeface="Calibri"/>
              </a:rPr>
              <a:t> </a:t>
            </a:r>
            <a:r>
              <a:rPr lang="en-US" err="1">
                <a:ea typeface="Calibri"/>
                <a:cs typeface="Calibri"/>
              </a:rPr>
              <a:t>noderīgs</a:t>
            </a:r>
            <a:r>
              <a:rPr lang="en-US">
                <a:ea typeface="Calibri"/>
                <a:cs typeface="Calibri"/>
              </a:rPr>
              <a:t> </a:t>
            </a:r>
            <a:r>
              <a:rPr lang="en-US" err="1">
                <a:ea typeface="Calibri"/>
                <a:cs typeface="Calibri"/>
              </a:rPr>
              <a:t>rīks</a:t>
            </a:r>
            <a:r>
              <a:rPr lang="en-US">
                <a:ea typeface="Calibri"/>
                <a:cs typeface="Calibri"/>
              </a:rPr>
              <a:t> datu </a:t>
            </a:r>
            <a:r>
              <a:rPr lang="en-US" err="1">
                <a:ea typeface="Calibri"/>
                <a:cs typeface="Calibri"/>
              </a:rPr>
              <a:t>vākšanai</a:t>
            </a:r>
            <a:r>
              <a:rPr lang="en-US">
                <a:ea typeface="Calibri"/>
                <a:cs typeface="Calibri"/>
              </a:rPr>
              <a:t>, </a:t>
            </a:r>
            <a:r>
              <a:rPr lang="en-US" err="1">
                <a:ea typeface="Calibri"/>
                <a:cs typeface="Calibri"/>
              </a:rPr>
              <a:t>tirgus</a:t>
            </a:r>
            <a:r>
              <a:rPr lang="en-US">
                <a:ea typeface="Calibri"/>
                <a:cs typeface="Calibri"/>
              </a:rPr>
              <a:t> </a:t>
            </a:r>
            <a:r>
              <a:rPr lang="en-US" err="1">
                <a:ea typeface="Calibri"/>
                <a:cs typeface="Calibri"/>
              </a:rPr>
              <a:t>izpētei</a:t>
            </a:r>
            <a:r>
              <a:rPr lang="en-US">
                <a:ea typeface="Calibri"/>
                <a:cs typeface="Calibri"/>
              </a:rPr>
              <a:t>, </a:t>
            </a:r>
            <a:r>
              <a:rPr lang="en-US" err="1">
                <a:ea typeface="Calibri"/>
                <a:cs typeface="Calibri"/>
              </a:rPr>
              <a:t>satura</a:t>
            </a:r>
            <a:r>
              <a:rPr lang="en-US">
                <a:ea typeface="Calibri"/>
                <a:cs typeface="Calibri"/>
              </a:rPr>
              <a:t> </a:t>
            </a:r>
            <a:r>
              <a:rPr lang="en-US" err="1">
                <a:ea typeface="Calibri"/>
                <a:cs typeface="Calibri"/>
              </a:rPr>
              <a:t>apkopošanai</a:t>
            </a:r>
            <a:r>
              <a:rPr lang="en-US">
                <a:ea typeface="Calibri"/>
                <a:cs typeface="Calibri"/>
              </a:rPr>
              <a:t> un </a:t>
            </a:r>
            <a:r>
              <a:rPr lang="en-US" err="1">
                <a:ea typeface="Calibri"/>
                <a:cs typeface="Calibri"/>
              </a:rPr>
              <a:t>daudz</a:t>
            </a:r>
            <a:r>
              <a:rPr lang="en-US">
                <a:ea typeface="Calibri"/>
                <a:cs typeface="Calibri"/>
              </a:rPr>
              <a:t> </a:t>
            </a:r>
            <a:r>
              <a:rPr lang="en-US" err="1">
                <a:ea typeface="Calibri"/>
                <a:cs typeface="Calibri"/>
              </a:rPr>
              <a:t>kam</a:t>
            </a:r>
            <a:r>
              <a:rPr lang="en-US">
                <a:ea typeface="Calibri"/>
                <a:cs typeface="Calibri"/>
              </a:rPr>
              <a:t> </a:t>
            </a:r>
            <a:r>
              <a:rPr lang="en-US" err="1">
                <a:ea typeface="Calibri"/>
                <a:cs typeface="Calibri"/>
              </a:rPr>
              <a:t>citam</a:t>
            </a:r>
            <a:r>
              <a:rPr lang="en-US">
                <a:ea typeface="Calibri"/>
                <a:cs typeface="Calibri"/>
              </a:rPr>
              <a:t>. Beautiful Soup </a:t>
            </a:r>
            <a:r>
              <a:rPr lang="en-US" err="1">
                <a:ea typeface="Calibri"/>
                <a:cs typeface="Calibri"/>
              </a:rPr>
              <a:t>ir</a:t>
            </a:r>
            <a:r>
              <a:rPr lang="en-US">
                <a:ea typeface="Calibri"/>
                <a:cs typeface="Calibri"/>
              </a:rPr>
              <a:t> Python </a:t>
            </a:r>
            <a:r>
              <a:rPr lang="en-US" err="1">
                <a:ea typeface="Calibri"/>
                <a:cs typeface="Calibri"/>
              </a:rPr>
              <a:t>bibliotēka</a:t>
            </a:r>
            <a:r>
              <a:rPr lang="en-US">
                <a:ea typeface="Calibri"/>
                <a:cs typeface="Calibri"/>
              </a:rPr>
              <a:t>, kas </a:t>
            </a:r>
            <a:r>
              <a:rPr lang="en-US" err="1">
                <a:ea typeface="Calibri"/>
                <a:cs typeface="Calibri"/>
              </a:rPr>
              <a:t>padara</a:t>
            </a:r>
            <a:r>
              <a:rPr lang="en-US">
                <a:ea typeface="Calibri"/>
                <a:cs typeface="Calibri"/>
              </a:rPr>
              <a:t> HTML un XML datu </a:t>
            </a:r>
            <a:r>
              <a:rPr lang="en-US" err="1">
                <a:ea typeface="Calibri"/>
                <a:cs typeface="Calibri"/>
              </a:rPr>
              <a:t>parsēšanu</a:t>
            </a:r>
            <a:r>
              <a:rPr lang="en-US">
                <a:ea typeface="Calibri"/>
                <a:cs typeface="Calibri"/>
              </a:rPr>
              <a:t> un </a:t>
            </a:r>
            <a:r>
              <a:rPr lang="en-US" err="1">
                <a:ea typeface="Calibri"/>
                <a:cs typeface="Calibri"/>
              </a:rPr>
              <a:t>navigāciju</a:t>
            </a:r>
            <a:r>
              <a:rPr lang="en-US">
                <a:ea typeface="Calibri"/>
                <a:cs typeface="Calibri"/>
              </a:rPr>
              <a:t> </a:t>
            </a:r>
            <a:r>
              <a:rPr lang="en-US" err="1">
                <a:ea typeface="Calibri"/>
                <a:cs typeface="Calibri"/>
              </a:rPr>
              <a:t>tajos</a:t>
            </a:r>
            <a:r>
              <a:rPr lang="en-US">
                <a:ea typeface="Calibri"/>
                <a:cs typeface="Calibri"/>
              </a:rPr>
              <a:t> </a:t>
            </a:r>
            <a:r>
              <a:rPr lang="en-US" err="1">
                <a:ea typeface="Calibri"/>
                <a:cs typeface="Calibri"/>
              </a:rPr>
              <a:t>vienkāršu</a:t>
            </a:r>
            <a:r>
              <a:rPr lang="en-US">
                <a:ea typeface="Calibri"/>
                <a:cs typeface="Calibri"/>
              </a:rPr>
              <a:t> un </a:t>
            </a:r>
            <a:r>
              <a:rPr lang="en-US" err="1">
                <a:ea typeface="Calibri"/>
                <a:cs typeface="Calibri"/>
              </a:rPr>
              <a:t>intuitīvu</a:t>
            </a:r>
            <a:r>
              <a:rPr lang="en-US">
                <a:ea typeface="Calibri"/>
                <a:cs typeface="Calibri"/>
              </a:rPr>
              <a:t>.</a:t>
            </a:r>
            <a:endParaRPr lang="en-US"/>
          </a:p>
        </p:txBody>
      </p:sp>
    </p:spTree>
    <p:extLst>
      <p:ext uri="{BB962C8B-B14F-4D97-AF65-F5344CB8AC3E}">
        <p14:creationId xmlns:p14="http://schemas.microsoft.com/office/powerpoint/2010/main" val="186489372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556F5-7F96-D21D-F23D-59989DDB5524}"/>
              </a:ext>
            </a:extLst>
          </p:cNvPr>
          <p:cNvSpPr>
            <a:spLocks noGrp="1"/>
          </p:cNvSpPr>
          <p:nvPr>
            <p:ph type="title"/>
          </p:nvPr>
        </p:nvSpPr>
        <p:spPr/>
        <p:txBody>
          <a:bodyPr/>
          <a:lstStyle/>
          <a:p>
            <a:r>
              <a:rPr lang="en-US" err="1">
                <a:ea typeface="Calibri Light"/>
                <a:cs typeface="Calibri Light"/>
              </a:rPr>
              <a:t>Pirms</a:t>
            </a:r>
            <a:r>
              <a:rPr lang="en-US">
                <a:ea typeface="Calibri Light"/>
                <a:cs typeface="Calibri Light"/>
              </a:rPr>
              <a:t> </a:t>
            </a:r>
            <a:r>
              <a:rPr lang="en-US" err="1">
                <a:ea typeface="Calibri Light"/>
                <a:cs typeface="Calibri Light"/>
              </a:rPr>
              <a:t>sākt</a:t>
            </a:r>
            <a:r>
              <a:rPr lang="en-US">
                <a:ea typeface="Calibri Light"/>
                <a:cs typeface="Calibri Light"/>
              </a:rPr>
              <a:t> </a:t>
            </a:r>
            <a:r>
              <a:rPr lang="en-US" err="1">
                <a:ea typeface="Calibri Light"/>
                <a:cs typeface="Calibri Light"/>
              </a:rPr>
              <a:t>rasmot</a:t>
            </a:r>
            <a:r>
              <a:rPr lang="en-US">
                <a:ea typeface="Calibri Light"/>
                <a:cs typeface="Calibri Light"/>
              </a:rPr>
              <a:t>, </a:t>
            </a:r>
            <a:r>
              <a:rPr lang="en-US" err="1">
                <a:ea typeface="Calibri Light"/>
                <a:cs typeface="Calibri Light"/>
              </a:rPr>
              <a:t>ir</a:t>
            </a:r>
            <a:r>
              <a:rPr lang="en-US">
                <a:ea typeface="Calibri Light"/>
                <a:cs typeface="Calibri Light"/>
              </a:rPr>
              <a:t> </a:t>
            </a:r>
            <a:r>
              <a:rPr lang="en-US" err="1">
                <a:ea typeface="Calibri Light"/>
                <a:cs typeface="Calibri Light"/>
              </a:rPr>
              <a:t>jāuzstāda</a:t>
            </a:r>
            <a:r>
              <a:rPr lang="en-US">
                <a:ea typeface="Calibri Light"/>
                <a:cs typeface="Calibri Light"/>
              </a:rPr>
              <a:t> </a:t>
            </a:r>
            <a:r>
              <a:rPr lang="en-US" err="1">
                <a:ea typeface="Calibri Light"/>
                <a:cs typeface="Calibri Light"/>
              </a:rPr>
              <a:t>BeautifulSoup</a:t>
            </a:r>
            <a:endParaRPr lang="en-US" err="1"/>
          </a:p>
        </p:txBody>
      </p:sp>
      <p:sp>
        <p:nvSpPr>
          <p:cNvPr id="3" name="Content Placeholder 2">
            <a:extLst>
              <a:ext uri="{FF2B5EF4-FFF2-40B4-BE49-F238E27FC236}">
                <a16:creationId xmlns:a16="http://schemas.microsoft.com/office/drawing/2014/main" id="{D91C97EC-5762-5BCD-2C31-ABBA0909414C}"/>
              </a:ext>
            </a:extLst>
          </p:cNvPr>
          <p:cNvSpPr>
            <a:spLocks noGrp="1"/>
          </p:cNvSpPr>
          <p:nvPr>
            <p:ph idx="1"/>
          </p:nvPr>
        </p:nvSpPr>
        <p:spPr/>
        <p:txBody>
          <a:bodyPr vert="horz" lIns="91440" tIns="45720" rIns="91440" bIns="45720" rtlCol="0" anchor="t">
            <a:normAutofit/>
          </a:bodyPr>
          <a:lstStyle/>
          <a:p>
            <a:pPr marL="0" indent="0">
              <a:buNone/>
            </a:pPr>
            <a:r>
              <a:rPr lang="en-US" err="1">
                <a:ea typeface="Calibri"/>
                <a:cs typeface="Calibri"/>
              </a:rPr>
              <a:t>Uzstādīšana</a:t>
            </a:r>
            <a:r>
              <a:rPr lang="en-US">
                <a:ea typeface="Calibri"/>
                <a:cs typeface="Calibri"/>
              </a:rPr>
              <a:t> (</a:t>
            </a:r>
            <a:r>
              <a:rPr lang="en-US" err="1">
                <a:ea typeface="Calibri"/>
                <a:cs typeface="Calibri"/>
              </a:rPr>
              <a:t>terminālī</a:t>
            </a:r>
            <a:r>
              <a:rPr lang="en-US">
                <a:ea typeface="Calibri"/>
                <a:cs typeface="Calibri"/>
              </a:rPr>
              <a:t>):</a:t>
            </a:r>
            <a:endParaRPr lang="en-US"/>
          </a:p>
          <a:p>
            <a:pPr marL="0" indent="0">
              <a:buNone/>
            </a:pPr>
            <a:endParaRPr lang="en-US">
              <a:ea typeface="Calibri"/>
              <a:cs typeface="Calibri"/>
            </a:endParaRPr>
          </a:p>
          <a:p>
            <a:pPr marL="0" indent="0">
              <a:buNone/>
            </a:pPr>
            <a:r>
              <a:rPr lang="en-US">
                <a:ea typeface="Calibri"/>
                <a:cs typeface="Calibri"/>
              </a:rPr>
              <a:t> pip install beautifulsoup4</a:t>
            </a:r>
          </a:p>
          <a:p>
            <a:pPr marL="0" indent="0">
              <a:buNone/>
            </a:pPr>
            <a:endParaRPr lang="en-US">
              <a:ea typeface="Calibri"/>
              <a:cs typeface="Calibri"/>
            </a:endParaRPr>
          </a:p>
          <a:p>
            <a:pPr marL="0" indent="0">
              <a:buNone/>
            </a:pPr>
            <a:r>
              <a:rPr lang="en-US">
                <a:ea typeface="Calibri"/>
                <a:cs typeface="Calibri"/>
              </a:rPr>
              <a:t>Vai (ja </a:t>
            </a:r>
            <a:r>
              <a:rPr lang="en-US" err="1">
                <a:ea typeface="Calibri"/>
                <a:cs typeface="Calibri"/>
              </a:rPr>
              <a:t>pirmais</a:t>
            </a:r>
            <a:r>
              <a:rPr lang="en-US">
                <a:ea typeface="Calibri"/>
                <a:cs typeface="Calibri"/>
              </a:rPr>
              <a:t> </a:t>
            </a:r>
            <a:r>
              <a:rPr lang="en-US" err="1">
                <a:ea typeface="Calibri"/>
                <a:cs typeface="Calibri"/>
              </a:rPr>
              <a:t>nestrādā</a:t>
            </a:r>
            <a:r>
              <a:rPr lang="en-US">
                <a:ea typeface="Calibri"/>
                <a:cs typeface="Calibri"/>
              </a:rPr>
              <a:t>):</a:t>
            </a:r>
          </a:p>
          <a:p>
            <a:pPr marL="0" indent="0">
              <a:buNone/>
            </a:pPr>
            <a:endParaRPr lang="en-US">
              <a:ea typeface="Calibri"/>
              <a:cs typeface="Calibri"/>
            </a:endParaRPr>
          </a:p>
          <a:p>
            <a:pPr marL="0" indent="0">
              <a:buNone/>
            </a:pPr>
            <a:r>
              <a:rPr lang="en-US">
                <a:ea typeface="Calibri"/>
                <a:cs typeface="Calibri"/>
              </a:rPr>
              <a:t> py –m pip install beautifulsoup4</a:t>
            </a:r>
          </a:p>
        </p:txBody>
      </p:sp>
    </p:spTree>
    <p:extLst>
      <p:ext uri="{BB962C8B-B14F-4D97-AF65-F5344CB8AC3E}">
        <p14:creationId xmlns:p14="http://schemas.microsoft.com/office/powerpoint/2010/main" val="13652450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D186E-1A5C-D9AC-01E7-7EFE236514E4}"/>
              </a:ext>
            </a:extLst>
          </p:cNvPr>
          <p:cNvSpPr>
            <a:spLocks noGrp="1"/>
          </p:cNvSpPr>
          <p:nvPr>
            <p:ph type="title"/>
          </p:nvPr>
        </p:nvSpPr>
        <p:spPr/>
        <p:txBody>
          <a:bodyPr/>
          <a:lstStyle/>
          <a:p>
            <a:r>
              <a:rPr lang="en-US">
                <a:ea typeface="Calibri Light"/>
                <a:cs typeface="Calibri Light"/>
              </a:rPr>
              <a:t>HTML </a:t>
            </a:r>
            <a:r>
              <a:rPr lang="en-US" err="1">
                <a:ea typeface="Calibri Light"/>
                <a:cs typeface="Calibri Light"/>
              </a:rPr>
              <a:t>dokumenta</a:t>
            </a:r>
            <a:r>
              <a:rPr lang="en-US">
                <a:ea typeface="Calibri Light"/>
                <a:cs typeface="Calibri Light"/>
              </a:rPr>
              <a:t> </a:t>
            </a:r>
            <a:r>
              <a:rPr lang="en-US" err="1">
                <a:ea typeface="Calibri Light"/>
                <a:cs typeface="Calibri Light"/>
              </a:rPr>
              <a:t>parsēšana</a:t>
            </a:r>
            <a:endParaRPr lang="en-US" err="1"/>
          </a:p>
        </p:txBody>
      </p:sp>
      <p:sp>
        <p:nvSpPr>
          <p:cNvPr id="3" name="Content Placeholder 2">
            <a:extLst>
              <a:ext uri="{FF2B5EF4-FFF2-40B4-BE49-F238E27FC236}">
                <a16:creationId xmlns:a16="http://schemas.microsoft.com/office/drawing/2014/main" id="{BB786824-6501-C0C3-05EA-A53DAB1285D6}"/>
              </a:ext>
            </a:extLst>
          </p:cNvPr>
          <p:cNvSpPr>
            <a:spLocks noGrp="1"/>
          </p:cNvSpPr>
          <p:nvPr>
            <p:ph idx="1"/>
          </p:nvPr>
        </p:nvSpPr>
        <p:spPr/>
        <p:txBody>
          <a:bodyPr vert="horz" lIns="91440" tIns="45720" rIns="91440" bIns="45720" rtlCol="0" anchor="t">
            <a:normAutofit fontScale="92500" lnSpcReduction="20000"/>
          </a:bodyPr>
          <a:lstStyle/>
          <a:p>
            <a:pPr marL="0" indent="0">
              <a:buNone/>
            </a:pPr>
            <a:r>
              <a:rPr lang="en-US" err="1">
                <a:ea typeface="Calibri" panose="020F0502020204030204"/>
                <a:cs typeface="Calibri" panose="020F0502020204030204"/>
              </a:rPr>
              <a:t>Pieņemsim</a:t>
            </a:r>
            <a:r>
              <a:rPr lang="en-US">
                <a:ea typeface="Calibri" panose="020F0502020204030204"/>
                <a:cs typeface="Calibri" panose="020F0502020204030204"/>
              </a:rPr>
              <a:t>, ka mums </a:t>
            </a:r>
            <a:r>
              <a:rPr lang="en-US" err="1">
                <a:ea typeface="Calibri" panose="020F0502020204030204"/>
                <a:cs typeface="Calibri" panose="020F0502020204030204"/>
              </a:rPr>
              <a:t>ir</a:t>
            </a:r>
            <a:r>
              <a:rPr lang="en-US">
                <a:ea typeface="Calibri" panose="020F0502020204030204"/>
                <a:cs typeface="Calibri" panose="020F0502020204030204"/>
              </a:rPr>
              <a:t> </a:t>
            </a:r>
            <a:r>
              <a:rPr lang="en-US" err="1">
                <a:ea typeface="Calibri" panose="020F0502020204030204"/>
                <a:cs typeface="Calibri" panose="020F0502020204030204"/>
              </a:rPr>
              <a:t>šāds</a:t>
            </a:r>
            <a:r>
              <a:rPr lang="en-US">
                <a:ea typeface="Calibri" panose="020F0502020204030204"/>
                <a:cs typeface="Calibri" panose="020F0502020204030204"/>
              </a:rPr>
              <a:t> html </a:t>
            </a:r>
            <a:r>
              <a:rPr lang="en-US" err="1">
                <a:ea typeface="Calibri" panose="020F0502020204030204"/>
                <a:cs typeface="Calibri" panose="020F0502020204030204"/>
              </a:rPr>
              <a:t>kods</a:t>
            </a:r>
            <a:r>
              <a:rPr lang="en-US">
                <a:ea typeface="Calibri" panose="020F0502020204030204"/>
                <a:cs typeface="Calibri" panose="020F0502020204030204"/>
              </a:rPr>
              <a:t>: </a:t>
            </a:r>
            <a:br>
              <a:rPr lang="en-US">
                <a:ea typeface="Calibri" panose="020F0502020204030204"/>
                <a:cs typeface="Calibri" panose="020F0502020204030204"/>
              </a:rPr>
            </a:br>
            <a:endParaRPr lang="en-US"/>
          </a:p>
          <a:p>
            <a:pPr marL="0" indent="0">
              <a:spcBef>
                <a:spcPts val="100"/>
              </a:spcBef>
              <a:buNone/>
            </a:pPr>
            <a:r>
              <a:rPr lang="en-US" err="1">
                <a:ea typeface="Calibri"/>
                <a:cs typeface="Calibri"/>
              </a:rPr>
              <a:t>html_doc</a:t>
            </a:r>
            <a:r>
              <a:rPr lang="en-US">
                <a:ea typeface="Calibri"/>
                <a:cs typeface="Calibri"/>
              </a:rPr>
              <a:t> = """ </a:t>
            </a:r>
          </a:p>
          <a:p>
            <a:pPr marL="0" indent="0">
              <a:spcBef>
                <a:spcPts val="100"/>
              </a:spcBef>
              <a:buNone/>
            </a:pPr>
            <a:r>
              <a:rPr lang="en-US">
                <a:ea typeface="Calibri"/>
                <a:cs typeface="Calibri"/>
              </a:rPr>
              <a:t>&lt;html&gt;&lt;head&gt;&lt;title&gt;</a:t>
            </a:r>
            <a:r>
              <a:rPr lang="en-US" err="1">
                <a:ea typeface="Calibri"/>
                <a:cs typeface="Calibri"/>
              </a:rPr>
              <a:t>Mājas</a:t>
            </a:r>
            <a:r>
              <a:rPr lang="en-US">
                <a:ea typeface="Calibri"/>
                <a:cs typeface="Calibri"/>
              </a:rPr>
              <a:t> </a:t>
            </a:r>
            <a:r>
              <a:rPr lang="en-US" err="1">
                <a:ea typeface="Calibri"/>
                <a:cs typeface="Calibri"/>
              </a:rPr>
              <a:t>lapa</a:t>
            </a:r>
            <a:r>
              <a:rPr lang="en-US">
                <a:ea typeface="Calibri"/>
                <a:cs typeface="Calibri"/>
              </a:rPr>
              <a:t>&lt;/title&gt;&lt;/head&gt;</a:t>
            </a:r>
          </a:p>
          <a:p>
            <a:pPr marL="0" indent="0">
              <a:spcBef>
                <a:spcPts val="100"/>
              </a:spcBef>
              <a:buNone/>
            </a:pPr>
            <a:r>
              <a:rPr lang="en-US">
                <a:ea typeface="Calibri"/>
                <a:cs typeface="Calibri"/>
              </a:rPr>
              <a:t>&lt;body&gt;</a:t>
            </a:r>
          </a:p>
          <a:p>
            <a:pPr marL="0" indent="0">
              <a:spcBef>
                <a:spcPts val="100"/>
              </a:spcBef>
              <a:buNone/>
            </a:pPr>
            <a:r>
              <a:rPr lang="en-US">
                <a:ea typeface="Calibri"/>
                <a:cs typeface="Calibri"/>
              </a:rPr>
              <a:t>&lt;p class="</a:t>
            </a:r>
            <a:r>
              <a:rPr lang="en-US" err="1">
                <a:ea typeface="Calibri"/>
                <a:cs typeface="Calibri"/>
              </a:rPr>
              <a:t>ievads</a:t>
            </a:r>
            <a:r>
              <a:rPr lang="en-US">
                <a:ea typeface="Calibri"/>
                <a:cs typeface="Calibri"/>
              </a:rPr>
              <a:t>"&gt;</a:t>
            </a:r>
            <a:r>
              <a:rPr lang="en-US" err="1">
                <a:ea typeface="Calibri"/>
                <a:cs typeface="Calibri"/>
              </a:rPr>
              <a:t>Šis</a:t>
            </a:r>
            <a:r>
              <a:rPr lang="en-US">
                <a:ea typeface="Calibri"/>
                <a:cs typeface="Calibri"/>
              </a:rPr>
              <a:t> </a:t>
            </a:r>
            <a:r>
              <a:rPr lang="en-US" err="1">
                <a:ea typeface="Calibri"/>
                <a:cs typeface="Calibri"/>
              </a:rPr>
              <a:t>ir</a:t>
            </a:r>
            <a:r>
              <a:rPr lang="en-US">
                <a:ea typeface="Calibri"/>
                <a:cs typeface="Calibri"/>
              </a:rPr>
              <a:t> &lt;b&gt;</a:t>
            </a:r>
            <a:r>
              <a:rPr lang="en-US" err="1">
                <a:ea typeface="Calibri"/>
                <a:cs typeface="Calibri"/>
              </a:rPr>
              <a:t>ievads</a:t>
            </a:r>
            <a:r>
              <a:rPr lang="en-US">
                <a:ea typeface="Calibri"/>
                <a:cs typeface="Calibri"/>
              </a:rPr>
              <a:t>&lt;/b&gt; par web scraping.&lt;/p&gt; </a:t>
            </a:r>
          </a:p>
          <a:p>
            <a:pPr marL="0" indent="0">
              <a:spcBef>
                <a:spcPts val="100"/>
              </a:spcBef>
              <a:buNone/>
            </a:pPr>
            <a:r>
              <a:rPr lang="en-US">
                <a:ea typeface="Calibri"/>
                <a:cs typeface="Calibri"/>
              </a:rPr>
              <a:t>&lt;</a:t>
            </a:r>
            <a:r>
              <a:rPr lang="en-US" err="1">
                <a:ea typeface="Calibri"/>
                <a:cs typeface="Calibri"/>
              </a:rPr>
              <a:t>ul</a:t>
            </a:r>
            <a:r>
              <a:rPr lang="en-US">
                <a:ea typeface="Calibri"/>
                <a:cs typeface="Calibri"/>
              </a:rPr>
              <a:t> id="</a:t>
            </a:r>
            <a:r>
              <a:rPr lang="en-US" err="1">
                <a:ea typeface="Calibri"/>
                <a:cs typeface="Calibri"/>
              </a:rPr>
              <a:t>saraksts</a:t>
            </a:r>
            <a:r>
              <a:rPr lang="en-US">
                <a:ea typeface="Calibri"/>
                <a:cs typeface="Calibri"/>
              </a:rPr>
              <a:t>"&gt; </a:t>
            </a:r>
          </a:p>
          <a:p>
            <a:pPr marL="0" indent="0">
              <a:spcBef>
                <a:spcPts val="100"/>
              </a:spcBef>
              <a:buNone/>
            </a:pPr>
            <a:r>
              <a:rPr lang="en-US">
                <a:ea typeface="Calibri"/>
                <a:cs typeface="Calibri"/>
              </a:rPr>
              <a:t> &lt;li&gt;</a:t>
            </a:r>
            <a:r>
              <a:rPr lang="en-US" err="1">
                <a:ea typeface="Calibri"/>
                <a:cs typeface="Calibri"/>
              </a:rPr>
              <a:t>Pirmais</a:t>
            </a:r>
            <a:r>
              <a:rPr lang="en-US">
                <a:ea typeface="Calibri"/>
                <a:cs typeface="Calibri"/>
              </a:rPr>
              <a:t> </a:t>
            </a:r>
            <a:r>
              <a:rPr lang="en-US" err="1">
                <a:ea typeface="Calibri"/>
                <a:cs typeface="Calibri"/>
              </a:rPr>
              <a:t>punkts</a:t>
            </a:r>
            <a:r>
              <a:rPr lang="en-US">
                <a:ea typeface="Calibri"/>
                <a:cs typeface="Calibri"/>
              </a:rPr>
              <a:t>&lt;/li&gt;</a:t>
            </a:r>
          </a:p>
          <a:p>
            <a:pPr marL="0" indent="0">
              <a:spcBef>
                <a:spcPts val="100"/>
              </a:spcBef>
              <a:buNone/>
            </a:pPr>
            <a:r>
              <a:rPr lang="en-US">
                <a:ea typeface="Calibri"/>
                <a:cs typeface="Calibri"/>
              </a:rPr>
              <a:t> &lt;li&gt;</a:t>
            </a:r>
            <a:r>
              <a:rPr lang="en-US" err="1">
                <a:ea typeface="Calibri"/>
                <a:cs typeface="Calibri"/>
              </a:rPr>
              <a:t>Otrais</a:t>
            </a:r>
            <a:r>
              <a:rPr lang="en-US">
                <a:ea typeface="Calibri"/>
                <a:cs typeface="Calibri"/>
              </a:rPr>
              <a:t> </a:t>
            </a:r>
            <a:r>
              <a:rPr lang="en-US" err="1">
                <a:ea typeface="Calibri"/>
                <a:cs typeface="Calibri"/>
              </a:rPr>
              <a:t>punkts</a:t>
            </a:r>
            <a:r>
              <a:rPr lang="en-US">
                <a:ea typeface="Calibri"/>
                <a:cs typeface="Calibri"/>
              </a:rPr>
              <a:t>&lt;/li&gt;</a:t>
            </a:r>
          </a:p>
          <a:p>
            <a:pPr marL="0" indent="0">
              <a:spcBef>
                <a:spcPts val="100"/>
              </a:spcBef>
              <a:buNone/>
            </a:pPr>
            <a:r>
              <a:rPr lang="en-US">
                <a:ea typeface="Calibri"/>
                <a:cs typeface="Calibri"/>
              </a:rPr>
              <a:t> &lt;li&gt;</a:t>
            </a:r>
            <a:r>
              <a:rPr lang="en-US" err="1">
                <a:ea typeface="Calibri"/>
                <a:cs typeface="Calibri"/>
              </a:rPr>
              <a:t>Trešais</a:t>
            </a:r>
            <a:r>
              <a:rPr lang="en-US">
                <a:ea typeface="Calibri"/>
                <a:cs typeface="Calibri"/>
              </a:rPr>
              <a:t> </a:t>
            </a:r>
            <a:r>
              <a:rPr lang="en-US" err="1">
                <a:ea typeface="Calibri"/>
                <a:cs typeface="Calibri"/>
              </a:rPr>
              <a:t>punkts</a:t>
            </a:r>
            <a:r>
              <a:rPr lang="en-US">
                <a:ea typeface="Calibri"/>
                <a:cs typeface="Calibri"/>
              </a:rPr>
              <a:t>&lt;/li&gt;</a:t>
            </a:r>
          </a:p>
          <a:p>
            <a:pPr marL="0" indent="0">
              <a:spcBef>
                <a:spcPts val="100"/>
              </a:spcBef>
              <a:buNone/>
            </a:pPr>
            <a:r>
              <a:rPr lang="en-US">
                <a:ea typeface="Calibri"/>
                <a:cs typeface="Calibri"/>
              </a:rPr>
              <a:t>&lt;/</a:t>
            </a:r>
            <a:r>
              <a:rPr lang="en-US" err="1">
                <a:ea typeface="Calibri"/>
                <a:cs typeface="Calibri"/>
              </a:rPr>
              <a:t>ul</a:t>
            </a:r>
            <a:r>
              <a:rPr lang="en-US">
                <a:ea typeface="Calibri"/>
                <a:cs typeface="Calibri"/>
              </a:rPr>
              <a:t>&gt; </a:t>
            </a:r>
          </a:p>
          <a:p>
            <a:pPr marL="0" indent="0">
              <a:spcBef>
                <a:spcPts val="100"/>
              </a:spcBef>
              <a:buNone/>
            </a:pPr>
            <a:r>
              <a:rPr lang="en-US">
                <a:ea typeface="Calibri"/>
                <a:cs typeface="Calibri"/>
              </a:rPr>
              <a:t>&lt;a </a:t>
            </a:r>
            <a:r>
              <a:rPr lang="en-US" err="1">
                <a:ea typeface="Calibri"/>
                <a:cs typeface="Calibri"/>
              </a:rPr>
              <a:t>href</a:t>
            </a:r>
            <a:r>
              <a:rPr lang="en-US">
                <a:ea typeface="Calibri"/>
                <a:cs typeface="Calibri"/>
              </a:rPr>
              <a:t>="https://www.example.com"&gt;Saite </a:t>
            </a:r>
            <a:r>
              <a:rPr lang="en-US" err="1">
                <a:ea typeface="Calibri"/>
                <a:cs typeface="Calibri"/>
              </a:rPr>
              <a:t>uz</a:t>
            </a:r>
            <a:r>
              <a:rPr lang="en-US">
                <a:ea typeface="Calibri"/>
                <a:cs typeface="Calibri"/>
              </a:rPr>
              <a:t> </a:t>
            </a:r>
            <a:r>
              <a:rPr lang="en-US" err="1">
                <a:ea typeface="Calibri"/>
                <a:cs typeface="Calibri"/>
              </a:rPr>
              <a:t>piemēru</a:t>
            </a:r>
            <a:r>
              <a:rPr lang="en-US">
                <a:ea typeface="Calibri"/>
                <a:cs typeface="Calibri"/>
              </a:rPr>
              <a:t>&lt;/a&gt;</a:t>
            </a:r>
          </a:p>
          <a:p>
            <a:pPr marL="0" indent="0">
              <a:spcBef>
                <a:spcPts val="100"/>
              </a:spcBef>
              <a:buNone/>
            </a:pPr>
            <a:r>
              <a:rPr lang="en-US">
                <a:ea typeface="Calibri"/>
                <a:cs typeface="Calibri"/>
              </a:rPr>
              <a:t>&lt;/body&gt;</a:t>
            </a:r>
          </a:p>
          <a:p>
            <a:pPr marL="0" indent="0">
              <a:spcBef>
                <a:spcPts val="100"/>
              </a:spcBef>
              <a:buNone/>
            </a:pPr>
            <a:r>
              <a:rPr lang="en-US">
                <a:ea typeface="Calibri"/>
                <a:cs typeface="Calibri"/>
              </a:rPr>
              <a:t>&lt;/html&gt; """</a:t>
            </a:r>
          </a:p>
        </p:txBody>
      </p:sp>
    </p:spTree>
    <p:extLst>
      <p:ext uri="{BB962C8B-B14F-4D97-AF65-F5344CB8AC3E}">
        <p14:creationId xmlns:p14="http://schemas.microsoft.com/office/powerpoint/2010/main" val="4294224745"/>
      </p:ext>
    </p:extLst>
  </p:cSld>
  <p:clrMapOvr>
    <a:masterClrMapping/>
  </p:clrMapOvr>
  <p:extLst>
    <p:ext uri="{6950BFC3-D8DA-4A85-94F7-54DA5524770B}">
      <p188:commentRel xmlns:p188="http://schemas.microsoft.com/office/powerpoint/2018/8/main" r:id="rId2"/>
    </p:ext>
  </p:extLst>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5A286-2462-E99E-F2E9-030FB012516A}"/>
              </a:ext>
            </a:extLst>
          </p:cNvPr>
          <p:cNvSpPr>
            <a:spLocks noGrp="1"/>
          </p:cNvSpPr>
          <p:nvPr>
            <p:ph type="title"/>
          </p:nvPr>
        </p:nvSpPr>
        <p:spPr>
          <a:xfrm>
            <a:off x="838200" y="365125"/>
            <a:ext cx="10515600" cy="807979"/>
          </a:xfrm>
        </p:spPr>
        <p:txBody>
          <a:bodyPr>
            <a:normAutofit fontScale="90000"/>
          </a:bodyPr>
          <a:lstStyle/>
          <a:p>
            <a:r>
              <a:rPr lang="en-US">
                <a:solidFill>
                  <a:srgbClr val="000000"/>
                </a:solidFill>
                <a:ea typeface="+mj-lt"/>
                <a:cs typeface="+mj-lt"/>
              </a:rPr>
              <a:t>Lai </a:t>
            </a:r>
            <a:r>
              <a:rPr lang="en-US" err="1">
                <a:solidFill>
                  <a:srgbClr val="000000"/>
                </a:solidFill>
                <a:ea typeface="+mj-lt"/>
                <a:cs typeface="+mj-lt"/>
              </a:rPr>
              <a:t>parsētu</a:t>
            </a:r>
            <a:r>
              <a:rPr lang="en-US">
                <a:solidFill>
                  <a:srgbClr val="000000"/>
                </a:solidFill>
                <a:ea typeface="+mj-lt"/>
                <a:cs typeface="+mj-lt"/>
              </a:rPr>
              <a:t> </a:t>
            </a:r>
            <a:r>
              <a:rPr lang="en-US" err="1">
                <a:solidFill>
                  <a:srgbClr val="000000"/>
                </a:solidFill>
                <a:ea typeface="+mj-lt"/>
                <a:cs typeface="+mj-lt"/>
              </a:rPr>
              <a:t>šo</a:t>
            </a:r>
            <a:r>
              <a:rPr lang="en-US">
                <a:solidFill>
                  <a:srgbClr val="000000"/>
                </a:solidFill>
                <a:ea typeface="+mj-lt"/>
                <a:cs typeface="+mj-lt"/>
              </a:rPr>
              <a:t> HTML </a:t>
            </a:r>
            <a:r>
              <a:rPr lang="en-US" err="1">
                <a:solidFill>
                  <a:srgbClr val="000000"/>
                </a:solidFill>
                <a:ea typeface="+mj-lt"/>
                <a:cs typeface="+mj-lt"/>
              </a:rPr>
              <a:t>kodu</a:t>
            </a:r>
            <a:r>
              <a:rPr lang="en-US">
                <a:solidFill>
                  <a:srgbClr val="000000"/>
                </a:solidFill>
                <a:ea typeface="+mj-lt"/>
                <a:cs typeface="+mj-lt"/>
              </a:rPr>
              <a:t> </a:t>
            </a:r>
            <a:r>
              <a:rPr lang="en-US" err="1">
                <a:solidFill>
                  <a:srgbClr val="000000"/>
                </a:solidFill>
                <a:ea typeface="+mj-lt"/>
                <a:cs typeface="+mj-lt"/>
              </a:rPr>
              <a:t>ar</a:t>
            </a:r>
            <a:r>
              <a:rPr lang="en-US">
                <a:solidFill>
                  <a:srgbClr val="000000"/>
                </a:solidFill>
                <a:ea typeface="+mj-lt"/>
                <a:cs typeface="+mj-lt"/>
              </a:rPr>
              <a:t> Beautiful Soup, </a:t>
            </a:r>
            <a:r>
              <a:rPr lang="en-US" err="1">
                <a:solidFill>
                  <a:srgbClr val="000000"/>
                </a:solidFill>
                <a:ea typeface="+mj-lt"/>
                <a:cs typeface="+mj-lt"/>
              </a:rPr>
              <a:t>mēs</a:t>
            </a:r>
            <a:r>
              <a:rPr lang="en-US">
                <a:solidFill>
                  <a:srgbClr val="000000"/>
                </a:solidFill>
                <a:ea typeface="+mj-lt"/>
                <a:cs typeface="+mj-lt"/>
              </a:rPr>
              <a:t> </a:t>
            </a:r>
            <a:r>
              <a:rPr lang="en-US" err="1">
                <a:solidFill>
                  <a:srgbClr val="000000"/>
                </a:solidFill>
                <a:ea typeface="+mj-lt"/>
                <a:cs typeface="+mj-lt"/>
              </a:rPr>
              <a:t>izmantojam</a:t>
            </a:r>
            <a:r>
              <a:rPr lang="en-US">
                <a:solidFill>
                  <a:srgbClr val="000000"/>
                </a:solidFill>
                <a:ea typeface="+mj-lt"/>
                <a:cs typeface="+mj-lt"/>
              </a:rPr>
              <a:t> </a:t>
            </a:r>
            <a:r>
              <a:rPr lang="en-US" err="1">
                <a:solidFill>
                  <a:srgbClr val="000000"/>
                </a:solidFill>
                <a:latin typeface="Calibri Light"/>
                <a:ea typeface="Calibri Light"/>
                <a:cs typeface="Calibri Light"/>
              </a:rPr>
              <a:t>BeautifulSoup</a:t>
            </a:r>
            <a:r>
              <a:rPr lang="en-US">
                <a:solidFill>
                  <a:srgbClr val="000000"/>
                </a:solidFill>
                <a:ea typeface="+mj-lt"/>
                <a:cs typeface="+mj-lt"/>
              </a:rPr>
              <a:t> </a:t>
            </a:r>
            <a:r>
              <a:rPr lang="en-US" err="1">
                <a:solidFill>
                  <a:srgbClr val="000000"/>
                </a:solidFill>
                <a:ea typeface="+mj-lt"/>
                <a:cs typeface="+mj-lt"/>
              </a:rPr>
              <a:t>klasi</a:t>
            </a:r>
            <a:r>
              <a:rPr lang="en-US">
                <a:solidFill>
                  <a:srgbClr val="000000"/>
                </a:solidFill>
                <a:ea typeface="+mj-lt"/>
                <a:cs typeface="+mj-lt"/>
              </a:rPr>
              <a:t>:</a:t>
            </a:r>
            <a:endParaRPr lang="en-US"/>
          </a:p>
        </p:txBody>
      </p:sp>
      <p:pic>
        <p:nvPicPr>
          <p:cNvPr id="4" name="Content Placeholder 3" descr="A black background with white text&#10;&#10;AI-generated content may be incorrect.">
            <a:extLst>
              <a:ext uri="{FF2B5EF4-FFF2-40B4-BE49-F238E27FC236}">
                <a16:creationId xmlns:a16="http://schemas.microsoft.com/office/drawing/2014/main" id="{BECE57FD-AA3E-0020-FA86-1597B632E1DA}"/>
              </a:ext>
            </a:extLst>
          </p:cNvPr>
          <p:cNvPicPr>
            <a:picLocks noGrp="1" noChangeAspect="1"/>
          </p:cNvPicPr>
          <p:nvPr>
            <p:ph idx="1"/>
          </p:nvPr>
        </p:nvPicPr>
        <p:blipFill>
          <a:blip r:embed="rId2"/>
          <a:stretch>
            <a:fillRect/>
          </a:stretch>
        </p:blipFill>
        <p:spPr>
          <a:xfrm>
            <a:off x="943514" y="1607284"/>
            <a:ext cx="10319349" cy="1236812"/>
          </a:xfrm>
        </p:spPr>
      </p:pic>
    </p:spTree>
    <p:extLst>
      <p:ext uri="{BB962C8B-B14F-4D97-AF65-F5344CB8AC3E}">
        <p14:creationId xmlns:p14="http://schemas.microsoft.com/office/powerpoint/2010/main" val="277734312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49486-AF85-66AA-B09A-2693F8C93ABC}"/>
              </a:ext>
            </a:extLst>
          </p:cNvPr>
          <p:cNvSpPr>
            <a:spLocks noGrp="1"/>
          </p:cNvSpPr>
          <p:nvPr>
            <p:ph type="title"/>
          </p:nvPr>
        </p:nvSpPr>
        <p:spPr>
          <a:xfrm>
            <a:off x="838200" y="365125"/>
            <a:ext cx="10515600" cy="822356"/>
          </a:xfrm>
        </p:spPr>
        <p:txBody>
          <a:bodyPr/>
          <a:lstStyle/>
          <a:p>
            <a:r>
              <a:rPr lang="en-US" err="1">
                <a:ea typeface="Calibri Light"/>
                <a:cs typeface="Calibri Light"/>
              </a:rPr>
              <a:t>Elementu</a:t>
            </a:r>
            <a:r>
              <a:rPr lang="en-US">
                <a:ea typeface="Calibri Light"/>
                <a:cs typeface="Calibri Light"/>
              </a:rPr>
              <a:t> </a:t>
            </a:r>
            <a:r>
              <a:rPr lang="en-US" err="1">
                <a:ea typeface="Calibri Light"/>
                <a:cs typeface="Calibri Light"/>
              </a:rPr>
              <a:t>meklēšana</a:t>
            </a:r>
            <a:r>
              <a:rPr lang="en-US">
                <a:ea typeface="Calibri Light"/>
                <a:cs typeface="Calibri Light"/>
              </a:rPr>
              <a:t> </a:t>
            </a:r>
            <a:r>
              <a:rPr lang="en-US" err="1">
                <a:ea typeface="Calibri Light"/>
                <a:cs typeface="Calibri Light"/>
              </a:rPr>
              <a:t>pēc</a:t>
            </a:r>
            <a:r>
              <a:rPr lang="en-US">
                <a:ea typeface="Calibri Light"/>
                <a:cs typeface="Calibri Light"/>
              </a:rPr>
              <a:t> </a:t>
            </a:r>
            <a:r>
              <a:rPr lang="en-US" err="1">
                <a:ea typeface="Calibri Light"/>
                <a:cs typeface="Calibri Light"/>
              </a:rPr>
              <a:t>taga</a:t>
            </a:r>
            <a:r>
              <a:rPr lang="en-US">
                <a:ea typeface="Calibri Light"/>
                <a:cs typeface="Calibri Light"/>
              </a:rPr>
              <a:t> </a:t>
            </a:r>
            <a:r>
              <a:rPr lang="en-US" err="1">
                <a:ea typeface="Calibri Light"/>
                <a:cs typeface="Calibri Light"/>
              </a:rPr>
              <a:t>nosaukuma</a:t>
            </a:r>
            <a:endParaRPr lang="en-US" err="1"/>
          </a:p>
        </p:txBody>
      </p:sp>
      <p:sp>
        <p:nvSpPr>
          <p:cNvPr id="3" name="Content Placeholder 2">
            <a:extLst>
              <a:ext uri="{FF2B5EF4-FFF2-40B4-BE49-F238E27FC236}">
                <a16:creationId xmlns:a16="http://schemas.microsoft.com/office/drawing/2014/main" id="{4444141A-2ACE-4433-BC93-D77554EF7810}"/>
              </a:ext>
            </a:extLst>
          </p:cNvPr>
          <p:cNvSpPr>
            <a:spLocks noGrp="1"/>
          </p:cNvSpPr>
          <p:nvPr>
            <p:ph idx="1"/>
          </p:nvPr>
        </p:nvSpPr>
        <p:spPr>
          <a:xfrm>
            <a:off x="838200" y="1423059"/>
            <a:ext cx="10515600" cy="4753904"/>
          </a:xfrm>
        </p:spPr>
        <p:txBody>
          <a:bodyPr vert="horz" lIns="91440" tIns="45720" rIns="91440" bIns="45720" rtlCol="0" anchor="t">
            <a:normAutofit/>
          </a:bodyPr>
          <a:lstStyle/>
          <a:p>
            <a:pPr marL="0" indent="0">
              <a:buNone/>
            </a:pPr>
            <a:r>
              <a:rPr lang="en-US">
                <a:ea typeface="Calibri" panose="020F0502020204030204"/>
                <a:cs typeface="Calibri" panose="020F0502020204030204"/>
              </a:rPr>
              <a:t>Lai </a:t>
            </a:r>
            <a:r>
              <a:rPr lang="en-US" err="1">
                <a:ea typeface="Calibri" panose="020F0502020204030204"/>
                <a:cs typeface="Calibri" panose="020F0502020204030204"/>
              </a:rPr>
              <a:t>atrastu</a:t>
            </a:r>
            <a:r>
              <a:rPr lang="en-US">
                <a:ea typeface="Calibri" panose="020F0502020204030204"/>
                <a:cs typeface="Calibri" panose="020F0502020204030204"/>
              </a:rPr>
              <a:t> </a:t>
            </a:r>
            <a:r>
              <a:rPr lang="en-US" err="1">
                <a:ea typeface="Calibri" panose="020F0502020204030204"/>
                <a:cs typeface="Calibri" panose="020F0502020204030204"/>
              </a:rPr>
              <a:t>elementus</a:t>
            </a:r>
            <a:r>
              <a:rPr lang="en-US">
                <a:ea typeface="Calibri" panose="020F0502020204030204"/>
                <a:cs typeface="Calibri" panose="020F0502020204030204"/>
              </a:rPr>
              <a:t> </a:t>
            </a:r>
            <a:r>
              <a:rPr lang="en-US" err="1">
                <a:ea typeface="Calibri" panose="020F0502020204030204"/>
                <a:cs typeface="Calibri" panose="020F0502020204030204"/>
              </a:rPr>
              <a:t>pēc</a:t>
            </a:r>
            <a:r>
              <a:rPr lang="en-US">
                <a:ea typeface="Calibri" panose="020F0502020204030204"/>
                <a:cs typeface="Calibri" panose="020F0502020204030204"/>
              </a:rPr>
              <a:t> to </a:t>
            </a:r>
            <a:r>
              <a:rPr lang="en-US" err="1">
                <a:ea typeface="Calibri" panose="020F0502020204030204"/>
                <a:cs typeface="Calibri" panose="020F0502020204030204"/>
              </a:rPr>
              <a:t>taga</a:t>
            </a:r>
            <a:r>
              <a:rPr lang="en-US">
                <a:ea typeface="Calibri" panose="020F0502020204030204"/>
                <a:cs typeface="Calibri" panose="020F0502020204030204"/>
              </a:rPr>
              <a:t> </a:t>
            </a:r>
            <a:r>
              <a:rPr lang="en-US" err="1">
                <a:ea typeface="Calibri" panose="020F0502020204030204"/>
                <a:cs typeface="Calibri" panose="020F0502020204030204"/>
              </a:rPr>
              <a:t>nosaukuma</a:t>
            </a:r>
            <a:r>
              <a:rPr lang="en-US">
                <a:ea typeface="Calibri" panose="020F0502020204030204"/>
                <a:cs typeface="Calibri" panose="020F0502020204030204"/>
              </a:rPr>
              <a:t>, </a:t>
            </a:r>
            <a:r>
              <a:rPr lang="en-US" err="1">
                <a:ea typeface="Calibri" panose="020F0502020204030204"/>
                <a:cs typeface="Calibri" panose="020F0502020204030204"/>
              </a:rPr>
              <a:t>mēs</a:t>
            </a:r>
            <a:r>
              <a:rPr lang="en-US">
                <a:ea typeface="Calibri" panose="020F0502020204030204"/>
                <a:cs typeface="Calibri" panose="020F0502020204030204"/>
              </a:rPr>
              <a:t> </a:t>
            </a:r>
            <a:r>
              <a:rPr lang="en-US" err="1">
                <a:ea typeface="Calibri" panose="020F0502020204030204"/>
                <a:cs typeface="Calibri" panose="020F0502020204030204"/>
              </a:rPr>
              <a:t>izmantojam</a:t>
            </a:r>
            <a:r>
              <a:rPr lang="en-US">
                <a:ea typeface="Calibri" panose="020F0502020204030204"/>
                <a:cs typeface="Calibri" panose="020F0502020204030204"/>
              </a:rPr>
              <a:t> </a:t>
            </a:r>
            <a:r>
              <a:rPr lang="en-US" err="1">
                <a:ea typeface="Calibri" panose="020F0502020204030204"/>
                <a:cs typeface="Calibri" panose="020F0502020204030204"/>
              </a:rPr>
              <a:t>metodi</a:t>
            </a:r>
            <a:r>
              <a:rPr lang="en-US">
                <a:ea typeface="Calibri" panose="020F0502020204030204"/>
                <a:cs typeface="Calibri" panose="020F0502020204030204"/>
              </a:rPr>
              <a:t> find() </a:t>
            </a:r>
            <a:r>
              <a:rPr lang="en-US" err="1">
                <a:ea typeface="Calibri" panose="020F0502020204030204"/>
                <a:cs typeface="Calibri" panose="020F0502020204030204"/>
              </a:rPr>
              <a:t>vai</a:t>
            </a:r>
            <a:r>
              <a:rPr lang="en-US">
                <a:ea typeface="Calibri" panose="020F0502020204030204"/>
                <a:cs typeface="Calibri" panose="020F0502020204030204"/>
              </a:rPr>
              <a:t> </a:t>
            </a:r>
            <a:r>
              <a:rPr lang="en-US" err="1">
                <a:ea typeface="Calibri" panose="020F0502020204030204"/>
                <a:cs typeface="Calibri" panose="020F0502020204030204"/>
              </a:rPr>
              <a:t>find_all</a:t>
            </a:r>
            <a:r>
              <a:rPr lang="en-US">
                <a:ea typeface="Calibri" panose="020F0502020204030204"/>
                <a:cs typeface="Calibri" panose="020F0502020204030204"/>
              </a:rPr>
              <a:t>().</a:t>
            </a:r>
            <a:endParaRPr lang="en-US"/>
          </a:p>
          <a:p>
            <a:pPr marL="0" indent="0">
              <a:buNone/>
            </a:pPr>
            <a:r>
              <a:rPr lang="en-US">
                <a:ea typeface="Calibri" panose="020F0502020204030204"/>
                <a:cs typeface="Calibri" panose="020F0502020204030204"/>
              </a:rPr>
              <a:t>find(</a:t>
            </a:r>
            <a:r>
              <a:rPr lang="en-US" err="1">
                <a:ea typeface="Calibri" panose="020F0502020204030204"/>
                <a:cs typeface="Calibri" panose="020F0502020204030204"/>
              </a:rPr>
              <a:t>tag_nosaukums</a:t>
            </a:r>
            <a:r>
              <a:rPr lang="en-US">
                <a:ea typeface="Calibri" panose="020F0502020204030204"/>
                <a:cs typeface="Calibri" panose="020F0502020204030204"/>
              </a:rPr>
              <a:t>): </a:t>
            </a:r>
            <a:r>
              <a:rPr lang="en-US" err="1">
                <a:ea typeface="Calibri" panose="020F0502020204030204"/>
                <a:cs typeface="Calibri" panose="020F0502020204030204"/>
              </a:rPr>
              <a:t>Atrod</a:t>
            </a:r>
            <a:r>
              <a:rPr lang="en-US">
                <a:ea typeface="Calibri" panose="020F0502020204030204"/>
                <a:cs typeface="Calibri" panose="020F0502020204030204"/>
              </a:rPr>
              <a:t> </a:t>
            </a:r>
            <a:r>
              <a:rPr lang="en-US" err="1">
                <a:ea typeface="Calibri" panose="020F0502020204030204"/>
                <a:cs typeface="Calibri" panose="020F0502020204030204"/>
              </a:rPr>
              <a:t>pirmo</a:t>
            </a:r>
            <a:r>
              <a:rPr lang="en-US">
                <a:ea typeface="Calibri" panose="020F0502020204030204"/>
                <a:cs typeface="Calibri" panose="020F0502020204030204"/>
              </a:rPr>
              <a:t> </a:t>
            </a:r>
            <a:r>
              <a:rPr lang="en-US" err="1">
                <a:ea typeface="Calibri" panose="020F0502020204030204"/>
                <a:cs typeface="Calibri" panose="020F0502020204030204"/>
              </a:rPr>
              <a:t>elementu</a:t>
            </a:r>
            <a:r>
              <a:rPr lang="en-US">
                <a:ea typeface="Calibri" panose="020F0502020204030204"/>
                <a:cs typeface="Calibri" panose="020F0502020204030204"/>
              </a:rPr>
              <a:t> </a:t>
            </a:r>
            <a:r>
              <a:rPr lang="en-US" err="1">
                <a:ea typeface="Calibri" panose="020F0502020204030204"/>
                <a:cs typeface="Calibri" panose="020F0502020204030204"/>
              </a:rPr>
              <a:t>ar</a:t>
            </a:r>
            <a:r>
              <a:rPr lang="en-US">
                <a:ea typeface="Calibri" panose="020F0502020204030204"/>
                <a:cs typeface="Calibri" panose="020F0502020204030204"/>
              </a:rPr>
              <a:t> </a:t>
            </a:r>
            <a:r>
              <a:rPr lang="en-US" err="1">
                <a:ea typeface="Calibri" panose="020F0502020204030204"/>
                <a:cs typeface="Calibri" panose="020F0502020204030204"/>
              </a:rPr>
              <a:t>norādīto</a:t>
            </a:r>
            <a:r>
              <a:rPr lang="en-US">
                <a:ea typeface="Calibri" panose="020F0502020204030204"/>
                <a:cs typeface="Calibri" panose="020F0502020204030204"/>
              </a:rPr>
              <a:t> </a:t>
            </a:r>
            <a:r>
              <a:rPr lang="en-US" err="1">
                <a:ea typeface="Calibri" panose="020F0502020204030204"/>
                <a:cs typeface="Calibri" panose="020F0502020204030204"/>
              </a:rPr>
              <a:t>tagu</a:t>
            </a:r>
            <a:r>
              <a:rPr lang="en-US">
                <a:ea typeface="Calibri" panose="020F0502020204030204"/>
                <a:cs typeface="Calibri" panose="020F0502020204030204"/>
              </a:rPr>
              <a:t>.</a:t>
            </a:r>
            <a:endParaRPr lang="en-US"/>
          </a:p>
          <a:p>
            <a:pPr marL="0" indent="0">
              <a:buNone/>
            </a:pPr>
            <a:r>
              <a:rPr lang="en-US" err="1">
                <a:ea typeface="Calibri" panose="020F0502020204030204"/>
                <a:cs typeface="Calibri" panose="020F0502020204030204"/>
              </a:rPr>
              <a:t>find_all</a:t>
            </a:r>
            <a:r>
              <a:rPr lang="en-US">
                <a:ea typeface="Calibri" panose="020F0502020204030204"/>
                <a:cs typeface="Calibri" panose="020F0502020204030204"/>
              </a:rPr>
              <a:t>(</a:t>
            </a:r>
            <a:r>
              <a:rPr lang="en-US" err="1">
                <a:ea typeface="Calibri" panose="020F0502020204030204"/>
                <a:cs typeface="Calibri" panose="020F0502020204030204"/>
              </a:rPr>
              <a:t>tag_nosaukums</a:t>
            </a:r>
            <a:r>
              <a:rPr lang="en-US">
                <a:ea typeface="Calibri" panose="020F0502020204030204"/>
                <a:cs typeface="Calibri" panose="020F0502020204030204"/>
              </a:rPr>
              <a:t>): </a:t>
            </a:r>
            <a:r>
              <a:rPr lang="en-US" err="1">
                <a:ea typeface="Calibri" panose="020F0502020204030204"/>
                <a:cs typeface="Calibri" panose="020F0502020204030204"/>
              </a:rPr>
              <a:t>Atrod</a:t>
            </a:r>
            <a:r>
              <a:rPr lang="en-US">
                <a:ea typeface="Calibri" panose="020F0502020204030204"/>
                <a:cs typeface="Calibri" panose="020F0502020204030204"/>
              </a:rPr>
              <a:t> </a:t>
            </a:r>
            <a:r>
              <a:rPr lang="en-US" err="1">
                <a:ea typeface="Calibri" panose="020F0502020204030204"/>
                <a:cs typeface="Calibri" panose="020F0502020204030204"/>
              </a:rPr>
              <a:t>visus</a:t>
            </a:r>
            <a:r>
              <a:rPr lang="en-US">
                <a:ea typeface="Calibri" panose="020F0502020204030204"/>
                <a:cs typeface="Calibri" panose="020F0502020204030204"/>
              </a:rPr>
              <a:t> </a:t>
            </a:r>
            <a:r>
              <a:rPr lang="en-US" err="1">
                <a:ea typeface="Calibri" panose="020F0502020204030204"/>
                <a:cs typeface="Calibri" panose="020F0502020204030204"/>
              </a:rPr>
              <a:t>elementus</a:t>
            </a:r>
            <a:r>
              <a:rPr lang="en-US">
                <a:ea typeface="Calibri" panose="020F0502020204030204"/>
                <a:cs typeface="Calibri" panose="020F0502020204030204"/>
              </a:rPr>
              <a:t> </a:t>
            </a:r>
            <a:r>
              <a:rPr lang="en-US" err="1">
                <a:ea typeface="Calibri" panose="020F0502020204030204"/>
                <a:cs typeface="Calibri" panose="020F0502020204030204"/>
              </a:rPr>
              <a:t>ar</a:t>
            </a:r>
            <a:r>
              <a:rPr lang="en-US">
                <a:ea typeface="Calibri" panose="020F0502020204030204"/>
                <a:cs typeface="Calibri" panose="020F0502020204030204"/>
              </a:rPr>
              <a:t> </a:t>
            </a:r>
            <a:r>
              <a:rPr lang="en-US" err="1">
                <a:ea typeface="Calibri" panose="020F0502020204030204"/>
                <a:cs typeface="Calibri" panose="020F0502020204030204"/>
              </a:rPr>
              <a:t>norādīto</a:t>
            </a:r>
            <a:r>
              <a:rPr lang="en-US">
                <a:ea typeface="Calibri" panose="020F0502020204030204"/>
                <a:cs typeface="Calibri" panose="020F0502020204030204"/>
              </a:rPr>
              <a:t> </a:t>
            </a:r>
            <a:r>
              <a:rPr lang="en-US" err="1">
                <a:ea typeface="Calibri" panose="020F0502020204030204"/>
                <a:cs typeface="Calibri" panose="020F0502020204030204"/>
              </a:rPr>
              <a:t>tagu</a:t>
            </a:r>
            <a:r>
              <a:rPr lang="en-US">
                <a:ea typeface="Calibri" panose="020F0502020204030204"/>
                <a:cs typeface="Calibri" panose="020F0502020204030204"/>
              </a:rPr>
              <a:t> un </a:t>
            </a:r>
            <a:r>
              <a:rPr lang="en-US" err="1">
                <a:ea typeface="Calibri" panose="020F0502020204030204"/>
                <a:cs typeface="Calibri" panose="020F0502020204030204"/>
              </a:rPr>
              <a:t>atgriež</a:t>
            </a:r>
            <a:r>
              <a:rPr lang="en-US">
                <a:ea typeface="Calibri" panose="020F0502020204030204"/>
                <a:cs typeface="Calibri" panose="020F0502020204030204"/>
              </a:rPr>
              <a:t> </a:t>
            </a:r>
            <a:r>
              <a:rPr lang="en-US" err="1">
                <a:ea typeface="Calibri" panose="020F0502020204030204"/>
                <a:cs typeface="Calibri" panose="020F0502020204030204"/>
              </a:rPr>
              <a:t>sarakstu</a:t>
            </a:r>
            <a:r>
              <a:rPr lang="en-US">
                <a:ea typeface="Calibri" panose="020F0502020204030204"/>
                <a:cs typeface="Calibri" panose="020F0502020204030204"/>
              </a:rPr>
              <a:t>.</a:t>
            </a:r>
            <a:endParaRPr lang="en-US"/>
          </a:p>
          <a:p>
            <a:pPr marL="0" indent="0">
              <a:buNone/>
            </a:pPr>
            <a:r>
              <a:rPr lang="en-US" err="1">
                <a:ea typeface="Calibri" panose="020F0502020204030204"/>
                <a:cs typeface="Calibri" panose="020F0502020204030204"/>
              </a:rPr>
              <a:t>Piemēram</a:t>
            </a:r>
            <a:r>
              <a:rPr lang="en-US">
                <a:ea typeface="Calibri" panose="020F0502020204030204"/>
                <a:cs typeface="Calibri" panose="020F0502020204030204"/>
              </a:rPr>
              <a:t>, lai </a:t>
            </a:r>
            <a:r>
              <a:rPr lang="en-US" err="1">
                <a:ea typeface="Calibri" panose="020F0502020204030204"/>
                <a:cs typeface="Calibri" panose="020F0502020204030204"/>
              </a:rPr>
              <a:t>atrastu</a:t>
            </a:r>
            <a:r>
              <a:rPr lang="en-US">
                <a:ea typeface="Calibri" panose="020F0502020204030204"/>
                <a:cs typeface="Calibri" panose="020F0502020204030204"/>
              </a:rPr>
              <a:t> </a:t>
            </a:r>
            <a:r>
              <a:rPr lang="en-US" err="1">
                <a:ea typeface="Calibri" panose="020F0502020204030204"/>
                <a:cs typeface="Calibri" panose="020F0502020204030204"/>
              </a:rPr>
              <a:t>virsraksta</a:t>
            </a:r>
            <a:r>
              <a:rPr lang="en-US">
                <a:ea typeface="Calibri" panose="020F0502020204030204"/>
                <a:cs typeface="Calibri" panose="020F0502020204030204"/>
              </a:rPr>
              <a:t> </a:t>
            </a:r>
            <a:r>
              <a:rPr lang="en-US" err="1">
                <a:ea typeface="Calibri" panose="020F0502020204030204"/>
                <a:cs typeface="Calibri" panose="020F0502020204030204"/>
              </a:rPr>
              <a:t>tagu</a:t>
            </a:r>
            <a:r>
              <a:rPr lang="en-US">
                <a:ea typeface="Calibri" panose="020F0502020204030204"/>
                <a:cs typeface="Calibri" panose="020F0502020204030204"/>
              </a:rPr>
              <a:t> &lt;title&gt;:</a:t>
            </a:r>
            <a:endParaRPr lang="en-US"/>
          </a:p>
          <a:p>
            <a:pPr marL="0" indent="0">
              <a:buNone/>
            </a:pPr>
            <a:endParaRPr lang="en-US">
              <a:ea typeface="Calibri" panose="020F0502020204030204"/>
              <a:cs typeface="Calibri" panose="020F0502020204030204"/>
            </a:endParaRPr>
          </a:p>
        </p:txBody>
      </p:sp>
      <p:pic>
        <p:nvPicPr>
          <p:cNvPr id="4" name="Picture 3" descr="A black background with white text&#10;&#10;AI-generated content may be incorrect.">
            <a:extLst>
              <a:ext uri="{FF2B5EF4-FFF2-40B4-BE49-F238E27FC236}">
                <a16:creationId xmlns:a16="http://schemas.microsoft.com/office/drawing/2014/main" id="{05EB51F9-0418-345E-2657-0DD4B3055800}"/>
              </a:ext>
            </a:extLst>
          </p:cNvPr>
          <p:cNvPicPr>
            <a:picLocks noChangeAspect="1"/>
          </p:cNvPicPr>
          <p:nvPr/>
        </p:nvPicPr>
        <p:blipFill>
          <a:blip r:embed="rId2"/>
          <a:stretch>
            <a:fillRect/>
          </a:stretch>
        </p:blipFill>
        <p:spPr>
          <a:xfrm>
            <a:off x="844221" y="4389499"/>
            <a:ext cx="7814992" cy="1529571"/>
          </a:xfrm>
          <a:prstGeom prst="rect">
            <a:avLst/>
          </a:prstGeom>
        </p:spPr>
      </p:pic>
    </p:spTree>
    <p:extLst>
      <p:ext uri="{BB962C8B-B14F-4D97-AF65-F5344CB8AC3E}">
        <p14:creationId xmlns:p14="http://schemas.microsoft.com/office/powerpoint/2010/main" val="62182017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96461F-93C1-7B1D-ECCD-31136A48AD56}"/>
              </a:ext>
            </a:extLst>
          </p:cNvPr>
          <p:cNvSpPr>
            <a:spLocks noGrp="1"/>
          </p:cNvSpPr>
          <p:nvPr>
            <p:ph idx="1"/>
          </p:nvPr>
        </p:nvSpPr>
        <p:spPr>
          <a:xfrm>
            <a:off x="306238" y="1710606"/>
            <a:ext cx="11047562" cy="4466357"/>
          </a:xfrm>
        </p:spPr>
        <p:txBody>
          <a:bodyPr vert="horz" lIns="91440" tIns="45720" rIns="91440" bIns="45720" rtlCol="0" anchor="t">
            <a:normAutofit/>
          </a:bodyPr>
          <a:lstStyle/>
          <a:p>
            <a:pPr marL="0" indent="0">
              <a:buNone/>
            </a:pPr>
            <a:r>
              <a:rPr lang="en-US">
                <a:ea typeface="Calibri"/>
                <a:cs typeface="Calibri"/>
              </a:rPr>
              <a:t>Lai </a:t>
            </a:r>
            <a:r>
              <a:rPr lang="en-US" err="1">
                <a:ea typeface="Calibri"/>
                <a:cs typeface="Calibri"/>
              </a:rPr>
              <a:t>atrastu</a:t>
            </a:r>
            <a:r>
              <a:rPr lang="en-US">
                <a:ea typeface="Calibri"/>
                <a:cs typeface="Calibri"/>
              </a:rPr>
              <a:t> </a:t>
            </a:r>
            <a:r>
              <a:rPr lang="en-US" err="1">
                <a:ea typeface="Calibri"/>
                <a:cs typeface="Calibri"/>
              </a:rPr>
              <a:t>visus</a:t>
            </a:r>
            <a:r>
              <a:rPr lang="en-US">
                <a:ea typeface="Calibri"/>
                <a:cs typeface="Calibri"/>
              </a:rPr>
              <a:t> </a:t>
            </a:r>
            <a:r>
              <a:rPr lang="en-US" err="1">
                <a:ea typeface="Calibri"/>
                <a:cs typeface="Calibri"/>
              </a:rPr>
              <a:t>paragrāfu</a:t>
            </a:r>
            <a:r>
              <a:rPr lang="en-US">
                <a:ea typeface="Calibri"/>
                <a:cs typeface="Calibri"/>
              </a:rPr>
              <a:t> </a:t>
            </a:r>
            <a:r>
              <a:rPr lang="en-US" err="1">
                <a:ea typeface="Calibri"/>
                <a:cs typeface="Calibri"/>
              </a:rPr>
              <a:t>tagus</a:t>
            </a:r>
            <a:r>
              <a:rPr lang="en-US">
                <a:ea typeface="Calibri"/>
                <a:cs typeface="Calibri"/>
              </a:rPr>
              <a:t> &lt;p&gt;:</a:t>
            </a:r>
          </a:p>
          <a:p>
            <a:pPr marL="0" indent="0">
              <a:buNone/>
            </a:pPr>
            <a:endParaRPr lang="en-US">
              <a:ea typeface="Calibri"/>
              <a:cs typeface="Calibri"/>
            </a:endParaRPr>
          </a:p>
          <a:p>
            <a:pPr marL="0" indent="0">
              <a:buNone/>
            </a:pPr>
            <a:endParaRPr lang="en-US">
              <a:ea typeface="Calibri"/>
              <a:cs typeface="Calibri"/>
            </a:endParaRPr>
          </a:p>
        </p:txBody>
      </p:sp>
      <p:pic>
        <p:nvPicPr>
          <p:cNvPr id="4" name="Picture 3" descr="A computer screen shot of a program code&#10;&#10;AI-generated content may be incorrect.">
            <a:extLst>
              <a:ext uri="{FF2B5EF4-FFF2-40B4-BE49-F238E27FC236}">
                <a16:creationId xmlns:a16="http://schemas.microsoft.com/office/drawing/2014/main" id="{8AF1B598-9925-FDD7-29EA-9C4E100236C2}"/>
              </a:ext>
            </a:extLst>
          </p:cNvPr>
          <p:cNvPicPr>
            <a:picLocks noChangeAspect="1"/>
          </p:cNvPicPr>
          <p:nvPr/>
        </p:nvPicPr>
        <p:blipFill>
          <a:blip r:embed="rId2"/>
          <a:stretch>
            <a:fillRect/>
          </a:stretch>
        </p:blipFill>
        <p:spPr>
          <a:xfrm>
            <a:off x="300487" y="2425281"/>
            <a:ext cx="6098875" cy="2007438"/>
          </a:xfrm>
          <a:prstGeom prst="rect">
            <a:avLst/>
          </a:prstGeom>
        </p:spPr>
      </p:pic>
    </p:spTree>
    <p:extLst>
      <p:ext uri="{BB962C8B-B14F-4D97-AF65-F5344CB8AC3E}">
        <p14:creationId xmlns:p14="http://schemas.microsoft.com/office/powerpoint/2010/main" val="56034170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7DEDE-8C6E-BF10-174A-312E138A08B0}"/>
              </a:ext>
            </a:extLst>
          </p:cNvPr>
          <p:cNvSpPr>
            <a:spLocks noGrp="1"/>
          </p:cNvSpPr>
          <p:nvPr>
            <p:ph type="title"/>
          </p:nvPr>
        </p:nvSpPr>
        <p:spPr>
          <a:xfrm>
            <a:off x="838200" y="365125"/>
            <a:ext cx="10515600" cy="621073"/>
          </a:xfrm>
        </p:spPr>
        <p:txBody>
          <a:bodyPr>
            <a:normAutofit fontScale="90000"/>
          </a:bodyPr>
          <a:lstStyle/>
          <a:p>
            <a:r>
              <a:rPr lang="en-US" err="1">
                <a:ea typeface="Calibri Light"/>
                <a:cs typeface="Calibri Light"/>
              </a:rPr>
              <a:t>Elementu</a:t>
            </a:r>
            <a:r>
              <a:rPr lang="en-US">
                <a:ea typeface="Calibri Light"/>
                <a:cs typeface="Calibri Light"/>
              </a:rPr>
              <a:t> </a:t>
            </a:r>
            <a:r>
              <a:rPr lang="en-US" err="1">
                <a:ea typeface="Calibri Light"/>
                <a:cs typeface="Calibri Light"/>
              </a:rPr>
              <a:t>Meklēšana</a:t>
            </a:r>
            <a:r>
              <a:rPr lang="en-US">
                <a:ea typeface="Calibri Light"/>
                <a:cs typeface="Calibri Light"/>
              </a:rPr>
              <a:t> </a:t>
            </a:r>
            <a:r>
              <a:rPr lang="en-US" err="1">
                <a:ea typeface="Calibri Light"/>
                <a:cs typeface="Calibri Light"/>
              </a:rPr>
              <a:t>pēc</a:t>
            </a:r>
            <a:r>
              <a:rPr lang="en-US">
                <a:ea typeface="Calibri Light"/>
                <a:cs typeface="Calibri Light"/>
              </a:rPr>
              <a:t> </a:t>
            </a:r>
            <a:r>
              <a:rPr lang="en-US" err="1">
                <a:ea typeface="Calibri Light"/>
                <a:cs typeface="Calibri Light"/>
              </a:rPr>
              <a:t>Klases</a:t>
            </a:r>
            <a:r>
              <a:rPr lang="en-US">
                <a:ea typeface="Calibri Light"/>
                <a:cs typeface="Calibri Light"/>
              </a:rPr>
              <a:t> un ID</a:t>
            </a:r>
            <a:endParaRPr lang="en-US"/>
          </a:p>
        </p:txBody>
      </p:sp>
      <p:sp>
        <p:nvSpPr>
          <p:cNvPr id="3" name="Content Placeholder 2">
            <a:extLst>
              <a:ext uri="{FF2B5EF4-FFF2-40B4-BE49-F238E27FC236}">
                <a16:creationId xmlns:a16="http://schemas.microsoft.com/office/drawing/2014/main" id="{945E938D-F94E-D9AF-D983-2E485B1E6829}"/>
              </a:ext>
            </a:extLst>
          </p:cNvPr>
          <p:cNvSpPr>
            <a:spLocks noGrp="1"/>
          </p:cNvSpPr>
          <p:nvPr>
            <p:ph idx="1"/>
          </p:nvPr>
        </p:nvSpPr>
        <p:spPr>
          <a:xfrm>
            <a:off x="838200" y="1293663"/>
            <a:ext cx="10515600" cy="4883300"/>
          </a:xfrm>
        </p:spPr>
        <p:txBody>
          <a:bodyPr vert="horz" lIns="91440" tIns="45720" rIns="91440" bIns="45720" rtlCol="0" anchor="t">
            <a:normAutofit/>
          </a:bodyPr>
          <a:lstStyle/>
          <a:p>
            <a:pPr marL="0" indent="0">
              <a:buNone/>
            </a:pPr>
            <a:r>
              <a:rPr lang="en-US" sz="2000" err="1">
                <a:ea typeface="Calibri" panose="020F0502020204030204"/>
                <a:cs typeface="Calibri" panose="020F0502020204030204"/>
              </a:rPr>
              <a:t>Mēs</a:t>
            </a:r>
            <a:r>
              <a:rPr lang="en-US" sz="2000">
                <a:ea typeface="Calibri" panose="020F0502020204030204"/>
                <a:cs typeface="Calibri" panose="020F0502020204030204"/>
              </a:rPr>
              <a:t> </a:t>
            </a:r>
            <a:r>
              <a:rPr lang="en-US" sz="2000" err="1">
                <a:ea typeface="Calibri" panose="020F0502020204030204"/>
                <a:cs typeface="Calibri" panose="020F0502020204030204"/>
              </a:rPr>
              <a:t>varam</a:t>
            </a:r>
            <a:r>
              <a:rPr lang="en-US" sz="2000">
                <a:ea typeface="Calibri" panose="020F0502020204030204"/>
                <a:cs typeface="Calibri" panose="020F0502020204030204"/>
              </a:rPr>
              <a:t> </a:t>
            </a:r>
            <a:r>
              <a:rPr lang="en-US" sz="2000" err="1">
                <a:ea typeface="Calibri" panose="020F0502020204030204"/>
                <a:cs typeface="Calibri" panose="020F0502020204030204"/>
              </a:rPr>
              <a:t>arī</a:t>
            </a:r>
            <a:r>
              <a:rPr lang="en-US" sz="2000">
                <a:ea typeface="Calibri" panose="020F0502020204030204"/>
                <a:cs typeface="Calibri" panose="020F0502020204030204"/>
              </a:rPr>
              <a:t> </a:t>
            </a:r>
            <a:r>
              <a:rPr lang="en-US" sz="2000" err="1">
                <a:ea typeface="Calibri" panose="020F0502020204030204"/>
                <a:cs typeface="Calibri" panose="020F0502020204030204"/>
              </a:rPr>
              <a:t>meklēt</a:t>
            </a:r>
            <a:r>
              <a:rPr lang="en-US" sz="2000">
                <a:ea typeface="Calibri" panose="020F0502020204030204"/>
                <a:cs typeface="Calibri" panose="020F0502020204030204"/>
              </a:rPr>
              <a:t> </a:t>
            </a:r>
            <a:r>
              <a:rPr lang="en-US" sz="2000" err="1">
                <a:ea typeface="Calibri" panose="020F0502020204030204"/>
                <a:cs typeface="Calibri" panose="020F0502020204030204"/>
              </a:rPr>
              <a:t>elementus</a:t>
            </a:r>
            <a:r>
              <a:rPr lang="en-US" sz="2000">
                <a:ea typeface="Calibri" panose="020F0502020204030204"/>
                <a:cs typeface="Calibri" panose="020F0502020204030204"/>
              </a:rPr>
              <a:t> </a:t>
            </a:r>
            <a:r>
              <a:rPr lang="en-US" sz="2000" err="1">
                <a:ea typeface="Calibri" panose="020F0502020204030204"/>
                <a:cs typeface="Calibri" panose="020F0502020204030204"/>
              </a:rPr>
              <a:t>pēc</a:t>
            </a:r>
            <a:r>
              <a:rPr lang="en-US" sz="2000">
                <a:ea typeface="Calibri" panose="020F0502020204030204"/>
                <a:cs typeface="Calibri" panose="020F0502020204030204"/>
              </a:rPr>
              <a:t> to </a:t>
            </a:r>
            <a:r>
              <a:rPr lang="en-US" sz="2000" err="1">
                <a:ea typeface="Calibri" panose="020F0502020204030204"/>
                <a:cs typeface="Calibri" panose="020F0502020204030204"/>
              </a:rPr>
              <a:t>klases</a:t>
            </a:r>
            <a:r>
              <a:rPr lang="en-US" sz="2000">
                <a:ea typeface="Calibri" panose="020F0502020204030204"/>
                <a:cs typeface="Calibri" panose="020F0502020204030204"/>
              </a:rPr>
              <a:t> (class) </a:t>
            </a:r>
            <a:r>
              <a:rPr lang="en-US" sz="2000" err="1">
                <a:ea typeface="Calibri" panose="020F0502020204030204"/>
                <a:cs typeface="Calibri" panose="020F0502020204030204"/>
              </a:rPr>
              <a:t>vai</a:t>
            </a:r>
            <a:r>
              <a:rPr lang="en-US" sz="2000">
                <a:ea typeface="Calibri" panose="020F0502020204030204"/>
                <a:cs typeface="Calibri" panose="020F0502020204030204"/>
              </a:rPr>
              <a:t> ID (id) </a:t>
            </a:r>
            <a:r>
              <a:rPr lang="en-US" sz="2000" err="1">
                <a:ea typeface="Calibri" panose="020F0502020204030204"/>
                <a:cs typeface="Calibri" panose="020F0502020204030204"/>
              </a:rPr>
              <a:t>atribūtiem</a:t>
            </a:r>
            <a:r>
              <a:rPr lang="en-US" sz="2000">
                <a:ea typeface="Calibri" panose="020F0502020204030204"/>
                <a:cs typeface="Calibri" panose="020F0502020204030204"/>
              </a:rPr>
              <a:t>.</a:t>
            </a:r>
          </a:p>
          <a:p>
            <a:pPr marL="0" indent="0">
              <a:buNone/>
            </a:pPr>
            <a:r>
              <a:rPr lang="en-US" sz="2000">
                <a:ea typeface="Calibri" panose="020F0502020204030204"/>
                <a:cs typeface="Calibri" panose="020F0502020204030204"/>
              </a:rPr>
              <a:t>find(</a:t>
            </a:r>
            <a:r>
              <a:rPr lang="en-US" sz="2000" err="1">
                <a:ea typeface="Calibri" panose="020F0502020204030204"/>
                <a:cs typeface="Calibri" panose="020F0502020204030204"/>
              </a:rPr>
              <a:t>tag_nosaukums</a:t>
            </a:r>
            <a:r>
              <a:rPr lang="en-US" sz="2000">
                <a:ea typeface="Calibri" panose="020F0502020204030204"/>
                <a:cs typeface="Calibri" panose="020F0502020204030204"/>
              </a:rPr>
              <a:t>, class_='</a:t>
            </a:r>
            <a:r>
              <a:rPr lang="en-US" sz="2000" err="1">
                <a:ea typeface="Calibri" panose="020F0502020204030204"/>
                <a:cs typeface="Calibri" panose="020F0502020204030204"/>
              </a:rPr>
              <a:t>klases_nosaukums</a:t>
            </a:r>
            <a:r>
              <a:rPr lang="en-US" sz="2000">
                <a:ea typeface="Calibri" panose="020F0502020204030204"/>
                <a:cs typeface="Calibri" panose="020F0502020204030204"/>
              </a:rPr>
              <a:t>') </a:t>
            </a:r>
            <a:r>
              <a:rPr lang="en-US" sz="2000" err="1">
                <a:ea typeface="Calibri" panose="020F0502020204030204"/>
                <a:cs typeface="Calibri" panose="020F0502020204030204"/>
              </a:rPr>
              <a:t>vai</a:t>
            </a:r>
            <a:r>
              <a:rPr lang="en-US" sz="2000">
                <a:ea typeface="Calibri" panose="020F0502020204030204"/>
                <a:cs typeface="Calibri" panose="020F0502020204030204"/>
              </a:rPr>
              <a:t> find(</a:t>
            </a:r>
            <a:r>
              <a:rPr lang="en-US" sz="2000" err="1">
                <a:ea typeface="Calibri" panose="020F0502020204030204"/>
                <a:cs typeface="Calibri" panose="020F0502020204030204"/>
              </a:rPr>
              <a:t>tag_nosaukums</a:t>
            </a:r>
            <a:r>
              <a:rPr lang="en-US" sz="2000">
                <a:ea typeface="Calibri" panose="020F0502020204030204"/>
                <a:cs typeface="Calibri" panose="020F0502020204030204"/>
              </a:rPr>
              <a:t>, </a:t>
            </a:r>
            <a:r>
              <a:rPr lang="en-US" sz="2000" err="1">
                <a:ea typeface="Calibri" panose="020F0502020204030204"/>
                <a:cs typeface="Calibri" panose="020F0502020204030204"/>
              </a:rPr>
              <a:t>attrs</a:t>
            </a:r>
            <a:r>
              <a:rPr lang="en-US" sz="2000">
                <a:ea typeface="Calibri" panose="020F0502020204030204"/>
                <a:cs typeface="Calibri" panose="020F0502020204030204"/>
              </a:rPr>
              <a:t>={"class": "</a:t>
            </a:r>
            <a:r>
              <a:rPr lang="en-US" sz="2000" err="1">
                <a:ea typeface="Calibri" panose="020F0502020204030204"/>
                <a:cs typeface="Calibri" panose="020F0502020204030204"/>
              </a:rPr>
              <a:t>klases_nosaukums</a:t>
            </a:r>
            <a:r>
              <a:rPr lang="en-US" sz="2000">
                <a:ea typeface="Calibri" panose="020F0502020204030204"/>
                <a:cs typeface="Calibri" panose="020F0502020204030204"/>
              </a:rPr>
              <a:t>"})</a:t>
            </a:r>
          </a:p>
          <a:p>
            <a:pPr marL="0" indent="0">
              <a:buNone/>
            </a:pPr>
            <a:r>
              <a:rPr lang="en-US" sz="2000">
                <a:ea typeface="Calibri" panose="020F0502020204030204"/>
                <a:cs typeface="Calibri" panose="020F0502020204030204"/>
              </a:rPr>
              <a:t>find(</a:t>
            </a:r>
            <a:r>
              <a:rPr lang="en-US" sz="2000" err="1">
                <a:ea typeface="Calibri" panose="020F0502020204030204"/>
                <a:cs typeface="Calibri" panose="020F0502020204030204"/>
              </a:rPr>
              <a:t>tag_nosaukums</a:t>
            </a:r>
            <a:r>
              <a:rPr lang="en-US" sz="2000">
                <a:ea typeface="Calibri" panose="020F0502020204030204"/>
                <a:cs typeface="Calibri" panose="020F0502020204030204"/>
              </a:rPr>
              <a:t>, id='</a:t>
            </a:r>
            <a:r>
              <a:rPr lang="en-US" sz="2000" err="1">
                <a:ea typeface="Calibri" panose="020F0502020204030204"/>
                <a:cs typeface="Calibri" panose="020F0502020204030204"/>
              </a:rPr>
              <a:t>id_nosaukums</a:t>
            </a:r>
            <a:r>
              <a:rPr lang="en-US" sz="2000">
                <a:ea typeface="Calibri" panose="020F0502020204030204"/>
                <a:cs typeface="Calibri" panose="020F0502020204030204"/>
              </a:rPr>
              <a:t>') </a:t>
            </a:r>
            <a:r>
              <a:rPr lang="en-US" sz="2000" err="1">
                <a:ea typeface="Calibri" panose="020F0502020204030204"/>
                <a:cs typeface="Calibri" panose="020F0502020204030204"/>
              </a:rPr>
              <a:t>vai</a:t>
            </a:r>
            <a:r>
              <a:rPr lang="en-US" sz="2000">
                <a:ea typeface="Calibri" panose="020F0502020204030204"/>
                <a:cs typeface="Calibri" panose="020F0502020204030204"/>
              </a:rPr>
              <a:t> find(</a:t>
            </a:r>
            <a:r>
              <a:rPr lang="en-US" sz="2000" err="1">
                <a:ea typeface="Calibri" panose="020F0502020204030204"/>
                <a:cs typeface="Calibri" panose="020F0502020204030204"/>
              </a:rPr>
              <a:t>tag_nosaukums</a:t>
            </a:r>
            <a:r>
              <a:rPr lang="en-US" sz="2000">
                <a:ea typeface="Calibri" panose="020F0502020204030204"/>
                <a:cs typeface="Calibri" panose="020F0502020204030204"/>
              </a:rPr>
              <a:t>, </a:t>
            </a:r>
            <a:r>
              <a:rPr lang="en-US" sz="2000" err="1">
                <a:ea typeface="Calibri" panose="020F0502020204030204"/>
                <a:cs typeface="Calibri" panose="020F0502020204030204"/>
              </a:rPr>
              <a:t>attrs</a:t>
            </a:r>
            <a:r>
              <a:rPr lang="en-US" sz="2000">
                <a:ea typeface="Calibri" panose="020F0502020204030204"/>
                <a:cs typeface="Calibri" panose="020F0502020204030204"/>
              </a:rPr>
              <a:t>={"id": "</a:t>
            </a:r>
            <a:r>
              <a:rPr lang="en-US" sz="2000" err="1">
                <a:ea typeface="Calibri" panose="020F0502020204030204"/>
                <a:cs typeface="Calibri" panose="020F0502020204030204"/>
              </a:rPr>
              <a:t>id_nosaukums</a:t>
            </a:r>
            <a:r>
              <a:rPr lang="en-US" sz="2000">
                <a:ea typeface="Calibri" panose="020F0502020204030204"/>
                <a:cs typeface="Calibri" panose="020F0502020204030204"/>
              </a:rPr>
              <a:t>"})</a:t>
            </a:r>
          </a:p>
          <a:p>
            <a:pPr marL="0" indent="0">
              <a:buNone/>
            </a:pPr>
            <a:r>
              <a:rPr lang="en-US" sz="2000" err="1">
                <a:ea typeface="Calibri" panose="020F0502020204030204"/>
                <a:cs typeface="Calibri" panose="020F0502020204030204"/>
              </a:rPr>
              <a:t>Piemēram</a:t>
            </a:r>
            <a:r>
              <a:rPr lang="en-US" sz="2000">
                <a:ea typeface="Calibri" panose="020F0502020204030204"/>
                <a:cs typeface="Calibri" panose="020F0502020204030204"/>
              </a:rPr>
              <a:t>, lai </a:t>
            </a:r>
            <a:r>
              <a:rPr lang="en-US" sz="2000" err="1">
                <a:ea typeface="Calibri" panose="020F0502020204030204"/>
                <a:cs typeface="Calibri" panose="020F0502020204030204"/>
              </a:rPr>
              <a:t>atrastu</a:t>
            </a:r>
            <a:r>
              <a:rPr lang="en-US" sz="2000">
                <a:ea typeface="Calibri" panose="020F0502020204030204"/>
                <a:cs typeface="Calibri" panose="020F0502020204030204"/>
              </a:rPr>
              <a:t> </a:t>
            </a:r>
            <a:r>
              <a:rPr lang="en-US" sz="2000" err="1">
                <a:ea typeface="Calibri" panose="020F0502020204030204"/>
                <a:cs typeface="Calibri" panose="020F0502020204030204"/>
              </a:rPr>
              <a:t>paragrāfu</a:t>
            </a:r>
            <a:r>
              <a:rPr lang="en-US" sz="2000">
                <a:ea typeface="Calibri" panose="020F0502020204030204"/>
                <a:cs typeface="Calibri" panose="020F0502020204030204"/>
              </a:rPr>
              <a:t> </a:t>
            </a:r>
            <a:r>
              <a:rPr lang="en-US" sz="2000" err="1">
                <a:ea typeface="Calibri" panose="020F0502020204030204"/>
                <a:cs typeface="Calibri" panose="020F0502020204030204"/>
              </a:rPr>
              <a:t>ar</a:t>
            </a:r>
            <a:r>
              <a:rPr lang="en-US" sz="2000">
                <a:ea typeface="Calibri" panose="020F0502020204030204"/>
                <a:cs typeface="Calibri" panose="020F0502020204030204"/>
              </a:rPr>
              <a:t> </a:t>
            </a:r>
            <a:r>
              <a:rPr lang="en-US" sz="2000" err="1">
                <a:ea typeface="Calibri" panose="020F0502020204030204"/>
                <a:cs typeface="Calibri" panose="020F0502020204030204"/>
              </a:rPr>
              <a:t>klasi</a:t>
            </a:r>
            <a:r>
              <a:rPr lang="en-US" sz="2000">
                <a:ea typeface="Calibri" panose="020F0502020204030204"/>
                <a:cs typeface="Calibri" panose="020F0502020204030204"/>
              </a:rPr>
              <a:t> "</a:t>
            </a:r>
            <a:r>
              <a:rPr lang="en-US" sz="2000" err="1">
                <a:ea typeface="Calibri" panose="020F0502020204030204"/>
                <a:cs typeface="Calibri" panose="020F0502020204030204"/>
              </a:rPr>
              <a:t>ievads</a:t>
            </a:r>
            <a:r>
              <a:rPr lang="en-US" sz="2000">
                <a:ea typeface="Calibri" panose="020F0502020204030204"/>
                <a:cs typeface="Calibri" panose="020F0502020204030204"/>
              </a:rPr>
              <a:t>":</a:t>
            </a:r>
            <a:endParaRPr lang="en-US" sz="2000"/>
          </a:p>
          <a:p>
            <a:pPr marL="0" indent="0">
              <a:buNone/>
            </a:pPr>
            <a:endParaRPr lang="en-US" sz="2000">
              <a:ea typeface="Calibri" panose="020F0502020204030204"/>
              <a:cs typeface="Calibri" panose="020F0502020204030204"/>
            </a:endParaRPr>
          </a:p>
          <a:p>
            <a:pPr marL="0" indent="0">
              <a:buNone/>
            </a:pPr>
            <a:endParaRPr lang="en-US" sz="2000">
              <a:ea typeface="Calibri" panose="020F0502020204030204"/>
              <a:cs typeface="Calibri" panose="020F0502020204030204"/>
            </a:endParaRPr>
          </a:p>
          <a:p>
            <a:pPr marL="0" indent="0">
              <a:buNone/>
            </a:pPr>
            <a:endParaRPr lang="en-US" sz="2000">
              <a:ea typeface="Calibri" panose="020F0502020204030204"/>
              <a:cs typeface="Calibri" panose="020F0502020204030204"/>
            </a:endParaRPr>
          </a:p>
          <a:p>
            <a:pPr marL="0" indent="0">
              <a:buNone/>
            </a:pPr>
            <a:r>
              <a:rPr lang="en-US" sz="2000">
                <a:ea typeface="Calibri" panose="020F0502020204030204"/>
                <a:cs typeface="Calibri" panose="020F0502020204030204"/>
              </a:rPr>
              <a:t>Lai </a:t>
            </a:r>
            <a:r>
              <a:rPr lang="en-US" sz="2000" err="1">
                <a:ea typeface="Calibri" panose="020F0502020204030204"/>
                <a:cs typeface="Calibri" panose="020F0502020204030204"/>
              </a:rPr>
              <a:t>atrastu</a:t>
            </a:r>
            <a:r>
              <a:rPr lang="en-US" sz="2000">
                <a:ea typeface="Calibri" panose="020F0502020204030204"/>
                <a:cs typeface="Calibri" panose="020F0502020204030204"/>
              </a:rPr>
              <a:t> </a:t>
            </a:r>
            <a:r>
              <a:rPr lang="en-US" sz="2000" err="1">
                <a:ea typeface="Calibri" panose="020F0502020204030204"/>
                <a:cs typeface="Calibri" panose="020F0502020204030204"/>
              </a:rPr>
              <a:t>sarakstu</a:t>
            </a:r>
            <a:r>
              <a:rPr lang="en-US" sz="2000">
                <a:ea typeface="Calibri" panose="020F0502020204030204"/>
                <a:cs typeface="Calibri" panose="020F0502020204030204"/>
              </a:rPr>
              <a:t> </a:t>
            </a:r>
            <a:r>
              <a:rPr lang="en-US" sz="2000" err="1">
                <a:ea typeface="Calibri" panose="020F0502020204030204"/>
                <a:cs typeface="Calibri" panose="020F0502020204030204"/>
              </a:rPr>
              <a:t>ar</a:t>
            </a:r>
            <a:r>
              <a:rPr lang="en-US" sz="2000">
                <a:ea typeface="Calibri" panose="020F0502020204030204"/>
                <a:cs typeface="Calibri" panose="020F0502020204030204"/>
              </a:rPr>
              <a:t> ID "</a:t>
            </a:r>
            <a:r>
              <a:rPr lang="en-US" sz="2000" err="1">
                <a:ea typeface="Calibri" panose="020F0502020204030204"/>
                <a:cs typeface="Calibri" panose="020F0502020204030204"/>
              </a:rPr>
              <a:t>saraksts</a:t>
            </a:r>
            <a:r>
              <a:rPr lang="en-US" sz="2000">
                <a:ea typeface="Calibri" panose="020F0502020204030204"/>
                <a:cs typeface="Calibri" panose="020F0502020204030204"/>
              </a:rPr>
              <a:t>":</a:t>
            </a:r>
            <a:endParaRPr lang="en-US"/>
          </a:p>
          <a:p>
            <a:pPr marL="0" indent="0">
              <a:buNone/>
            </a:pPr>
            <a:endParaRPr lang="en-US">
              <a:ea typeface="Calibri" panose="020F0502020204030204"/>
              <a:cs typeface="Calibri" panose="020F0502020204030204"/>
            </a:endParaRPr>
          </a:p>
        </p:txBody>
      </p:sp>
      <p:pic>
        <p:nvPicPr>
          <p:cNvPr id="4" name="Picture 3" descr="A black background with white text&#10;&#10;AI-generated content may be incorrect.">
            <a:extLst>
              <a:ext uri="{FF2B5EF4-FFF2-40B4-BE49-F238E27FC236}">
                <a16:creationId xmlns:a16="http://schemas.microsoft.com/office/drawing/2014/main" id="{65378A96-DE70-7141-9EF6-A922F12DB6FC}"/>
              </a:ext>
            </a:extLst>
          </p:cNvPr>
          <p:cNvPicPr>
            <a:picLocks noChangeAspect="1"/>
          </p:cNvPicPr>
          <p:nvPr/>
        </p:nvPicPr>
        <p:blipFill>
          <a:blip r:embed="rId2"/>
          <a:stretch>
            <a:fillRect/>
          </a:stretch>
        </p:blipFill>
        <p:spPr>
          <a:xfrm>
            <a:off x="934259" y="3210554"/>
            <a:ext cx="9791520" cy="1040741"/>
          </a:xfrm>
          <a:prstGeom prst="rect">
            <a:avLst/>
          </a:prstGeom>
        </p:spPr>
      </p:pic>
      <p:pic>
        <p:nvPicPr>
          <p:cNvPr id="5" name="Picture 4">
            <a:extLst>
              <a:ext uri="{FF2B5EF4-FFF2-40B4-BE49-F238E27FC236}">
                <a16:creationId xmlns:a16="http://schemas.microsoft.com/office/drawing/2014/main" id="{513B4715-0497-5B9A-4165-965F328B74ED}"/>
              </a:ext>
            </a:extLst>
          </p:cNvPr>
          <p:cNvPicPr>
            <a:picLocks noChangeAspect="1"/>
          </p:cNvPicPr>
          <p:nvPr/>
        </p:nvPicPr>
        <p:blipFill>
          <a:blip r:embed="rId3"/>
          <a:stretch>
            <a:fillRect/>
          </a:stretch>
        </p:blipFill>
        <p:spPr>
          <a:xfrm>
            <a:off x="929947" y="4834658"/>
            <a:ext cx="8319278" cy="1257479"/>
          </a:xfrm>
          <a:prstGeom prst="rect">
            <a:avLst/>
          </a:prstGeom>
        </p:spPr>
      </p:pic>
    </p:spTree>
    <p:extLst>
      <p:ext uri="{BB962C8B-B14F-4D97-AF65-F5344CB8AC3E}">
        <p14:creationId xmlns:p14="http://schemas.microsoft.com/office/powerpoint/2010/main" val="35986884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2E2F8-2567-7217-039C-F7E709DF9C13}"/>
              </a:ext>
            </a:extLst>
          </p:cNvPr>
          <p:cNvSpPr>
            <a:spLocks noGrp="1"/>
          </p:cNvSpPr>
          <p:nvPr>
            <p:ph type="title"/>
          </p:nvPr>
        </p:nvSpPr>
        <p:spPr>
          <a:xfrm>
            <a:off x="838200" y="365125"/>
            <a:ext cx="10515600" cy="448545"/>
          </a:xfrm>
        </p:spPr>
        <p:txBody>
          <a:bodyPr>
            <a:normAutofit fontScale="90000"/>
          </a:bodyPr>
          <a:lstStyle/>
          <a:p>
            <a:r>
              <a:rPr lang="en-US" err="1">
                <a:ea typeface="Calibri Light"/>
                <a:cs typeface="Calibri Light"/>
              </a:rPr>
              <a:t>Teksta</a:t>
            </a:r>
            <a:r>
              <a:rPr lang="en-US">
                <a:ea typeface="Calibri Light"/>
                <a:cs typeface="Calibri Light"/>
              </a:rPr>
              <a:t> un Atribūtu </a:t>
            </a:r>
            <a:r>
              <a:rPr lang="en-US" err="1">
                <a:ea typeface="Calibri Light"/>
                <a:cs typeface="Calibri Light"/>
              </a:rPr>
              <a:t>Iegūšana</a:t>
            </a:r>
            <a:endParaRPr lang="en-US" err="1"/>
          </a:p>
        </p:txBody>
      </p:sp>
      <p:sp>
        <p:nvSpPr>
          <p:cNvPr id="3" name="Content Placeholder 2">
            <a:extLst>
              <a:ext uri="{FF2B5EF4-FFF2-40B4-BE49-F238E27FC236}">
                <a16:creationId xmlns:a16="http://schemas.microsoft.com/office/drawing/2014/main" id="{29BFD0B2-0C1F-0CC7-7E1A-5C54108C1340}"/>
              </a:ext>
            </a:extLst>
          </p:cNvPr>
          <p:cNvSpPr>
            <a:spLocks noGrp="1"/>
          </p:cNvSpPr>
          <p:nvPr>
            <p:ph idx="1"/>
          </p:nvPr>
        </p:nvSpPr>
        <p:spPr>
          <a:xfrm>
            <a:off x="838200" y="1236154"/>
            <a:ext cx="10515600" cy="4940809"/>
          </a:xfrm>
        </p:spPr>
        <p:txBody>
          <a:bodyPr vert="horz" lIns="91440" tIns="45720" rIns="91440" bIns="45720" rtlCol="0" anchor="t">
            <a:normAutofit/>
          </a:bodyPr>
          <a:lstStyle/>
          <a:p>
            <a:pPr marL="0" indent="0">
              <a:buNone/>
            </a:pPr>
            <a:r>
              <a:rPr lang="en-US" sz="2000">
                <a:ea typeface="Calibri" panose="020F0502020204030204"/>
                <a:cs typeface="Calibri" panose="020F0502020204030204"/>
              </a:rPr>
              <a:t>.string: </a:t>
            </a:r>
            <a:r>
              <a:rPr lang="en-US" sz="2000" err="1">
                <a:ea typeface="Calibri" panose="020F0502020204030204"/>
                <a:cs typeface="Calibri" panose="020F0502020204030204"/>
              </a:rPr>
              <a:t>Iegūst</a:t>
            </a:r>
            <a:r>
              <a:rPr lang="en-US" sz="2000">
                <a:ea typeface="Calibri" panose="020F0502020204030204"/>
                <a:cs typeface="Calibri" panose="020F0502020204030204"/>
              </a:rPr>
              <a:t> </a:t>
            </a:r>
            <a:r>
              <a:rPr lang="en-US" sz="2000" err="1">
                <a:ea typeface="Calibri" panose="020F0502020204030204"/>
                <a:cs typeface="Calibri" panose="020F0502020204030204"/>
              </a:rPr>
              <a:t>tekstu</a:t>
            </a:r>
            <a:r>
              <a:rPr lang="en-US" sz="2000">
                <a:ea typeface="Calibri" panose="020F0502020204030204"/>
                <a:cs typeface="Calibri" panose="020F0502020204030204"/>
              </a:rPr>
              <a:t> </a:t>
            </a:r>
            <a:r>
              <a:rPr lang="en-US" sz="2000" err="1">
                <a:ea typeface="Calibri" panose="020F0502020204030204"/>
                <a:cs typeface="Calibri" panose="020F0502020204030204"/>
              </a:rPr>
              <a:t>tieši</a:t>
            </a:r>
            <a:r>
              <a:rPr lang="en-US" sz="2000">
                <a:ea typeface="Calibri" panose="020F0502020204030204"/>
                <a:cs typeface="Calibri" panose="020F0502020204030204"/>
              </a:rPr>
              <a:t> </a:t>
            </a:r>
            <a:r>
              <a:rPr lang="en-US" sz="2000" err="1">
                <a:ea typeface="Calibri" panose="020F0502020204030204"/>
                <a:cs typeface="Calibri" panose="020F0502020204030204"/>
              </a:rPr>
              <a:t>elementa</a:t>
            </a:r>
            <a:r>
              <a:rPr lang="en-US" sz="2000">
                <a:ea typeface="Calibri" panose="020F0502020204030204"/>
                <a:cs typeface="Calibri" panose="020F0502020204030204"/>
              </a:rPr>
              <a:t> </a:t>
            </a:r>
            <a:r>
              <a:rPr lang="en-US" sz="2000" err="1">
                <a:ea typeface="Calibri" panose="020F0502020204030204"/>
                <a:cs typeface="Calibri" panose="020F0502020204030204"/>
              </a:rPr>
              <a:t>iekšpusē</a:t>
            </a:r>
            <a:r>
              <a:rPr lang="en-US" sz="2000">
                <a:ea typeface="Calibri" panose="020F0502020204030204"/>
                <a:cs typeface="Calibri" panose="020F0502020204030204"/>
              </a:rPr>
              <a:t> (ja </a:t>
            </a:r>
            <a:r>
              <a:rPr lang="en-US" sz="2000" err="1">
                <a:ea typeface="Calibri" panose="020F0502020204030204"/>
                <a:cs typeface="Calibri" panose="020F0502020204030204"/>
              </a:rPr>
              <a:t>elementam</a:t>
            </a:r>
            <a:r>
              <a:rPr lang="en-US" sz="2000">
                <a:ea typeface="Calibri" panose="020F0502020204030204"/>
                <a:cs typeface="Calibri" panose="020F0502020204030204"/>
              </a:rPr>
              <a:t> </a:t>
            </a:r>
            <a:r>
              <a:rPr lang="en-US" sz="2000" err="1">
                <a:ea typeface="Calibri" panose="020F0502020204030204"/>
                <a:cs typeface="Calibri" panose="020F0502020204030204"/>
              </a:rPr>
              <a:t>ir</a:t>
            </a:r>
            <a:r>
              <a:rPr lang="en-US" sz="2000">
                <a:ea typeface="Calibri" panose="020F0502020204030204"/>
                <a:cs typeface="Calibri" panose="020F0502020204030204"/>
              </a:rPr>
              <a:t> </a:t>
            </a:r>
            <a:r>
              <a:rPr lang="en-US" sz="2000" err="1">
                <a:ea typeface="Calibri" panose="020F0502020204030204"/>
                <a:cs typeface="Calibri" panose="020F0502020204030204"/>
              </a:rPr>
              <a:t>tikai</a:t>
            </a:r>
            <a:r>
              <a:rPr lang="en-US" sz="2000">
                <a:ea typeface="Calibri" panose="020F0502020204030204"/>
                <a:cs typeface="Calibri" panose="020F0502020204030204"/>
              </a:rPr>
              <a:t> </a:t>
            </a:r>
            <a:r>
              <a:rPr lang="en-US" sz="2000" err="1">
                <a:ea typeface="Calibri" panose="020F0502020204030204"/>
                <a:cs typeface="Calibri" panose="020F0502020204030204"/>
              </a:rPr>
              <a:t>viens</a:t>
            </a:r>
            <a:r>
              <a:rPr lang="en-US" sz="2000">
                <a:ea typeface="Calibri" panose="020F0502020204030204"/>
                <a:cs typeface="Calibri" panose="020F0502020204030204"/>
              </a:rPr>
              <a:t> </a:t>
            </a:r>
            <a:r>
              <a:rPr lang="en-US" sz="2000" err="1">
                <a:ea typeface="Calibri" panose="020F0502020204030204"/>
                <a:cs typeface="Calibri" panose="020F0502020204030204"/>
              </a:rPr>
              <a:t>teksta</a:t>
            </a:r>
            <a:r>
              <a:rPr lang="en-US" sz="2000">
                <a:ea typeface="Calibri"/>
                <a:cs typeface="Calibri"/>
              </a:rPr>
              <a:t> "</a:t>
            </a:r>
            <a:r>
              <a:rPr lang="en-US" sz="2000" err="1">
                <a:ea typeface="Calibri"/>
                <a:cs typeface="Calibri"/>
              </a:rPr>
              <a:t>pēcnācēja</a:t>
            </a:r>
            <a:r>
              <a:rPr lang="en-US" sz="2000">
                <a:ea typeface="Calibri" panose="020F0502020204030204"/>
                <a:cs typeface="Calibri" panose="020F0502020204030204"/>
              </a:rPr>
              <a:t> elements" (child element)).</a:t>
            </a:r>
          </a:p>
          <a:p>
            <a:pPr marL="0" indent="0">
              <a:buNone/>
            </a:pPr>
            <a:r>
              <a:rPr lang="en-US" sz="2000">
                <a:ea typeface="Calibri" panose="020F0502020204030204"/>
                <a:cs typeface="Calibri" panose="020F0502020204030204"/>
              </a:rPr>
              <a:t>.text: </a:t>
            </a:r>
            <a:r>
              <a:rPr lang="en-US" sz="2000" err="1">
                <a:ea typeface="Calibri" panose="020F0502020204030204"/>
                <a:cs typeface="Calibri" panose="020F0502020204030204"/>
              </a:rPr>
              <a:t>Iegūst</a:t>
            </a:r>
            <a:r>
              <a:rPr lang="en-US" sz="2000">
                <a:ea typeface="Calibri" panose="020F0502020204030204"/>
                <a:cs typeface="Calibri" panose="020F0502020204030204"/>
              </a:rPr>
              <a:t> </a:t>
            </a:r>
            <a:r>
              <a:rPr lang="en-US" sz="2000" err="1">
                <a:ea typeface="Calibri" panose="020F0502020204030204"/>
                <a:cs typeface="Calibri" panose="020F0502020204030204"/>
              </a:rPr>
              <a:t>visu</a:t>
            </a:r>
            <a:r>
              <a:rPr lang="en-US" sz="2000">
                <a:ea typeface="Calibri" panose="020F0502020204030204"/>
                <a:cs typeface="Calibri" panose="020F0502020204030204"/>
              </a:rPr>
              <a:t> </a:t>
            </a:r>
            <a:r>
              <a:rPr lang="en-US" sz="2000" err="1">
                <a:ea typeface="Calibri" panose="020F0502020204030204"/>
                <a:cs typeface="Calibri" panose="020F0502020204030204"/>
              </a:rPr>
              <a:t>tekstu</a:t>
            </a:r>
            <a:r>
              <a:rPr lang="en-US" sz="2000">
                <a:ea typeface="Calibri" panose="020F0502020204030204"/>
                <a:cs typeface="Calibri" panose="020F0502020204030204"/>
              </a:rPr>
              <a:t>, kas </a:t>
            </a:r>
            <a:r>
              <a:rPr lang="en-US" sz="2000" err="1">
                <a:ea typeface="Calibri" panose="020F0502020204030204"/>
                <a:cs typeface="Calibri" panose="020F0502020204030204"/>
              </a:rPr>
              <a:t>atrodas</a:t>
            </a:r>
            <a:r>
              <a:rPr lang="en-US" sz="2000">
                <a:ea typeface="Calibri" panose="020F0502020204030204"/>
                <a:cs typeface="Calibri" panose="020F0502020204030204"/>
              </a:rPr>
              <a:t> </a:t>
            </a:r>
            <a:r>
              <a:rPr lang="en-US" sz="2000" err="1">
                <a:ea typeface="Calibri" panose="020F0502020204030204"/>
                <a:cs typeface="Calibri" panose="020F0502020204030204"/>
              </a:rPr>
              <a:t>elementā</a:t>
            </a:r>
            <a:r>
              <a:rPr lang="en-US" sz="2000">
                <a:ea typeface="Calibri" panose="020F0502020204030204"/>
                <a:cs typeface="Calibri" panose="020F0502020204030204"/>
              </a:rPr>
              <a:t> un </a:t>
            </a:r>
            <a:r>
              <a:rPr lang="en-US" sz="2000" err="1">
                <a:ea typeface="Calibri" panose="020F0502020204030204"/>
                <a:cs typeface="Calibri" panose="020F0502020204030204"/>
              </a:rPr>
              <a:t>tā</a:t>
            </a:r>
            <a:r>
              <a:rPr lang="en-US" sz="2000">
                <a:ea typeface="Calibri" panose="020F0502020204030204"/>
                <a:cs typeface="Calibri" panose="020F0502020204030204"/>
              </a:rPr>
              <a:t> </a:t>
            </a:r>
            <a:r>
              <a:rPr lang="en-US" sz="2000" err="1">
                <a:ea typeface="Calibri" panose="020F0502020204030204"/>
                <a:cs typeface="Calibri" panose="020F0502020204030204"/>
              </a:rPr>
              <a:t>pēcnācējos</a:t>
            </a:r>
            <a:r>
              <a:rPr lang="en-US" sz="2000">
                <a:ea typeface="Calibri" panose="020F0502020204030204"/>
                <a:cs typeface="Calibri" panose="020F0502020204030204"/>
              </a:rPr>
              <a:t> (child values) (</a:t>
            </a:r>
            <a:r>
              <a:rPr lang="en-US" sz="2000" err="1">
                <a:ea typeface="Calibri" panose="020F0502020204030204"/>
                <a:cs typeface="Calibri" panose="020F0502020204030204"/>
              </a:rPr>
              <a:t>biežāk</a:t>
            </a:r>
            <a:r>
              <a:rPr lang="en-US" sz="2000">
                <a:ea typeface="Calibri" panose="020F0502020204030204"/>
                <a:cs typeface="Calibri" panose="020F0502020204030204"/>
              </a:rPr>
              <a:t> </a:t>
            </a:r>
            <a:r>
              <a:rPr lang="en-US" sz="2000" err="1">
                <a:ea typeface="Calibri" panose="020F0502020204030204"/>
                <a:cs typeface="Calibri" panose="020F0502020204030204"/>
              </a:rPr>
              <a:t>izmantots</a:t>
            </a:r>
            <a:r>
              <a:rPr lang="en-US" sz="2000">
                <a:ea typeface="Calibri" panose="020F0502020204030204"/>
                <a:cs typeface="Calibri" panose="020F0502020204030204"/>
              </a:rPr>
              <a:t>).</a:t>
            </a:r>
          </a:p>
          <a:p>
            <a:pPr marL="0" indent="0">
              <a:buNone/>
            </a:pPr>
            <a:r>
              <a:rPr lang="en-US" sz="2000">
                <a:ea typeface="Calibri" panose="020F0502020204030204"/>
                <a:cs typeface="Calibri" panose="020F0502020204030204"/>
              </a:rPr>
              <a:t>['</a:t>
            </a:r>
            <a:r>
              <a:rPr lang="en-US" sz="2000" err="1">
                <a:ea typeface="Calibri" panose="020F0502020204030204"/>
                <a:cs typeface="Calibri" panose="020F0502020204030204"/>
              </a:rPr>
              <a:t>atribūta_nosaukums</a:t>
            </a:r>
            <a:r>
              <a:rPr lang="en-US" sz="2000">
                <a:ea typeface="Calibri" panose="020F0502020204030204"/>
                <a:cs typeface="Calibri" panose="020F0502020204030204"/>
              </a:rPr>
              <a:t>']: </a:t>
            </a:r>
            <a:r>
              <a:rPr lang="en-US" sz="2000" err="1">
                <a:ea typeface="Calibri" panose="020F0502020204030204"/>
                <a:cs typeface="Calibri" panose="020F0502020204030204"/>
              </a:rPr>
              <a:t>Iegūst</a:t>
            </a:r>
            <a:r>
              <a:rPr lang="en-US" sz="2000">
                <a:ea typeface="Calibri" panose="020F0502020204030204"/>
                <a:cs typeface="Calibri" panose="020F0502020204030204"/>
              </a:rPr>
              <a:t> </a:t>
            </a:r>
            <a:r>
              <a:rPr lang="en-US" sz="2000" err="1">
                <a:ea typeface="Calibri" panose="020F0502020204030204"/>
                <a:cs typeface="Calibri" panose="020F0502020204030204"/>
              </a:rPr>
              <a:t>atribūta</a:t>
            </a:r>
            <a:r>
              <a:rPr lang="en-US" sz="2000">
                <a:ea typeface="Calibri" panose="020F0502020204030204"/>
                <a:cs typeface="Calibri" panose="020F0502020204030204"/>
              </a:rPr>
              <a:t> </a:t>
            </a:r>
            <a:r>
              <a:rPr lang="en-US" sz="2000" err="1">
                <a:ea typeface="Calibri" panose="020F0502020204030204"/>
                <a:cs typeface="Calibri" panose="020F0502020204030204"/>
              </a:rPr>
              <a:t>vērtību</a:t>
            </a:r>
            <a:r>
              <a:rPr lang="en-US" sz="2000">
                <a:ea typeface="Calibri" panose="020F0502020204030204"/>
                <a:cs typeface="Calibri" panose="020F0502020204030204"/>
              </a:rPr>
              <a:t>.</a:t>
            </a:r>
          </a:p>
          <a:p>
            <a:pPr marL="0" indent="0">
              <a:buNone/>
            </a:pPr>
            <a:endParaRPr lang="en-US" sz="2000">
              <a:ea typeface="Calibri" panose="020F0502020204030204"/>
              <a:cs typeface="Calibri" panose="020F0502020204030204"/>
            </a:endParaRPr>
          </a:p>
          <a:p>
            <a:pPr marL="0" indent="0">
              <a:buNone/>
            </a:pPr>
            <a:r>
              <a:rPr lang="en-US" sz="2000" err="1">
                <a:ea typeface="Calibri" panose="020F0502020204030204"/>
                <a:cs typeface="Calibri" panose="020F0502020204030204"/>
              </a:rPr>
              <a:t>Piemēram</a:t>
            </a:r>
            <a:r>
              <a:rPr lang="en-US" sz="2000">
                <a:ea typeface="Calibri" panose="020F0502020204030204"/>
                <a:cs typeface="Calibri" panose="020F0502020204030204"/>
              </a:rPr>
              <a:t>, lai </a:t>
            </a:r>
            <a:r>
              <a:rPr lang="en-US" sz="2000" err="1">
                <a:ea typeface="Calibri" panose="020F0502020204030204"/>
                <a:cs typeface="Calibri" panose="020F0502020204030204"/>
              </a:rPr>
              <a:t>iegūtu</a:t>
            </a:r>
            <a:r>
              <a:rPr lang="en-US" sz="2000">
                <a:ea typeface="Calibri" panose="020F0502020204030204"/>
                <a:cs typeface="Calibri" panose="020F0502020204030204"/>
              </a:rPr>
              <a:t> </a:t>
            </a:r>
            <a:r>
              <a:rPr lang="en-US" sz="2000" err="1">
                <a:ea typeface="Calibri" panose="020F0502020204030204"/>
                <a:cs typeface="Calibri" panose="020F0502020204030204"/>
              </a:rPr>
              <a:t>saites</a:t>
            </a:r>
            <a:r>
              <a:rPr lang="en-US" sz="2000">
                <a:ea typeface="Calibri" panose="020F0502020204030204"/>
                <a:cs typeface="Calibri" panose="020F0502020204030204"/>
              </a:rPr>
              <a:t> </a:t>
            </a:r>
            <a:r>
              <a:rPr lang="en-US" sz="2000" err="1">
                <a:ea typeface="Calibri" panose="020F0502020204030204"/>
                <a:cs typeface="Calibri" panose="020F0502020204030204"/>
              </a:rPr>
              <a:t>href</a:t>
            </a:r>
            <a:r>
              <a:rPr lang="en-US" sz="2000">
                <a:ea typeface="Calibri" panose="020F0502020204030204"/>
                <a:cs typeface="Calibri" panose="020F0502020204030204"/>
              </a:rPr>
              <a:t> </a:t>
            </a:r>
            <a:r>
              <a:rPr lang="en-US" sz="2000" err="1">
                <a:ea typeface="Calibri" panose="020F0502020204030204"/>
                <a:cs typeface="Calibri" panose="020F0502020204030204"/>
              </a:rPr>
              <a:t>atribūtu</a:t>
            </a:r>
            <a:r>
              <a:rPr lang="en-US" sz="2000">
                <a:ea typeface="Calibri" panose="020F0502020204030204"/>
                <a:cs typeface="Calibri" panose="020F0502020204030204"/>
              </a:rPr>
              <a:t>:</a:t>
            </a:r>
            <a:endParaRPr lang="en-US" sz="2000"/>
          </a:p>
          <a:p>
            <a:pPr marL="0" indent="0">
              <a:buNone/>
            </a:pPr>
            <a:endParaRPr lang="en-US">
              <a:ea typeface="Calibri" panose="020F0502020204030204"/>
              <a:cs typeface="Calibri" panose="020F0502020204030204"/>
            </a:endParaRPr>
          </a:p>
        </p:txBody>
      </p:sp>
      <p:pic>
        <p:nvPicPr>
          <p:cNvPr id="4" name="Picture 3">
            <a:extLst>
              <a:ext uri="{FF2B5EF4-FFF2-40B4-BE49-F238E27FC236}">
                <a16:creationId xmlns:a16="http://schemas.microsoft.com/office/drawing/2014/main" id="{B4436170-6B6A-D68F-4C11-1F7BBCBF81F5}"/>
              </a:ext>
            </a:extLst>
          </p:cNvPr>
          <p:cNvPicPr>
            <a:picLocks noChangeAspect="1"/>
          </p:cNvPicPr>
          <p:nvPr/>
        </p:nvPicPr>
        <p:blipFill>
          <a:blip r:embed="rId2"/>
          <a:stretch>
            <a:fillRect/>
          </a:stretch>
        </p:blipFill>
        <p:spPr>
          <a:xfrm>
            <a:off x="834606" y="3430170"/>
            <a:ext cx="9027543" cy="1090342"/>
          </a:xfrm>
          <a:prstGeom prst="rect">
            <a:avLst/>
          </a:prstGeom>
        </p:spPr>
      </p:pic>
    </p:spTree>
    <p:extLst>
      <p:ext uri="{BB962C8B-B14F-4D97-AF65-F5344CB8AC3E}">
        <p14:creationId xmlns:p14="http://schemas.microsoft.com/office/powerpoint/2010/main" val="351822724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6AFCF-7410-5970-344F-A60FC9FB5B2E}"/>
              </a:ext>
            </a:extLst>
          </p:cNvPr>
          <p:cNvSpPr>
            <a:spLocks noGrp="1"/>
          </p:cNvSpPr>
          <p:nvPr>
            <p:ph type="title"/>
          </p:nvPr>
        </p:nvSpPr>
        <p:spPr>
          <a:xfrm>
            <a:off x="838200" y="278861"/>
            <a:ext cx="10515600" cy="592318"/>
          </a:xfrm>
        </p:spPr>
        <p:txBody>
          <a:bodyPr>
            <a:normAutofit fontScale="90000"/>
          </a:bodyPr>
          <a:lstStyle/>
          <a:p>
            <a:r>
              <a:rPr lang="en-US" err="1">
                <a:ea typeface="Calibri Light"/>
                <a:cs typeface="Calibri Light"/>
              </a:rPr>
              <a:t>Navigācija</a:t>
            </a:r>
            <a:r>
              <a:rPr lang="en-US">
                <a:ea typeface="Calibri Light"/>
                <a:cs typeface="Calibri Light"/>
              </a:rPr>
              <a:t> pa HTML </a:t>
            </a:r>
            <a:r>
              <a:rPr lang="en-US" err="1">
                <a:ea typeface="Calibri Light"/>
                <a:cs typeface="Calibri Light"/>
              </a:rPr>
              <a:t>elemntu</a:t>
            </a:r>
            <a:r>
              <a:rPr lang="en-US">
                <a:ea typeface="Calibri Light"/>
                <a:cs typeface="Calibri Light"/>
              </a:rPr>
              <a:t> koku</a:t>
            </a:r>
          </a:p>
        </p:txBody>
      </p:sp>
      <p:sp>
        <p:nvSpPr>
          <p:cNvPr id="3" name="Content Placeholder 2">
            <a:extLst>
              <a:ext uri="{FF2B5EF4-FFF2-40B4-BE49-F238E27FC236}">
                <a16:creationId xmlns:a16="http://schemas.microsoft.com/office/drawing/2014/main" id="{2E743B2C-89D5-DD74-7356-DAD0759A7075}"/>
              </a:ext>
            </a:extLst>
          </p:cNvPr>
          <p:cNvSpPr>
            <a:spLocks noGrp="1"/>
          </p:cNvSpPr>
          <p:nvPr>
            <p:ph idx="1"/>
          </p:nvPr>
        </p:nvSpPr>
        <p:spPr>
          <a:xfrm>
            <a:off x="838200" y="1221776"/>
            <a:ext cx="10515600" cy="4955187"/>
          </a:xfrm>
        </p:spPr>
        <p:txBody>
          <a:bodyPr vert="horz" lIns="91440" tIns="45720" rIns="91440" bIns="45720" rtlCol="0" anchor="t">
            <a:normAutofit/>
          </a:bodyPr>
          <a:lstStyle/>
          <a:p>
            <a:pPr marL="0" indent="0">
              <a:buNone/>
            </a:pPr>
            <a:r>
              <a:rPr lang="en-US" sz="2000">
                <a:ea typeface="Calibri" panose="020F0502020204030204"/>
                <a:cs typeface="Calibri" panose="020F0502020204030204"/>
              </a:rPr>
              <a:t>Beautiful Soup </a:t>
            </a:r>
            <a:r>
              <a:rPr lang="en-US" sz="2000" err="1">
                <a:ea typeface="Calibri" panose="020F0502020204030204"/>
                <a:cs typeface="Calibri" panose="020F0502020204030204"/>
              </a:rPr>
              <a:t>ļauj</a:t>
            </a:r>
            <a:r>
              <a:rPr lang="en-US" sz="2000">
                <a:ea typeface="Calibri" panose="020F0502020204030204"/>
                <a:cs typeface="Calibri" panose="020F0502020204030204"/>
              </a:rPr>
              <a:t> </a:t>
            </a:r>
            <a:r>
              <a:rPr lang="en-US" sz="2000" err="1">
                <a:ea typeface="Calibri" panose="020F0502020204030204"/>
                <a:cs typeface="Calibri" panose="020F0502020204030204"/>
              </a:rPr>
              <a:t>navigēt</a:t>
            </a:r>
            <a:r>
              <a:rPr lang="en-US" sz="2000">
                <a:ea typeface="Calibri" panose="020F0502020204030204"/>
                <a:cs typeface="Calibri" panose="020F0502020204030204"/>
              </a:rPr>
              <a:t> pa HTML koku, </a:t>
            </a:r>
            <a:r>
              <a:rPr lang="en-US" sz="2000" err="1">
                <a:ea typeface="Calibri" panose="020F0502020204030204"/>
                <a:cs typeface="Calibri" panose="020F0502020204030204"/>
              </a:rPr>
              <a:t>izmantojot</a:t>
            </a:r>
            <a:r>
              <a:rPr lang="en-US" sz="2000">
                <a:ea typeface="Calibri" panose="020F0502020204030204"/>
                <a:cs typeface="Calibri" panose="020F0502020204030204"/>
              </a:rPr>
              <a:t> </a:t>
            </a:r>
            <a:r>
              <a:rPr lang="en-US" sz="2000" err="1">
                <a:ea typeface="Calibri" panose="020F0502020204030204"/>
                <a:cs typeface="Calibri" panose="020F0502020204030204"/>
              </a:rPr>
              <a:t>īpašības</a:t>
            </a:r>
            <a:r>
              <a:rPr lang="en-US" sz="2000">
                <a:ea typeface="Calibri" panose="020F0502020204030204"/>
                <a:cs typeface="Calibri" panose="020F0502020204030204"/>
              </a:rPr>
              <a:t> </a:t>
            </a:r>
            <a:r>
              <a:rPr lang="en-US" sz="2000" err="1">
                <a:ea typeface="Calibri" panose="020F0502020204030204"/>
                <a:cs typeface="Calibri" panose="020F0502020204030204"/>
              </a:rPr>
              <a:t>kā</a:t>
            </a:r>
            <a:r>
              <a:rPr lang="en-US" sz="2000">
                <a:ea typeface="Calibri" panose="020F0502020204030204"/>
                <a:cs typeface="Calibri" panose="020F0502020204030204"/>
              </a:rPr>
              <a:t> .parent, .children, .</a:t>
            </a:r>
            <a:r>
              <a:rPr lang="en-US" sz="2000" err="1">
                <a:ea typeface="Calibri" panose="020F0502020204030204"/>
                <a:cs typeface="Calibri" panose="020F0502020204030204"/>
              </a:rPr>
              <a:t>next_sibling</a:t>
            </a:r>
            <a:r>
              <a:rPr lang="en-US" sz="2000">
                <a:ea typeface="Calibri" panose="020F0502020204030204"/>
                <a:cs typeface="Calibri" panose="020F0502020204030204"/>
              </a:rPr>
              <a:t>, .</a:t>
            </a:r>
            <a:r>
              <a:rPr lang="en-US" sz="2000" err="1">
                <a:ea typeface="Calibri" panose="020F0502020204030204"/>
                <a:cs typeface="Calibri" panose="020F0502020204030204"/>
              </a:rPr>
              <a:t>previous_sibling</a:t>
            </a:r>
            <a:r>
              <a:rPr lang="en-US" sz="2000">
                <a:ea typeface="Calibri" panose="020F0502020204030204"/>
                <a:cs typeface="Calibri" panose="020F0502020204030204"/>
              </a:rPr>
              <a:t> </a:t>
            </a:r>
            <a:r>
              <a:rPr lang="en-US" sz="2000" err="1">
                <a:ea typeface="Calibri" panose="020F0502020204030204"/>
                <a:cs typeface="Calibri" panose="020F0502020204030204"/>
              </a:rPr>
              <a:t>utt</a:t>
            </a:r>
            <a:r>
              <a:rPr lang="en-US" sz="2000">
                <a:ea typeface="Calibri" panose="020F0502020204030204"/>
                <a:cs typeface="Calibri" panose="020F0502020204030204"/>
              </a:rPr>
              <a:t>.</a:t>
            </a:r>
          </a:p>
          <a:p>
            <a:pPr marL="0" indent="0">
              <a:buNone/>
            </a:pPr>
            <a:r>
              <a:rPr lang="en-US" sz="2000">
                <a:ea typeface="Calibri" panose="020F0502020204030204"/>
                <a:cs typeface="Calibri" panose="020F0502020204030204"/>
              </a:rPr>
              <a:t>.parent: </a:t>
            </a:r>
            <a:r>
              <a:rPr lang="en-US" sz="2000" err="1">
                <a:ea typeface="Calibri" panose="020F0502020204030204"/>
                <a:cs typeface="Calibri" panose="020F0502020204030204"/>
              </a:rPr>
              <a:t>Iegūst</a:t>
            </a:r>
            <a:r>
              <a:rPr lang="en-US" sz="2000">
                <a:ea typeface="Calibri" panose="020F0502020204030204"/>
                <a:cs typeface="Calibri" panose="020F0502020204030204"/>
              </a:rPr>
              <a:t> </a:t>
            </a:r>
            <a:r>
              <a:rPr lang="en-US" sz="2000" err="1">
                <a:ea typeface="Calibri" panose="020F0502020204030204"/>
                <a:cs typeface="Calibri" panose="020F0502020204030204"/>
              </a:rPr>
              <a:t>elementa</a:t>
            </a:r>
            <a:r>
              <a:rPr lang="en-US" sz="2000">
                <a:ea typeface="Calibri" panose="020F0502020204030204"/>
                <a:cs typeface="Calibri" panose="020F0502020204030204"/>
              </a:rPr>
              <a:t> </a:t>
            </a:r>
            <a:r>
              <a:rPr lang="en-US" sz="2000" err="1">
                <a:ea typeface="Calibri" panose="020F0502020204030204"/>
                <a:cs typeface="Calibri" panose="020F0502020204030204"/>
              </a:rPr>
              <a:t>vecāku</a:t>
            </a:r>
            <a:r>
              <a:rPr lang="en-US" sz="2000">
                <a:ea typeface="Calibri" panose="020F0502020204030204"/>
                <a:cs typeface="Calibri" panose="020F0502020204030204"/>
              </a:rPr>
              <a:t>.</a:t>
            </a:r>
          </a:p>
          <a:p>
            <a:pPr marL="0" indent="0">
              <a:buNone/>
            </a:pPr>
            <a:r>
              <a:rPr lang="en-US" sz="2000">
                <a:ea typeface="Calibri" panose="020F0502020204030204"/>
                <a:cs typeface="Calibri" panose="020F0502020204030204"/>
              </a:rPr>
              <a:t>.children: </a:t>
            </a:r>
            <a:r>
              <a:rPr lang="en-US" sz="2000" err="1">
                <a:ea typeface="Calibri" panose="020F0502020204030204"/>
                <a:cs typeface="Calibri" panose="020F0502020204030204"/>
              </a:rPr>
              <a:t>Iegūst</a:t>
            </a:r>
            <a:r>
              <a:rPr lang="en-US" sz="2000">
                <a:ea typeface="Calibri" panose="020F0502020204030204"/>
                <a:cs typeface="Calibri" panose="020F0502020204030204"/>
              </a:rPr>
              <a:t> </a:t>
            </a:r>
            <a:r>
              <a:rPr lang="en-US" sz="2000" err="1">
                <a:ea typeface="Calibri" panose="020F0502020204030204"/>
                <a:cs typeface="Calibri" panose="020F0502020204030204"/>
              </a:rPr>
              <a:t>elementa</a:t>
            </a:r>
            <a:r>
              <a:rPr lang="en-US" sz="2000">
                <a:ea typeface="Calibri" panose="020F0502020204030204"/>
                <a:cs typeface="Calibri" panose="020F0502020204030204"/>
              </a:rPr>
              <a:t> </a:t>
            </a:r>
            <a:r>
              <a:rPr lang="en-US" sz="2000" err="1">
                <a:ea typeface="Calibri" panose="020F0502020204030204"/>
                <a:cs typeface="Calibri" panose="020F0502020204030204"/>
              </a:rPr>
              <a:t>bērnus</a:t>
            </a:r>
            <a:r>
              <a:rPr lang="en-US" sz="2000">
                <a:ea typeface="Calibri" panose="020F0502020204030204"/>
                <a:cs typeface="Calibri" panose="020F0502020204030204"/>
              </a:rPr>
              <a:t> (</a:t>
            </a:r>
            <a:r>
              <a:rPr lang="en-US" sz="2000" err="1">
                <a:ea typeface="Calibri" panose="020F0502020204030204"/>
                <a:cs typeface="Calibri" panose="020F0502020204030204"/>
              </a:rPr>
              <a:t>ģenerators</a:t>
            </a:r>
            <a:r>
              <a:rPr lang="en-US" sz="2000">
                <a:ea typeface="Calibri" panose="020F0502020204030204"/>
                <a:cs typeface="Calibri" panose="020F0502020204030204"/>
              </a:rPr>
              <a:t>).</a:t>
            </a:r>
          </a:p>
          <a:p>
            <a:pPr marL="0" indent="0">
              <a:buNone/>
            </a:pPr>
            <a:r>
              <a:rPr lang="en-US" sz="2000">
                <a:ea typeface="Calibri" panose="020F0502020204030204"/>
                <a:cs typeface="Calibri" panose="020F0502020204030204"/>
              </a:rPr>
              <a:t>.</a:t>
            </a:r>
            <a:r>
              <a:rPr lang="en-US" sz="2000" err="1">
                <a:ea typeface="Calibri" panose="020F0502020204030204"/>
                <a:cs typeface="Calibri" panose="020F0502020204030204"/>
              </a:rPr>
              <a:t>next_sibling</a:t>
            </a:r>
            <a:r>
              <a:rPr lang="en-US" sz="2000">
                <a:ea typeface="Calibri" panose="020F0502020204030204"/>
                <a:cs typeface="Calibri" panose="020F0502020204030204"/>
              </a:rPr>
              <a:t>, .</a:t>
            </a:r>
            <a:r>
              <a:rPr lang="en-US" sz="2000" err="1">
                <a:ea typeface="Calibri" panose="020F0502020204030204"/>
                <a:cs typeface="Calibri" panose="020F0502020204030204"/>
              </a:rPr>
              <a:t>previous_sibling</a:t>
            </a:r>
            <a:r>
              <a:rPr lang="en-US" sz="2000">
                <a:ea typeface="Calibri" panose="020F0502020204030204"/>
                <a:cs typeface="Calibri" panose="020F0502020204030204"/>
              </a:rPr>
              <a:t>: </a:t>
            </a:r>
            <a:r>
              <a:rPr lang="en-US" sz="2000" err="1">
                <a:ea typeface="Calibri" panose="020F0502020204030204"/>
                <a:cs typeface="Calibri" panose="020F0502020204030204"/>
              </a:rPr>
              <a:t>Iegūst</a:t>
            </a:r>
            <a:r>
              <a:rPr lang="en-US" sz="2000">
                <a:ea typeface="Calibri" panose="020F0502020204030204"/>
                <a:cs typeface="Calibri" panose="020F0502020204030204"/>
              </a:rPr>
              <a:t> </a:t>
            </a:r>
            <a:r>
              <a:rPr lang="en-US" sz="2000" err="1">
                <a:ea typeface="Calibri" panose="020F0502020204030204"/>
                <a:cs typeface="Calibri" panose="020F0502020204030204"/>
              </a:rPr>
              <a:t>nākamo</a:t>
            </a:r>
            <a:r>
              <a:rPr lang="en-US" sz="2000">
                <a:ea typeface="Calibri" panose="020F0502020204030204"/>
                <a:cs typeface="Calibri" panose="020F0502020204030204"/>
              </a:rPr>
              <a:t> </a:t>
            </a:r>
            <a:r>
              <a:rPr lang="en-US" sz="2000" err="1">
                <a:ea typeface="Calibri" panose="020F0502020204030204"/>
                <a:cs typeface="Calibri" panose="020F0502020204030204"/>
              </a:rPr>
              <a:t>vai</a:t>
            </a:r>
            <a:r>
              <a:rPr lang="en-US" sz="2000">
                <a:ea typeface="Calibri" panose="020F0502020204030204"/>
                <a:cs typeface="Calibri" panose="020F0502020204030204"/>
              </a:rPr>
              <a:t> </a:t>
            </a:r>
            <a:r>
              <a:rPr lang="en-US" sz="2000" err="1">
                <a:ea typeface="Calibri" panose="020F0502020204030204"/>
                <a:cs typeface="Calibri" panose="020F0502020204030204"/>
              </a:rPr>
              <a:t>iepriekšējo</a:t>
            </a:r>
            <a:r>
              <a:rPr lang="en-US" sz="2000">
                <a:ea typeface="Calibri" panose="020F0502020204030204"/>
                <a:cs typeface="Calibri" panose="020F0502020204030204"/>
              </a:rPr>
              <a:t> </a:t>
            </a:r>
            <a:r>
              <a:rPr lang="en-US" sz="2000" err="1">
                <a:ea typeface="Calibri" panose="020F0502020204030204"/>
                <a:cs typeface="Calibri" panose="020F0502020204030204"/>
              </a:rPr>
              <a:t>brāli</a:t>
            </a:r>
            <a:r>
              <a:rPr lang="en-US" sz="2000">
                <a:ea typeface="Calibri" panose="020F0502020204030204"/>
                <a:cs typeface="Calibri" panose="020F0502020204030204"/>
              </a:rPr>
              <a:t> </a:t>
            </a:r>
            <a:r>
              <a:rPr lang="en-US" sz="2000" err="1">
                <a:ea typeface="Calibri" panose="020F0502020204030204"/>
                <a:cs typeface="Calibri" panose="020F0502020204030204"/>
              </a:rPr>
              <a:t>vai</a:t>
            </a:r>
            <a:r>
              <a:rPr lang="en-US" sz="2000">
                <a:ea typeface="Calibri" panose="020F0502020204030204"/>
                <a:cs typeface="Calibri" panose="020F0502020204030204"/>
              </a:rPr>
              <a:t> </a:t>
            </a:r>
            <a:r>
              <a:rPr lang="en-US" sz="2000" err="1">
                <a:ea typeface="Calibri" panose="020F0502020204030204"/>
                <a:cs typeface="Calibri" panose="020F0502020204030204"/>
              </a:rPr>
              <a:t>māsu</a:t>
            </a:r>
            <a:r>
              <a:rPr lang="en-US" sz="2000">
                <a:ea typeface="Calibri" panose="020F0502020204030204"/>
                <a:cs typeface="Calibri" panose="020F0502020204030204"/>
              </a:rPr>
              <a:t>.</a:t>
            </a:r>
          </a:p>
          <a:p>
            <a:pPr marL="0" indent="0">
              <a:buNone/>
            </a:pPr>
            <a:r>
              <a:rPr lang="en-US" sz="2000" err="1">
                <a:ea typeface="Calibri" panose="020F0502020204030204"/>
                <a:cs typeface="Calibri" panose="020F0502020204030204"/>
              </a:rPr>
              <a:t>Piemēram</a:t>
            </a:r>
            <a:r>
              <a:rPr lang="en-US" sz="2000">
                <a:ea typeface="Calibri" panose="020F0502020204030204"/>
                <a:cs typeface="Calibri" panose="020F0502020204030204"/>
              </a:rPr>
              <a:t>, lai </a:t>
            </a:r>
            <a:r>
              <a:rPr lang="en-US" sz="2000" err="1">
                <a:ea typeface="Calibri" panose="020F0502020204030204"/>
                <a:cs typeface="Calibri" panose="020F0502020204030204"/>
              </a:rPr>
              <a:t>iegūtu</a:t>
            </a:r>
            <a:r>
              <a:rPr lang="en-US" sz="2000">
                <a:ea typeface="Calibri" panose="020F0502020204030204"/>
                <a:cs typeface="Calibri" panose="020F0502020204030204"/>
              </a:rPr>
              <a:t> </a:t>
            </a:r>
            <a:r>
              <a:rPr lang="en-US" sz="2000" err="1">
                <a:ea typeface="Calibri" panose="020F0502020204030204"/>
                <a:cs typeface="Calibri" panose="020F0502020204030204"/>
              </a:rPr>
              <a:t>pirmā</a:t>
            </a:r>
            <a:r>
              <a:rPr lang="en-US" sz="2000">
                <a:ea typeface="Calibri" panose="020F0502020204030204"/>
                <a:cs typeface="Calibri" panose="020F0502020204030204"/>
              </a:rPr>
              <a:t> </a:t>
            </a:r>
            <a:r>
              <a:rPr lang="en-US" sz="2000" err="1">
                <a:ea typeface="Calibri" panose="020F0502020204030204"/>
                <a:cs typeface="Calibri" panose="020F0502020204030204"/>
              </a:rPr>
              <a:t>saraksta</a:t>
            </a:r>
            <a:r>
              <a:rPr lang="en-US" sz="2000">
                <a:ea typeface="Calibri" panose="020F0502020204030204"/>
                <a:cs typeface="Calibri" panose="020F0502020204030204"/>
              </a:rPr>
              <a:t> </a:t>
            </a:r>
            <a:r>
              <a:rPr lang="en-US" sz="2000" err="1">
                <a:ea typeface="Calibri" panose="020F0502020204030204"/>
                <a:cs typeface="Calibri" panose="020F0502020204030204"/>
              </a:rPr>
              <a:t>punkta</a:t>
            </a:r>
            <a:r>
              <a:rPr lang="en-US" sz="2000">
                <a:ea typeface="Calibri" panose="020F0502020204030204"/>
                <a:cs typeface="Calibri" panose="020F0502020204030204"/>
              </a:rPr>
              <a:t> </a:t>
            </a:r>
            <a:r>
              <a:rPr lang="en-US" sz="2000" err="1">
                <a:ea typeface="Calibri" panose="020F0502020204030204"/>
                <a:cs typeface="Calibri" panose="020F0502020204030204"/>
              </a:rPr>
              <a:t>vecāku</a:t>
            </a:r>
            <a:r>
              <a:rPr lang="en-US" sz="2000">
                <a:ea typeface="Calibri" panose="020F0502020204030204"/>
                <a:cs typeface="Calibri" panose="020F0502020204030204"/>
              </a:rPr>
              <a:t> (kas </a:t>
            </a:r>
            <a:r>
              <a:rPr lang="en-US" sz="2000" err="1">
                <a:ea typeface="Calibri" panose="020F0502020204030204"/>
                <a:cs typeface="Calibri" panose="020F0502020204030204"/>
              </a:rPr>
              <a:t>ir</a:t>
            </a:r>
            <a:r>
              <a:rPr lang="en-US" sz="2000">
                <a:ea typeface="Calibri" panose="020F0502020204030204"/>
                <a:cs typeface="Calibri" panose="020F0502020204030204"/>
              </a:rPr>
              <a:t> &lt;</a:t>
            </a:r>
            <a:r>
              <a:rPr lang="en-US" sz="2000" err="1">
                <a:ea typeface="Calibri" panose="020F0502020204030204"/>
                <a:cs typeface="Calibri" panose="020F0502020204030204"/>
              </a:rPr>
              <a:t>ul</a:t>
            </a:r>
            <a:r>
              <a:rPr lang="en-US" sz="2000">
                <a:ea typeface="Calibri" panose="020F0502020204030204"/>
                <a:cs typeface="Calibri" panose="020F0502020204030204"/>
              </a:rPr>
              <a:t>&gt; tags):</a:t>
            </a:r>
            <a:endParaRPr lang="en-US" sz="2000"/>
          </a:p>
          <a:p>
            <a:pPr marL="0" indent="0">
              <a:buNone/>
            </a:pPr>
            <a:endParaRPr lang="en-US">
              <a:ea typeface="Calibri" panose="020F0502020204030204"/>
              <a:cs typeface="Calibri" panose="020F0502020204030204"/>
            </a:endParaRPr>
          </a:p>
        </p:txBody>
      </p:sp>
      <p:pic>
        <p:nvPicPr>
          <p:cNvPr id="4" name="Picture 3" descr="A black screen with white text&#10;&#10;AI-generated content may be incorrect.">
            <a:extLst>
              <a:ext uri="{FF2B5EF4-FFF2-40B4-BE49-F238E27FC236}">
                <a16:creationId xmlns:a16="http://schemas.microsoft.com/office/drawing/2014/main" id="{BFF5832A-9C6E-7F01-AA77-66040BF9D995}"/>
              </a:ext>
            </a:extLst>
          </p:cNvPr>
          <p:cNvPicPr>
            <a:picLocks noChangeAspect="1"/>
          </p:cNvPicPr>
          <p:nvPr/>
        </p:nvPicPr>
        <p:blipFill>
          <a:blip r:embed="rId2"/>
          <a:stretch>
            <a:fillRect/>
          </a:stretch>
        </p:blipFill>
        <p:spPr>
          <a:xfrm>
            <a:off x="841435" y="3699474"/>
            <a:ext cx="5592073" cy="1615655"/>
          </a:xfrm>
          <a:prstGeom prst="rect">
            <a:avLst/>
          </a:prstGeom>
        </p:spPr>
      </p:pic>
    </p:spTree>
    <p:extLst>
      <p:ext uri="{BB962C8B-B14F-4D97-AF65-F5344CB8AC3E}">
        <p14:creationId xmlns:p14="http://schemas.microsoft.com/office/powerpoint/2010/main" val="2156121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7E940-D1D3-470F-F027-FC3E62690820}"/>
              </a:ext>
            </a:extLst>
          </p:cNvPr>
          <p:cNvSpPr>
            <a:spLocks noGrp="1"/>
          </p:cNvSpPr>
          <p:nvPr>
            <p:ph type="title"/>
          </p:nvPr>
        </p:nvSpPr>
        <p:spPr/>
        <p:txBody>
          <a:bodyPr/>
          <a:lstStyle/>
          <a:p>
            <a:r>
              <a:rPr lang="en-US" err="1">
                <a:cs typeface="Calibri Light"/>
              </a:rPr>
              <a:t>Praktiskais</a:t>
            </a:r>
            <a:r>
              <a:rPr lang="en-US">
                <a:cs typeface="Calibri Light"/>
              </a:rPr>
              <a:t> </a:t>
            </a:r>
            <a:r>
              <a:rPr lang="en-US" err="1">
                <a:cs typeface="Calibri Light"/>
              </a:rPr>
              <a:t>uzdevums</a:t>
            </a:r>
            <a:endParaRPr lang="en-US" err="1"/>
          </a:p>
        </p:txBody>
      </p:sp>
      <p:sp>
        <p:nvSpPr>
          <p:cNvPr id="3" name="Content Placeholder 2">
            <a:extLst>
              <a:ext uri="{FF2B5EF4-FFF2-40B4-BE49-F238E27FC236}">
                <a16:creationId xmlns:a16="http://schemas.microsoft.com/office/drawing/2014/main" id="{FB7A68CE-0266-A9F1-36B4-44D7C8701D16}"/>
              </a:ext>
            </a:extLst>
          </p:cNvPr>
          <p:cNvSpPr>
            <a:spLocks noGrp="1"/>
          </p:cNvSpPr>
          <p:nvPr>
            <p:ph idx="1"/>
          </p:nvPr>
        </p:nvSpPr>
        <p:spPr/>
        <p:txBody>
          <a:bodyPr vert="horz" lIns="91440" tIns="45720" rIns="91440" bIns="45720" rtlCol="0" anchor="t">
            <a:normAutofit/>
          </a:bodyPr>
          <a:lstStyle/>
          <a:p>
            <a:pPr marL="0" indent="0">
              <a:buNone/>
            </a:pPr>
            <a:r>
              <a:rPr lang="en-US" err="1">
                <a:cs typeface="Calibri"/>
              </a:rPr>
              <a:t>Uzrakstīt</a:t>
            </a:r>
            <a:r>
              <a:rPr lang="en-US">
                <a:cs typeface="Calibri"/>
              </a:rPr>
              <a:t> </a:t>
            </a:r>
            <a:r>
              <a:rPr lang="en-US" err="1">
                <a:cs typeface="Calibri"/>
              </a:rPr>
              <a:t>programmu</a:t>
            </a:r>
            <a:r>
              <a:rPr lang="en-US">
                <a:cs typeface="Calibri"/>
              </a:rPr>
              <a:t>, </a:t>
            </a:r>
            <a:r>
              <a:rPr lang="en-US" err="1">
                <a:cs typeface="Calibri"/>
              </a:rPr>
              <a:t>kurā</a:t>
            </a:r>
            <a:r>
              <a:rPr lang="en-US">
                <a:cs typeface="Calibri"/>
              </a:rPr>
              <a:t> </a:t>
            </a:r>
            <a:r>
              <a:rPr lang="en-US" err="1">
                <a:cs typeface="Calibri"/>
              </a:rPr>
              <a:t>lietotājs</a:t>
            </a:r>
            <a:r>
              <a:rPr lang="en-US">
                <a:cs typeface="Calibri"/>
              </a:rPr>
              <a:t> </a:t>
            </a:r>
            <a:r>
              <a:rPr lang="en-US" err="1">
                <a:cs typeface="Calibri"/>
              </a:rPr>
              <a:t>ievada</a:t>
            </a:r>
            <a:r>
              <a:rPr lang="en-US">
                <a:cs typeface="Calibri"/>
              </a:rPr>
              <a:t> </a:t>
            </a:r>
            <a:r>
              <a:rPr lang="en-US" err="1">
                <a:cs typeface="Calibri"/>
              </a:rPr>
              <a:t>divus</a:t>
            </a:r>
            <a:r>
              <a:rPr lang="en-US">
                <a:cs typeface="Calibri"/>
              </a:rPr>
              <a:t> </a:t>
            </a:r>
            <a:r>
              <a:rPr lang="en-US" err="1">
                <a:cs typeface="Calibri"/>
              </a:rPr>
              <a:t>skaitļus</a:t>
            </a:r>
            <a:r>
              <a:rPr lang="en-US">
                <a:cs typeface="Calibri"/>
              </a:rPr>
              <a:t>. Programma </a:t>
            </a:r>
            <a:r>
              <a:rPr lang="en-US" err="1">
                <a:cs typeface="Calibri"/>
              </a:rPr>
              <a:t>atrod</a:t>
            </a:r>
            <a:r>
              <a:rPr lang="en-US">
                <a:cs typeface="Calibri"/>
              </a:rPr>
              <a:t> </a:t>
            </a:r>
            <a:r>
              <a:rPr lang="en-US" err="1">
                <a:cs typeface="Calibri"/>
              </a:rPr>
              <a:t>lielāko</a:t>
            </a:r>
            <a:r>
              <a:rPr lang="en-US">
                <a:cs typeface="Calibri"/>
              </a:rPr>
              <a:t> no </a:t>
            </a:r>
            <a:r>
              <a:rPr lang="en-US" err="1">
                <a:cs typeface="Calibri"/>
              </a:rPr>
              <a:t>abiem</a:t>
            </a:r>
            <a:r>
              <a:rPr lang="en-US">
                <a:cs typeface="Calibri"/>
              </a:rPr>
              <a:t> </a:t>
            </a:r>
            <a:r>
              <a:rPr lang="en-US" err="1">
                <a:cs typeface="Calibri"/>
              </a:rPr>
              <a:t>skaitļiem</a:t>
            </a:r>
            <a:r>
              <a:rPr lang="en-US">
                <a:cs typeface="Calibri"/>
              </a:rPr>
              <a:t>. Ja </a:t>
            </a:r>
            <a:r>
              <a:rPr lang="en-US" err="1">
                <a:cs typeface="Calibri"/>
              </a:rPr>
              <a:t>skaitļi</a:t>
            </a:r>
            <a:r>
              <a:rPr lang="en-US">
                <a:cs typeface="Calibri"/>
              </a:rPr>
              <a:t> </a:t>
            </a:r>
            <a:r>
              <a:rPr lang="en-US" err="1">
                <a:cs typeface="Calibri"/>
              </a:rPr>
              <a:t>ir</a:t>
            </a:r>
            <a:r>
              <a:rPr lang="en-US">
                <a:cs typeface="Calibri"/>
              </a:rPr>
              <a:t> </a:t>
            </a:r>
            <a:r>
              <a:rPr lang="en-US" err="1">
                <a:cs typeface="Calibri"/>
              </a:rPr>
              <a:t>vienādi</a:t>
            </a:r>
            <a:r>
              <a:rPr lang="en-US">
                <a:cs typeface="Calibri"/>
              </a:rPr>
              <a:t>, tad </a:t>
            </a:r>
            <a:r>
              <a:rPr lang="en-US" err="1">
                <a:cs typeface="Calibri"/>
              </a:rPr>
              <a:t>konsolē</a:t>
            </a:r>
            <a:r>
              <a:rPr lang="en-US">
                <a:cs typeface="Calibri"/>
              </a:rPr>
              <a:t> </a:t>
            </a:r>
            <a:r>
              <a:rPr lang="en-US" err="1">
                <a:cs typeface="Calibri"/>
              </a:rPr>
              <a:t>izdrukāt</a:t>
            </a:r>
            <a:r>
              <a:rPr lang="en-US">
                <a:cs typeface="Calibri"/>
              </a:rPr>
              <a:t> "</a:t>
            </a:r>
            <a:r>
              <a:rPr lang="en-US" err="1">
                <a:cs typeface="Calibri"/>
              </a:rPr>
              <a:t>skaitli</a:t>
            </a:r>
            <a:r>
              <a:rPr lang="en-US">
                <a:cs typeface="Calibri"/>
              </a:rPr>
              <a:t> </a:t>
            </a:r>
            <a:r>
              <a:rPr lang="en-US" err="1">
                <a:cs typeface="Calibri"/>
              </a:rPr>
              <a:t>ir</a:t>
            </a:r>
            <a:r>
              <a:rPr lang="en-US">
                <a:cs typeface="Calibri"/>
              </a:rPr>
              <a:t> </a:t>
            </a:r>
            <a:r>
              <a:rPr lang="en-US" err="1">
                <a:cs typeface="Calibri"/>
              </a:rPr>
              <a:t>vienadi</a:t>
            </a:r>
            <a:r>
              <a:rPr lang="en-US">
                <a:cs typeface="Calibri"/>
              </a:rPr>
              <a:t>".</a:t>
            </a:r>
          </a:p>
        </p:txBody>
      </p:sp>
    </p:spTree>
    <p:extLst>
      <p:ext uri="{BB962C8B-B14F-4D97-AF65-F5344CB8AC3E}">
        <p14:creationId xmlns:p14="http://schemas.microsoft.com/office/powerpoint/2010/main" val="357228880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2389D-99BB-DD16-E153-D491B1CB9D07}"/>
              </a:ext>
            </a:extLst>
          </p:cNvPr>
          <p:cNvSpPr>
            <a:spLocks noGrp="1"/>
          </p:cNvSpPr>
          <p:nvPr>
            <p:ph type="title"/>
          </p:nvPr>
        </p:nvSpPr>
        <p:spPr/>
        <p:txBody>
          <a:bodyPr/>
          <a:lstStyle/>
          <a:p>
            <a:r>
              <a:rPr lang="en-US" err="1">
                <a:ea typeface="Calibri Light"/>
                <a:cs typeface="Calibri Light"/>
              </a:rPr>
              <a:t>Praktiskie</a:t>
            </a:r>
            <a:r>
              <a:rPr lang="en-US">
                <a:ea typeface="Calibri Light"/>
                <a:cs typeface="Calibri Light"/>
              </a:rPr>
              <a:t> </a:t>
            </a:r>
            <a:r>
              <a:rPr lang="en-US" err="1">
                <a:ea typeface="Calibri Light"/>
                <a:cs typeface="Calibri Light"/>
              </a:rPr>
              <a:t>treniņuzdevumi</a:t>
            </a:r>
            <a:endParaRPr lang="en-US" err="1"/>
          </a:p>
        </p:txBody>
      </p:sp>
      <p:sp>
        <p:nvSpPr>
          <p:cNvPr id="3" name="Content Placeholder 2">
            <a:extLst>
              <a:ext uri="{FF2B5EF4-FFF2-40B4-BE49-F238E27FC236}">
                <a16:creationId xmlns:a16="http://schemas.microsoft.com/office/drawing/2014/main" id="{DE1911CF-0A4E-6074-810B-9ED22B0F8621}"/>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hlinkClick r:id="rId2"/>
              </a:rPr>
              <a:t>https://github.com/edvardsbukovskis/Programmesana_I/blob/main/Uzdevumi/webscraping1.txt</a:t>
            </a:r>
            <a:endParaRPr lang="en-US"/>
          </a:p>
        </p:txBody>
      </p:sp>
    </p:spTree>
    <p:extLst>
      <p:ext uri="{BB962C8B-B14F-4D97-AF65-F5344CB8AC3E}">
        <p14:creationId xmlns:p14="http://schemas.microsoft.com/office/powerpoint/2010/main" val="345035338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FFDE-4A52-D8A9-5056-DB4CA44E494D}"/>
              </a:ext>
            </a:extLst>
          </p:cNvPr>
          <p:cNvSpPr>
            <a:spLocks noGrp="1"/>
          </p:cNvSpPr>
          <p:nvPr>
            <p:ph type="title"/>
          </p:nvPr>
        </p:nvSpPr>
        <p:spPr/>
        <p:txBody>
          <a:bodyPr/>
          <a:lstStyle/>
          <a:p>
            <a:r>
              <a:rPr lang="en-US" dirty="0" err="1">
                <a:ea typeface="Calibri Light"/>
                <a:cs typeface="Calibri Light"/>
              </a:rPr>
              <a:t>Kā</a:t>
            </a:r>
            <a:r>
              <a:rPr lang="en-US" dirty="0">
                <a:ea typeface="Calibri Light"/>
                <a:cs typeface="Calibri Light"/>
              </a:rPr>
              <a:t> </a:t>
            </a:r>
            <a:r>
              <a:rPr lang="en-US" dirty="0" err="1">
                <a:ea typeface="Calibri Light"/>
                <a:cs typeface="Calibri Light"/>
              </a:rPr>
              <a:t>dabūt</a:t>
            </a:r>
            <a:r>
              <a:rPr lang="en-US" dirty="0">
                <a:ea typeface="Calibri Light"/>
                <a:cs typeface="Calibri Light"/>
              </a:rPr>
              <a:t> </a:t>
            </a:r>
            <a:r>
              <a:rPr lang="en-US" dirty="0" err="1">
                <a:ea typeface="Calibri Light"/>
                <a:cs typeface="Calibri Light"/>
              </a:rPr>
              <a:t>tīmekļvietnes</a:t>
            </a:r>
            <a:r>
              <a:rPr lang="en-US" dirty="0">
                <a:ea typeface="Calibri Light"/>
                <a:cs typeface="Calibri Light"/>
              </a:rPr>
              <a:t> html </a:t>
            </a:r>
            <a:r>
              <a:rPr lang="en-US" dirty="0" err="1">
                <a:ea typeface="Calibri Light"/>
                <a:cs typeface="Calibri Light"/>
              </a:rPr>
              <a:t>kodu</a:t>
            </a:r>
            <a:r>
              <a:rPr lang="en-US" dirty="0">
                <a:ea typeface="Calibri Light"/>
                <a:cs typeface="Calibri Light"/>
              </a:rPr>
              <a:t> </a:t>
            </a:r>
            <a:r>
              <a:rPr lang="en-US" dirty="0" err="1">
                <a:ea typeface="Calibri Light"/>
                <a:cs typeface="Calibri Light"/>
              </a:rPr>
              <a:t>tiešsaistē</a:t>
            </a:r>
            <a:r>
              <a:rPr lang="en-US" dirty="0">
                <a:ea typeface="Calibri Light"/>
                <a:cs typeface="Calibri Light"/>
              </a:rPr>
              <a:t>?</a:t>
            </a:r>
            <a:endParaRPr lang="en-US" dirty="0"/>
          </a:p>
        </p:txBody>
      </p:sp>
      <p:sp>
        <p:nvSpPr>
          <p:cNvPr id="3" name="Content Placeholder 2">
            <a:extLst>
              <a:ext uri="{FF2B5EF4-FFF2-40B4-BE49-F238E27FC236}">
                <a16:creationId xmlns:a16="http://schemas.microsoft.com/office/drawing/2014/main" id="{38753D3B-8E84-5FB5-02F1-4D0429899A92}"/>
              </a:ext>
            </a:extLst>
          </p:cNvPr>
          <p:cNvSpPr>
            <a:spLocks noGrp="1"/>
          </p:cNvSpPr>
          <p:nvPr>
            <p:ph idx="1"/>
          </p:nvPr>
        </p:nvSpPr>
        <p:spPr/>
        <p:txBody>
          <a:bodyPr vert="horz" lIns="91440" tIns="45720" rIns="91440" bIns="45720" rtlCol="0" anchor="t">
            <a:normAutofit/>
          </a:bodyPr>
          <a:lstStyle/>
          <a:p>
            <a:pPr marL="0" indent="0">
              <a:buNone/>
            </a:pPr>
            <a:r>
              <a:rPr lang="en-US" sz="2000" dirty="0">
                <a:solidFill>
                  <a:srgbClr val="D73A49"/>
                </a:solidFill>
                <a:ea typeface="+mn-lt"/>
                <a:cs typeface="+mn-lt"/>
              </a:rPr>
              <a:t>import</a:t>
            </a:r>
            <a:r>
              <a:rPr lang="en-US" sz="2000" dirty="0">
                <a:solidFill>
                  <a:srgbClr val="1A1C1E"/>
                </a:solidFill>
                <a:ea typeface="+mn-lt"/>
                <a:cs typeface="+mn-lt"/>
              </a:rPr>
              <a:t> requests</a:t>
            </a:r>
          </a:p>
          <a:p>
            <a:pPr marL="0" indent="0">
              <a:buNone/>
            </a:pPr>
            <a:r>
              <a:rPr lang="en-US" sz="2000" dirty="0">
                <a:solidFill>
                  <a:srgbClr val="D73A49"/>
                </a:solidFill>
                <a:ea typeface="+mn-lt"/>
                <a:cs typeface="+mn-lt"/>
              </a:rPr>
              <a:t>from</a:t>
            </a:r>
            <a:r>
              <a:rPr lang="en-US" sz="2000" dirty="0">
                <a:solidFill>
                  <a:srgbClr val="1A1C1E"/>
                </a:solidFill>
                <a:ea typeface="+mn-lt"/>
                <a:cs typeface="+mn-lt"/>
              </a:rPr>
              <a:t> bs4 </a:t>
            </a:r>
            <a:r>
              <a:rPr lang="en-US" sz="2000" dirty="0">
                <a:solidFill>
                  <a:srgbClr val="D73A49"/>
                </a:solidFill>
                <a:ea typeface="+mn-lt"/>
                <a:cs typeface="+mn-lt"/>
              </a:rPr>
              <a:t>import</a:t>
            </a:r>
            <a:r>
              <a:rPr lang="en-US" sz="2000" dirty="0">
                <a:solidFill>
                  <a:srgbClr val="1A1C1E"/>
                </a:solidFill>
                <a:ea typeface="+mn-lt"/>
                <a:cs typeface="+mn-lt"/>
              </a:rPr>
              <a:t> </a:t>
            </a:r>
            <a:r>
              <a:rPr lang="en-US" sz="2000" err="1">
                <a:solidFill>
                  <a:srgbClr val="1A1C1E"/>
                </a:solidFill>
                <a:ea typeface="+mn-lt"/>
                <a:cs typeface="+mn-lt"/>
              </a:rPr>
              <a:t>BeautifulSoup</a:t>
            </a:r>
            <a:endParaRPr lang="en-US" sz="2000" dirty="0" err="1">
              <a:solidFill>
                <a:srgbClr val="1A1C1E"/>
              </a:solidFill>
              <a:ea typeface="+mn-lt"/>
              <a:cs typeface="+mn-lt"/>
            </a:endParaRPr>
          </a:p>
          <a:p>
            <a:pPr marL="0" indent="0">
              <a:buNone/>
            </a:pPr>
            <a:r>
              <a:rPr lang="en-US" sz="2000" dirty="0">
                <a:solidFill>
                  <a:srgbClr val="6A737D"/>
                </a:solidFill>
                <a:ea typeface="+mn-lt"/>
                <a:cs typeface="+mn-lt"/>
              </a:rPr>
              <a:t># </a:t>
            </a:r>
            <a:r>
              <a:rPr lang="en-US" sz="2000" err="1">
                <a:solidFill>
                  <a:srgbClr val="6A737D"/>
                </a:solidFill>
                <a:ea typeface="+mn-lt"/>
                <a:cs typeface="+mn-lt"/>
              </a:rPr>
              <a:t>Tīmekļvietnes</a:t>
            </a:r>
            <a:r>
              <a:rPr lang="en-US" sz="2000" dirty="0">
                <a:solidFill>
                  <a:srgbClr val="6A737D"/>
                </a:solidFill>
                <a:ea typeface="+mn-lt"/>
                <a:cs typeface="+mn-lt"/>
              </a:rPr>
              <a:t> URL, no </a:t>
            </a:r>
            <a:r>
              <a:rPr lang="en-US" sz="2000" err="1">
                <a:solidFill>
                  <a:srgbClr val="6A737D"/>
                </a:solidFill>
                <a:ea typeface="+mn-lt"/>
                <a:cs typeface="+mn-lt"/>
              </a:rPr>
              <a:t>kuras</a:t>
            </a:r>
            <a:r>
              <a:rPr lang="en-US" sz="2000" dirty="0">
                <a:solidFill>
                  <a:srgbClr val="6A737D"/>
                </a:solidFill>
                <a:ea typeface="+mn-lt"/>
                <a:cs typeface="+mn-lt"/>
              </a:rPr>
              <a:t> </a:t>
            </a:r>
            <a:r>
              <a:rPr lang="en-US" sz="2000" err="1">
                <a:solidFill>
                  <a:srgbClr val="6A737D"/>
                </a:solidFill>
                <a:ea typeface="+mn-lt"/>
                <a:cs typeface="+mn-lt"/>
              </a:rPr>
              <a:t>iegūt</a:t>
            </a:r>
            <a:r>
              <a:rPr lang="en-US" sz="2000" dirty="0">
                <a:solidFill>
                  <a:srgbClr val="6A737D"/>
                </a:solidFill>
                <a:ea typeface="+mn-lt"/>
                <a:cs typeface="+mn-lt"/>
              </a:rPr>
              <a:t> HTML </a:t>
            </a:r>
            <a:r>
              <a:rPr lang="en-US" sz="2000" err="1">
                <a:solidFill>
                  <a:srgbClr val="6A737D"/>
                </a:solidFill>
                <a:ea typeface="+mn-lt"/>
                <a:cs typeface="+mn-lt"/>
              </a:rPr>
              <a:t>kodu</a:t>
            </a:r>
            <a:endParaRPr lang="en-US" sz="2000">
              <a:solidFill>
                <a:srgbClr val="1A1C1E"/>
              </a:solidFill>
              <a:ea typeface="+mn-lt"/>
              <a:cs typeface="+mn-lt"/>
            </a:endParaRPr>
          </a:p>
          <a:p>
            <a:pPr marL="0" indent="0">
              <a:buNone/>
            </a:pPr>
            <a:r>
              <a:rPr lang="en-US" sz="2000" err="1">
                <a:solidFill>
                  <a:srgbClr val="1A1C1E"/>
                </a:solidFill>
                <a:ea typeface="+mn-lt"/>
                <a:cs typeface="+mn-lt"/>
              </a:rPr>
              <a:t>url</a:t>
            </a:r>
            <a:r>
              <a:rPr lang="en-US" sz="2000" dirty="0">
                <a:solidFill>
                  <a:srgbClr val="1A1C1E"/>
                </a:solidFill>
                <a:ea typeface="+mn-lt"/>
                <a:cs typeface="+mn-lt"/>
              </a:rPr>
              <a:t> = </a:t>
            </a:r>
            <a:r>
              <a:rPr lang="en-US" sz="2000" dirty="0">
                <a:solidFill>
                  <a:srgbClr val="032F62"/>
                </a:solidFill>
                <a:ea typeface="+mn-lt"/>
                <a:cs typeface="+mn-lt"/>
              </a:rPr>
              <a:t>"https://www.r64vsk.lv"</a:t>
            </a:r>
            <a:r>
              <a:rPr lang="en-US" sz="2000" dirty="0">
                <a:solidFill>
                  <a:srgbClr val="1A1C1E"/>
                </a:solidFill>
                <a:ea typeface="+mn-lt"/>
                <a:cs typeface="+mn-lt"/>
              </a:rPr>
              <a:t> </a:t>
            </a:r>
          </a:p>
          <a:p>
            <a:pPr marL="0" indent="0">
              <a:buNone/>
            </a:pPr>
            <a:r>
              <a:rPr lang="en-US" sz="2000" dirty="0">
                <a:solidFill>
                  <a:srgbClr val="6A737D"/>
                </a:solidFill>
                <a:ea typeface="+mn-lt"/>
                <a:cs typeface="+mn-lt"/>
              </a:rPr>
              <a:t># </a:t>
            </a:r>
            <a:r>
              <a:rPr lang="en-US" sz="2000" dirty="0" err="1">
                <a:solidFill>
                  <a:srgbClr val="6A737D"/>
                </a:solidFill>
                <a:ea typeface="+mn-lt"/>
                <a:cs typeface="+mn-lt"/>
              </a:rPr>
              <a:t>Veicam</a:t>
            </a:r>
            <a:r>
              <a:rPr lang="en-US" sz="2000" dirty="0">
                <a:solidFill>
                  <a:srgbClr val="6A737D"/>
                </a:solidFill>
                <a:ea typeface="+mn-lt"/>
                <a:cs typeface="+mn-lt"/>
              </a:rPr>
              <a:t> GET </a:t>
            </a:r>
            <a:r>
              <a:rPr lang="en-US" sz="2000" dirty="0" err="1">
                <a:solidFill>
                  <a:srgbClr val="6A737D"/>
                </a:solidFill>
                <a:ea typeface="+mn-lt"/>
                <a:cs typeface="+mn-lt"/>
              </a:rPr>
              <a:t>pieprasījumu</a:t>
            </a:r>
            <a:r>
              <a:rPr lang="en-US" sz="2000" dirty="0">
                <a:solidFill>
                  <a:srgbClr val="6A737D"/>
                </a:solidFill>
                <a:ea typeface="+mn-lt"/>
                <a:cs typeface="+mn-lt"/>
              </a:rPr>
              <a:t> </a:t>
            </a:r>
            <a:r>
              <a:rPr lang="en-US" sz="2000" dirty="0" err="1">
                <a:solidFill>
                  <a:srgbClr val="6A737D"/>
                </a:solidFill>
                <a:ea typeface="+mn-lt"/>
                <a:cs typeface="+mn-lt"/>
              </a:rPr>
              <a:t>uz</a:t>
            </a:r>
            <a:r>
              <a:rPr lang="en-US" sz="2000" dirty="0">
                <a:solidFill>
                  <a:srgbClr val="6A737D"/>
                </a:solidFill>
                <a:ea typeface="+mn-lt"/>
                <a:cs typeface="+mn-lt"/>
              </a:rPr>
              <a:t> </a:t>
            </a:r>
            <a:r>
              <a:rPr lang="en-US" sz="2000" dirty="0" err="1">
                <a:solidFill>
                  <a:srgbClr val="6A737D"/>
                </a:solidFill>
                <a:ea typeface="+mn-lt"/>
                <a:cs typeface="+mn-lt"/>
              </a:rPr>
              <a:t>norādīto</a:t>
            </a:r>
            <a:r>
              <a:rPr lang="en-US" sz="2000" dirty="0">
                <a:solidFill>
                  <a:srgbClr val="6A737D"/>
                </a:solidFill>
                <a:ea typeface="+mn-lt"/>
                <a:cs typeface="+mn-lt"/>
              </a:rPr>
              <a:t> URL</a:t>
            </a:r>
            <a:endParaRPr lang="en-US" sz="2000" dirty="0">
              <a:solidFill>
                <a:srgbClr val="1A1C1E"/>
              </a:solidFill>
              <a:ea typeface="+mn-lt"/>
              <a:cs typeface="+mn-lt"/>
            </a:endParaRPr>
          </a:p>
          <a:p>
            <a:pPr marL="0" indent="0">
              <a:buNone/>
            </a:pPr>
            <a:r>
              <a:rPr lang="en-US" sz="2000" dirty="0">
                <a:solidFill>
                  <a:srgbClr val="1A1C1E"/>
                </a:solidFill>
                <a:ea typeface="+mn-lt"/>
                <a:cs typeface="+mn-lt"/>
              </a:rPr>
              <a:t>response = </a:t>
            </a:r>
            <a:r>
              <a:rPr lang="en-US" sz="2000" dirty="0" err="1">
                <a:solidFill>
                  <a:srgbClr val="1A1C1E"/>
                </a:solidFill>
                <a:ea typeface="+mn-lt"/>
                <a:cs typeface="+mn-lt"/>
              </a:rPr>
              <a:t>requests.get</a:t>
            </a:r>
            <a:r>
              <a:rPr lang="en-US" sz="2000" dirty="0">
                <a:solidFill>
                  <a:srgbClr val="1A1C1E"/>
                </a:solidFill>
                <a:ea typeface="+mn-lt"/>
                <a:cs typeface="+mn-lt"/>
              </a:rPr>
              <a:t>(</a:t>
            </a:r>
            <a:r>
              <a:rPr lang="en-US" sz="2000" dirty="0" err="1">
                <a:solidFill>
                  <a:srgbClr val="1A1C1E"/>
                </a:solidFill>
                <a:ea typeface="+mn-lt"/>
                <a:cs typeface="+mn-lt"/>
              </a:rPr>
              <a:t>url</a:t>
            </a:r>
            <a:r>
              <a:rPr lang="en-US" sz="2000" dirty="0">
                <a:solidFill>
                  <a:srgbClr val="1A1C1E"/>
                </a:solidFill>
                <a:ea typeface="+mn-lt"/>
                <a:cs typeface="+mn-lt"/>
              </a:rPr>
              <a:t>) </a:t>
            </a:r>
            <a:br>
              <a:rPr lang="en-US" sz="1000" dirty="0">
                <a:solidFill>
                  <a:srgbClr val="1A1C1E"/>
                </a:solidFill>
                <a:ea typeface="+mn-lt"/>
                <a:cs typeface="+mn-lt"/>
              </a:rPr>
            </a:br>
            <a:r>
              <a:rPr lang="en-US" sz="2000" dirty="0">
                <a:solidFill>
                  <a:srgbClr val="6A737D"/>
                </a:solidFill>
                <a:ea typeface="+mn-lt"/>
                <a:cs typeface="+mn-lt"/>
              </a:rPr>
              <a:t># </a:t>
            </a:r>
            <a:r>
              <a:rPr lang="en-US" sz="2000" dirty="0" err="1">
                <a:solidFill>
                  <a:srgbClr val="6A737D"/>
                </a:solidFill>
                <a:ea typeface="+mn-lt"/>
                <a:cs typeface="+mn-lt"/>
              </a:rPr>
              <a:t>Iegūstam</a:t>
            </a:r>
            <a:r>
              <a:rPr lang="en-US" sz="2000" dirty="0">
                <a:solidFill>
                  <a:srgbClr val="6A737D"/>
                </a:solidFill>
                <a:ea typeface="+mn-lt"/>
                <a:cs typeface="+mn-lt"/>
              </a:rPr>
              <a:t> html </a:t>
            </a:r>
            <a:r>
              <a:rPr lang="en-US" sz="2000" dirty="0" err="1">
                <a:solidFill>
                  <a:srgbClr val="6A737D"/>
                </a:solidFill>
                <a:ea typeface="+mn-lt"/>
                <a:cs typeface="+mn-lt"/>
              </a:rPr>
              <a:t>daturu</a:t>
            </a:r>
            <a:r>
              <a:rPr lang="en-US" sz="2000" dirty="0">
                <a:solidFill>
                  <a:srgbClr val="6A737D"/>
                </a:solidFill>
                <a:ea typeface="+mn-lt"/>
                <a:cs typeface="+mn-lt"/>
              </a:rPr>
              <a:t> no response </a:t>
            </a:r>
            <a:r>
              <a:rPr lang="en-US" sz="2000" dirty="0" err="1">
                <a:solidFill>
                  <a:srgbClr val="6A737D"/>
                </a:solidFill>
                <a:ea typeface="+mn-lt"/>
                <a:cs typeface="+mn-lt"/>
              </a:rPr>
              <a:t>objekta</a:t>
            </a:r>
          </a:p>
          <a:p>
            <a:pPr marL="0" indent="0">
              <a:buNone/>
            </a:pPr>
            <a:r>
              <a:rPr lang="en-US" sz="2000" err="1">
                <a:solidFill>
                  <a:srgbClr val="1A1C1E"/>
                </a:solidFill>
                <a:ea typeface="+mn-lt"/>
                <a:cs typeface="+mn-lt"/>
              </a:rPr>
              <a:t>html_kods</a:t>
            </a:r>
            <a:r>
              <a:rPr lang="en-US" sz="2000" dirty="0">
                <a:solidFill>
                  <a:srgbClr val="1A1C1E"/>
                </a:solidFill>
                <a:ea typeface="+mn-lt"/>
                <a:cs typeface="+mn-lt"/>
              </a:rPr>
              <a:t> = </a:t>
            </a:r>
            <a:r>
              <a:rPr lang="en-US" sz="2000" err="1">
                <a:solidFill>
                  <a:srgbClr val="1A1C1E"/>
                </a:solidFill>
                <a:ea typeface="+mn-lt"/>
                <a:cs typeface="+mn-lt"/>
              </a:rPr>
              <a:t>response.text</a:t>
            </a:r>
            <a:endParaRPr lang="en-US" sz="2000">
              <a:solidFill>
                <a:srgbClr val="1A1C1E"/>
              </a:solidFill>
              <a:ea typeface="+mn-lt"/>
              <a:cs typeface="+mn-lt"/>
            </a:endParaRPr>
          </a:p>
          <a:p>
            <a:pPr marL="0" indent="0">
              <a:buNone/>
            </a:pPr>
            <a:endParaRPr lang="en-US" sz="2000" dirty="0">
              <a:solidFill>
                <a:srgbClr val="6A737D"/>
              </a:solidFill>
              <a:ea typeface="+mn-lt"/>
              <a:cs typeface="+mn-lt"/>
            </a:endParaRPr>
          </a:p>
        </p:txBody>
      </p:sp>
    </p:spTree>
    <p:extLst>
      <p:ext uri="{BB962C8B-B14F-4D97-AF65-F5344CB8AC3E}">
        <p14:creationId xmlns:p14="http://schemas.microsoft.com/office/powerpoint/2010/main" val="371833233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D6386-E408-B55C-A5F4-C61ED32B50E4}"/>
              </a:ext>
            </a:extLst>
          </p:cNvPr>
          <p:cNvSpPr>
            <a:spLocks noGrp="1"/>
          </p:cNvSpPr>
          <p:nvPr>
            <p:ph type="title"/>
          </p:nvPr>
        </p:nvSpPr>
        <p:spPr/>
        <p:txBody>
          <a:bodyPr/>
          <a:lstStyle/>
          <a:p>
            <a:r>
              <a:rPr lang="en-US" dirty="0" err="1">
                <a:ea typeface="Calibri Light"/>
                <a:cs typeface="Calibri Light"/>
              </a:rPr>
              <a:t>Uzdevumi</a:t>
            </a:r>
            <a:r>
              <a:rPr lang="en-US" dirty="0">
                <a:ea typeface="Calibri Light"/>
                <a:cs typeface="Calibri Light"/>
              </a:rPr>
              <a:t> </a:t>
            </a:r>
            <a:r>
              <a:rPr lang="en-US" dirty="0" err="1">
                <a:ea typeface="Calibri Light"/>
                <a:cs typeface="Calibri Light"/>
              </a:rPr>
              <a:t>ar</a:t>
            </a:r>
            <a:r>
              <a:rPr lang="en-US" dirty="0">
                <a:ea typeface="Calibri Light"/>
                <a:cs typeface="Calibri Light"/>
              </a:rPr>
              <a:t> </a:t>
            </a:r>
            <a:r>
              <a:rPr lang="en-US" dirty="0" err="1">
                <a:ea typeface="Calibri Light"/>
                <a:cs typeface="Calibri Light"/>
              </a:rPr>
              <a:t>skolas</a:t>
            </a:r>
            <a:r>
              <a:rPr lang="en-US" dirty="0">
                <a:ea typeface="Calibri Light"/>
                <a:cs typeface="Calibri Light"/>
              </a:rPr>
              <a:t> </a:t>
            </a:r>
            <a:r>
              <a:rPr lang="en-US" dirty="0" err="1">
                <a:ea typeface="Calibri Light"/>
                <a:cs typeface="Calibri Light"/>
              </a:rPr>
              <a:t>mājaslapu</a:t>
            </a:r>
            <a:endParaRPr lang="en-US" dirty="0" err="1"/>
          </a:p>
        </p:txBody>
      </p:sp>
      <p:sp>
        <p:nvSpPr>
          <p:cNvPr id="3" name="Content Placeholder 2">
            <a:extLst>
              <a:ext uri="{FF2B5EF4-FFF2-40B4-BE49-F238E27FC236}">
                <a16:creationId xmlns:a16="http://schemas.microsoft.com/office/drawing/2014/main" id="{FCCC272C-921F-BF2F-48E9-58FD1AAD9399}"/>
              </a:ext>
            </a:extLst>
          </p:cNvPr>
          <p:cNvSpPr>
            <a:spLocks noGrp="1"/>
          </p:cNvSpPr>
          <p:nvPr>
            <p:ph idx="1"/>
          </p:nvPr>
        </p:nvSpPr>
        <p:spPr/>
        <p:txBody>
          <a:bodyPr vert="horz" lIns="91440" tIns="45720" rIns="91440" bIns="45720" rtlCol="0" anchor="t">
            <a:normAutofit/>
          </a:bodyPr>
          <a:lstStyle/>
          <a:p>
            <a:pPr marL="0" indent="0">
              <a:buNone/>
            </a:pPr>
            <a:r>
              <a:rPr lang="en-US" dirty="0">
                <a:ea typeface="+mn-lt"/>
                <a:cs typeface="+mn-lt"/>
                <a:hlinkClick r:id="rId2"/>
              </a:rPr>
              <a:t>https://github.com/edvardsbukovskis/Programmesana_I/blob/main/Uzdevumi/webscraping2.txt</a:t>
            </a:r>
            <a:endParaRPr lang="en-US"/>
          </a:p>
        </p:txBody>
      </p:sp>
    </p:spTree>
    <p:extLst>
      <p:ext uri="{BB962C8B-B14F-4D97-AF65-F5344CB8AC3E}">
        <p14:creationId xmlns:p14="http://schemas.microsoft.com/office/powerpoint/2010/main" val="24565169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2F98D-1D3E-C4E1-737C-525BF2BA5C5F}"/>
              </a:ext>
            </a:extLst>
          </p:cNvPr>
          <p:cNvSpPr>
            <a:spLocks noGrp="1"/>
          </p:cNvSpPr>
          <p:nvPr>
            <p:ph type="title"/>
          </p:nvPr>
        </p:nvSpPr>
        <p:spPr/>
        <p:txBody>
          <a:bodyPr/>
          <a:lstStyle/>
          <a:p>
            <a:r>
              <a:rPr lang="en-US" dirty="0">
                <a:ea typeface="Calibri Light"/>
                <a:cs typeface="Calibri Light"/>
              </a:rPr>
              <a:t>Ko </a:t>
            </a:r>
            <a:r>
              <a:rPr lang="en-US" dirty="0" err="1">
                <a:ea typeface="Calibri Light"/>
                <a:cs typeface="Calibri Light"/>
              </a:rPr>
              <a:t>darīt</a:t>
            </a:r>
            <a:r>
              <a:rPr lang="en-US" dirty="0">
                <a:ea typeface="Calibri Light"/>
                <a:cs typeface="Calibri Light"/>
              </a:rPr>
              <a:t>, ja </a:t>
            </a:r>
            <a:r>
              <a:rPr lang="en-US" dirty="0" err="1">
                <a:ea typeface="Calibri Light"/>
                <a:cs typeface="Calibri Light"/>
              </a:rPr>
              <a:t>mājaslapa</a:t>
            </a:r>
            <a:r>
              <a:rPr lang="en-US" dirty="0">
                <a:ea typeface="Calibri Light"/>
                <a:cs typeface="Calibri Light"/>
              </a:rPr>
              <a:t> </a:t>
            </a:r>
            <a:r>
              <a:rPr lang="en-US" dirty="0" err="1">
                <a:ea typeface="Calibri Light"/>
                <a:cs typeface="Calibri Light"/>
              </a:rPr>
              <a:t>ir</a:t>
            </a:r>
            <a:r>
              <a:rPr lang="en-US" dirty="0">
                <a:ea typeface="Calibri Light"/>
                <a:cs typeface="Calibri Light"/>
              </a:rPr>
              <a:t> </a:t>
            </a:r>
            <a:r>
              <a:rPr lang="en-US" dirty="0" err="1">
                <a:ea typeface="Calibri Light"/>
                <a:cs typeface="Calibri Light"/>
              </a:rPr>
              <a:t>dinamiski</a:t>
            </a:r>
            <a:r>
              <a:rPr lang="en-US" dirty="0">
                <a:ea typeface="Calibri Light"/>
                <a:cs typeface="Calibri Light"/>
              </a:rPr>
              <a:t> </a:t>
            </a:r>
            <a:r>
              <a:rPr lang="en-US" dirty="0" err="1">
                <a:ea typeface="Calibri Light"/>
                <a:cs typeface="Calibri Light"/>
              </a:rPr>
              <a:t>ģenerēta</a:t>
            </a:r>
            <a:r>
              <a:rPr lang="en-US" dirty="0">
                <a:ea typeface="Calibri Light"/>
                <a:cs typeface="Calibri Light"/>
              </a:rPr>
              <a:t>, </a:t>
            </a:r>
            <a:r>
              <a:rPr lang="en-US" dirty="0" err="1">
                <a:ea typeface="Calibri Light"/>
                <a:cs typeface="Calibri Light"/>
              </a:rPr>
              <a:t>izmantojot</a:t>
            </a:r>
            <a:r>
              <a:rPr lang="en-US" dirty="0">
                <a:ea typeface="Calibri Light"/>
                <a:cs typeface="Calibri Light"/>
              </a:rPr>
              <a:t> </a:t>
            </a:r>
            <a:r>
              <a:rPr lang="en-US" dirty="0" err="1">
                <a:ea typeface="Calibri Light"/>
                <a:cs typeface="Calibri Light"/>
              </a:rPr>
              <a:t>javascript</a:t>
            </a:r>
            <a:r>
              <a:rPr lang="en-US" dirty="0">
                <a:ea typeface="Calibri Light"/>
                <a:cs typeface="Calibri Light"/>
              </a:rPr>
              <a:t>?</a:t>
            </a:r>
            <a:endParaRPr lang="en-US" dirty="0"/>
          </a:p>
        </p:txBody>
      </p:sp>
      <p:sp>
        <p:nvSpPr>
          <p:cNvPr id="3" name="Content Placeholder 2">
            <a:extLst>
              <a:ext uri="{FF2B5EF4-FFF2-40B4-BE49-F238E27FC236}">
                <a16:creationId xmlns:a16="http://schemas.microsoft.com/office/drawing/2014/main" id="{5919DAB4-E011-4593-041D-979ED1E90679}"/>
              </a:ext>
            </a:extLst>
          </p:cNvPr>
          <p:cNvSpPr>
            <a:spLocks noGrp="1"/>
          </p:cNvSpPr>
          <p:nvPr>
            <p:ph idx="1"/>
          </p:nvPr>
        </p:nvSpPr>
        <p:spPr/>
        <p:txBody>
          <a:bodyPr vert="horz" lIns="91440" tIns="45720" rIns="91440" bIns="45720" rtlCol="0" anchor="t">
            <a:normAutofit lnSpcReduction="10000"/>
          </a:bodyPr>
          <a:lstStyle/>
          <a:p>
            <a:pPr marL="0" indent="0">
              <a:buNone/>
            </a:pPr>
            <a:r>
              <a:rPr lang="en-US" sz="2000" b="1" dirty="0">
                <a:solidFill>
                  <a:srgbClr val="1A1C1E"/>
                </a:solidFill>
                <a:ea typeface="+mn-lt"/>
                <a:cs typeface="+mn-lt"/>
              </a:rPr>
              <a:t>Selenium:</a:t>
            </a:r>
            <a:r>
              <a:rPr lang="en-US" sz="2000" dirty="0">
                <a:solidFill>
                  <a:srgbClr val="1A1C1E"/>
                </a:solidFill>
                <a:ea typeface="+mn-lt"/>
                <a:cs typeface="+mn-lt"/>
              </a:rPr>
              <a:t> </a:t>
            </a:r>
            <a:r>
              <a:rPr lang="en-US" sz="2000" dirty="0" err="1">
                <a:solidFill>
                  <a:srgbClr val="1A1C1E"/>
                </a:solidFill>
                <a:ea typeface="+mn-lt"/>
                <a:cs typeface="+mn-lt"/>
              </a:rPr>
              <a:t>Bibliotēka</a:t>
            </a:r>
            <a:r>
              <a:rPr lang="en-US" sz="2000" dirty="0">
                <a:solidFill>
                  <a:srgbClr val="1A1C1E"/>
                </a:solidFill>
                <a:ea typeface="+mn-lt"/>
                <a:cs typeface="+mn-lt"/>
              </a:rPr>
              <a:t>, kas </a:t>
            </a:r>
            <a:r>
              <a:rPr lang="en-US" sz="2000" dirty="0" err="1">
                <a:solidFill>
                  <a:srgbClr val="1A1C1E"/>
                </a:solidFill>
                <a:ea typeface="+mn-lt"/>
                <a:cs typeface="+mn-lt"/>
              </a:rPr>
              <a:t>ļauj</a:t>
            </a:r>
            <a:r>
              <a:rPr lang="en-US" sz="2000" dirty="0">
                <a:solidFill>
                  <a:srgbClr val="1A1C1E"/>
                </a:solidFill>
                <a:ea typeface="+mn-lt"/>
                <a:cs typeface="+mn-lt"/>
              </a:rPr>
              <a:t> </a:t>
            </a:r>
            <a:r>
              <a:rPr lang="en-US" sz="2000" dirty="0" err="1">
                <a:solidFill>
                  <a:srgbClr val="1A1C1E"/>
                </a:solidFill>
                <a:ea typeface="+mn-lt"/>
                <a:cs typeface="+mn-lt"/>
              </a:rPr>
              <a:t>programmatiski</a:t>
            </a:r>
            <a:r>
              <a:rPr lang="en-US" sz="2000" dirty="0">
                <a:solidFill>
                  <a:srgbClr val="1A1C1E"/>
                </a:solidFill>
                <a:ea typeface="+mn-lt"/>
                <a:cs typeface="+mn-lt"/>
              </a:rPr>
              <a:t> </a:t>
            </a:r>
            <a:r>
              <a:rPr lang="en-US" sz="2000" dirty="0" err="1">
                <a:solidFill>
                  <a:srgbClr val="1A1C1E"/>
                </a:solidFill>
                <a:ea typeface="+mn-lt"/>
                <a:cs typeface="+mn-lt"/>
              </a:rPr>
              <a:t>kontrolēt</a:t>
            </a:r>
            <a:r>
              <a:rPr lang="en-US" sz="2000" dirty="0">
                <a:solidFill>
                  <a:srgbClr val="1A1C1E"/>
                </a:solidFill>
                <a:ea typeface="+mn-lt"/>
                <a:cs typeface="+mn-lt"/>
              </a:rPr>
              <a:t> </a:t>
            </a:r>
            <a:r>
              <a:rPr lang="en-US" sz="2000" dirty="0" err="1">
                <a:solidFill>
                  <a:srgbClr val="1A1C1E"/>
                </a:solidFill>
                <a:ea typeface="+mn-lt"/>
                <a:cs typeface="+mn-lt"/>
              </a:rPr>
              <a:t>tīmekļa</a:t>
            </a:r>
            <a:r>
              <a:rPr lang="en-US" sz="2000" dirty="0">
                <a:solidFill>
                  <a:srgbClr val="1A1C1E"/>
                </a:solidFill>
                <a:ea typeface="+mn-lt"/>
                <a:cs typeface="+mn-lt"/>
              </a:rPr>
              <a:t> </a:t>
            </a:r>
            <a:r>
              <a:rPr lang="en-US" sz="2000" dirty="0" err="1">
                <a:solidFill>
                  <a:srgbClr val="1A1C1E"/>
                </a:solidFill>
                <a:ea typeface="+mn-lt"/>
                <a:cs typeface="+mn-lt"/>
              </a:rPr>
              <a:t>pārlūkprogrammu</a:t>
            </a:r>
            <a:r>
              <a:rPr lang="en-US" sz="2000" dirty="0">
                <a:solidFill>
                  <a:srgbClr val="1A1C1E"/>
                </a:solidFill>
                <a:ea typeface="+mn-lt"/>
                <a:cs typeface="+mn-lt"/>
              </a:rPr>
              <a:t>. </a:t>
            </a:r>
            <a:r>
              <a:rPr lang="en-US" sz="2000" dirty="0" err="1">
                <a:solidFill>
                  <a:srgbClr val="1A1C1E"/>
                </a:solidFill>
                <a:ea typeface="+mn-lt"/>
                <a:cs typeface="+mn-lt"/>
              </a:rPr>
              <a:t>Tā</a:t>
            </a:r>
            <a:r>
              <a:rPr lang="en-US" sz="2000" dirty="0">
                <a:solidFill>
                  <a:srgbClr val="1A1C1E"/>
                </a:solidFill>
                <a:ea typeface="+mn-lt"/>
                <a:cs typeface="+mn-lt"/>
              </a:rPr>
              <a:t> </a:t>
            </a:r>
            <a:r>
              <a:rPr lang="en-US" sz="2000" dirty="0" err="1">
                <a:solidFill>
                  <a:srgbClr val="1A1C1E"/>
                </a:solidFill>
                <a:ea typeface="+mn-lt"/>
                <a:cs typeface="+mn-lt"/>
              </a:rPr>
              <a:t>simulē</a:t>
            </a:r>
            <a:r>
              <a:rPr lang="en-US" sz="2000" dirty="0">
                <a:solidFill>
                  <a:srgbClr val="1A1C1E"/>
                </a:solidFill>
                <a:ea typeface="+mn-lt"/>
                <a:cs typeface="+mn-lt"/>
              </a:rPr>
              <a:t> </a:t>
            </a:r>
            <a:r>
              <a:rPr lang="en-US" sz="2000" dirty="0" err="1">
                <a:solidFill>
                  <a:srgbClr val="1A1C1E"/>
                </a:solidFill>
                <a:ea typeface="+mn-lt"/>
                <a:cs typeface="+mn-lt"/>
              </a:rPr>
              <a:t>lietotāja</a:t>
            </a:r>
            <a:r>
              <a:rPr lang="en-US" sz="2000" dirty="0">
                <a:solidFill>
                  <a:srgbClr val="1A1C1E"/>
                </a:solidFill>
                <a:ea typeface="+mn-lt"/>
                <a:cs typeface="+mn-lt"/>
              </a:rPr>
              <a:t> </a:t>
            </a:r>
            <a:r>
              <a:rPr lang="en-US" sz="2000" dirty="0" err="1">
                <a:solidFill>
                  <a:srgbClr val="1A1C1E"/>
                </a:solidFill>
                <a:ea typeface="+mn-lt"/>
                <a:cs typeface="+mn-lt"/>
              </a:rPr>
              <a:t>darbības</a:t>
            </a:r>
            <a:r>
              <a:rPr lang="en-US" sz="2000" dirty="0">
                <a:solidFill>
                  <a:srgbClr val="1A1C1E"/>
                </a:solidFill>
                <a:ea typeface="+mn-lt"/>
                <a:cs typeface="+mn-lt"/>
              </a:rPr>
              <a:t> (</a:t>
            </a:r>
            <a:r>
              <a:rPr lang="en-US" sz="2000" dirty="0" err="1">
                <a:solidFill>
                  <a:srgbClr val="1A1C1E"/>
                </a:solidFill>
                <a:ea typeface="+mn-lt"/>
                <a:cs typeface="+mn-lt"/>
              </a:rPr>
              <a:t>klikšķi</a:t>
            </a:r>
            <a:r>
              <a:rPr lang="en-US" sz="2000" dirty="0">
                <a:solidFill>
                  <a:srgbClr val="1A1C1E"/>
                </a:solidFill>
                <a:ea typeface="+mn-lt"/>
                <a:cs typeface="+mn-lt"/>
              </a:rPr>
              <a:t>, </a:t>
            </a:r>
            <a:r>
              <a:rPr lang="en-US" sz="2000" dirty="0" err="1">
                <a:solidFill>
                  <a:srgbClr val="1A1C1E"/>
                </a:solidFill>
                <a:ea typeface="+mn-lt"/>
                <a:cs typeface="+mn-lt"/>
              </a:rPr>
              <a:t>rakstīšanu</a:t>
            </a:r>
            <a:r>
              <a:rPr lang="en-US" sz="2000" dirty="0">
                <a:solidFill>
                  <a:srgbClr val="1A1C1E"/>
                </a:solidFill>
                <a:ea typeface="+mn-lt"/>
                <a:cs typeface="+mn-lt"/>
              </a:rPr>
              <a:t>, </a:t>
            </a:r>
            <a:r>
              <a:rPr lang="en-US" sz="2000" dirty="0" err="1">
                <a:solidFill>
                  <a:srgbClr val="1A1C1E"/>
                </a:solidFill>
                <a:ea typeface="+mn-lt"/>
                <a:cs typeface="+mn-lt"/>
              </a:rPr>
              <a:t>navigāciju</a:t>
            </a:r>
            <a:r>
              <a:rPr lang="en-US" sz="2000" dirty="0">
                <a:solidFill>
                  <a:srgbClr val="1A1C1E"/>
                </a:solidFill>
                <a:ea typeface="+mn-lt"/>
                <a:cs typeface="+mn-lt"/>
              </a:rPr>
              <a:t>)</a:t>
            </a:r>
            <a:endParaRPr lang="en-US" sz="2000" dirty="0">
              <a:solidFill>
                <a:srgbClr val="000000"/>
              </a:solidFill>
              <a:ea typeface="+mn-lt"/>
              <a:cs typeface="+mn-lt"/>
            </a:endParaRPr>
          </a:p>
          <a:p>
            <a:pPr marL="0" indent="0">
              <a:buNone/>
            </a:pPr>
            <a:endParaRPr lang="en-US" sz="2000" dirty="0">
              <a:solidFill>
                <a:srgbClr val="1A1C1E"/>
              </a:solidFill>
              <a:ea typeface="Calibri"/>
              <a:cs typeface="Calibri"/>
            </a:endParaRPr>
          </a:p>
          <a:p>
            <a:pPr marL="0" indent="0">
              <a:buNone/>
            </a:pPr>
            <a:r>
              <a:rPr lang="en-US" sz="2000" b="1" dirty="0" err="1">
                <a:solidFill>
                  <a:srgbClr val="1A1C1E"/>
                </a:solidFill>
                <a:ea typeface="+mn-lt"/>
                <a:cs typeface="+mn-lt"/>
              </a:rPr>
              <a:t>Priekšrocības</a:t>
            </a:r>
            <a:r>
              <a:rPr lang="en-US" sz="2000" b="1" dirty="0">
                <a:solidFill>
                  <a:srgbClr val="1A1C1E"/>
                </a:solidFill>
                <a:ea typeface="+mn-lt"/>
                <a:cs typeface="+mn-lt"/>
              </a:rPr>
              <a:t>:</a:t>
            </a:r>
            <a:r>
              <a:rPr lang="en-US" sz="2000" dirty="0">
                <a:solidFill>
                  <a:srgbClr val="1A1C1E"/>
                </a:solidFill>
                <a:ea typeface="+mn-lt"/>
                <a:cs typeface="+mn-lt"/>
              </a:rPr>
              <a:t> </a:t>
            </a:r>
            <a:r>
              <a:rPr lang="en-US" sz="2000" dirty="0" err="1">
                <a:solidFill>
                  <a:srgbClr val="1A1C1E"/>
                </a:solidFill>
                <a:ea typeface="+mn-lt"/>
                <a:cs typeface="+mn-lt"/>
              </a:rPr>
              <a:t>Spēj</a:t>
            </a:r>
            <a:r>
              <a:rPr lang="en-US" sz="2000" dirty="0">
                <a:solidFill>
                  <a:srgbClr val="1A1C1E"/>
                </a:solidFill>
                <a:ea typeface="+mn-lt"/>
                <a:cs typeface="+mn-lt"/>
              </a:rPr>
              <a:t> </a:t>
            </a:r>
            <a:r>
              <a:rPr lang="en-US" sz="2000" dirty="0" err="1">
                <a:solidFill>
                  <a:srgbClr val="1A1C1E"/>
                </a:solidFill>
                <a:ea typeface="+mn-lt"/>
                <a:cs typeface="+mn-lt"/>
              </a:rPr>
              <a:t>izpildīt</a:t>
            </a:r>
            <a:r>
              <a:rPr lang="en-US" sz="2000" dirty="0">
                <a:solidFill>
                  <a:srgbClr val="1A1C1E"/>
                </a:solidFill>
                <a:ea typeface="+mn-lt"/>
                <a:cs typeface="+mn-lt"/>
              </a:rPr>
              <a:t> JavaScript, var </a:t>
            </a:r>
            <a:r>
              <a:rPr lang="en-US" sz="2000" dirty="0" err="1">
                <a:solidFill>
                  <a:srgbClr val="1A1C1E"/>
                </a:solidFill>
                <a:ea typeface="+mn-lt"/>
                <a:cs typeface="+mn-lt"/>
              </a:rPr>
              <a:t>mijiedarboties</a:t>
            </a:r>
            <a:r>
              <a:rPr lang="en-US" sz="2000" dirty="0">
                <a:solidFill>
                  <a:srgbClr val="1A1C1E"/>
                </a:solidFill>
                <a:ea typeface="+mn-lt"/>
                <a:cs typeface="+mn-lt"/>
              </a:rPr>
              <a:t> </a:t>
            </a:r>
            <a:r>
              <a:rPr lang="en-US" sz="2000" dirty="0" err="1">
                <a:solidFill>
                  <a:srgbClr val="1A1C1E"/>
                </a:solidFill>
                <a:ea typeface="+mn-lt"/>
                <a:cs typeface="+mn-lt"/>
              </a:rPr>
              <a:t>ar</a:t>
            </a:r>
            <a:r>
              <a:rPr lang="en-US" sz="2000" dirty="0">
                <a:solidFill>
                  <a:srgbClr val="1A1C1E"/>
                </a:solidFill>
                <a:ea typeface="+mn-lt"/>
                <a:cs typeface="+mn-lt"/>
              </a:rPr>
              <a:t> </a:t>
            </a:r>
            <a:r>
              <a:rPr lang="en-US" sz="2000" dirty="0" err="1">
                <a:solidFill>
                  <a:srgbClr val="1A1C1E"/>
                </a:solidFill>
                <a:ea typeface="+mn-lt"/>
                <a:cs typeface="+mn-lt"/>
              </a:rPr>
              <a:t>lapu</a:t>
            </a:r>
            <a:r>
              <a:rPr lang="en-US" sz="2000" dirty="0">
                <a:solidFill>
                  <a:srgbClr val="1A1C1E"/>
                </a:solidFill>
                <a:ea typeface="+mn-lt"/>
                <a:cs typeface="+mn-lt"/>
              </a:rPr>
              <a:t> (</a:t>
            </a:r>
            <a:r>
              <a:rPr lang="en-US" sz="2000" dirty="0" err="1">
                <a:solidFill>
                  <a:srgbClr val="1A1C1E"/>
                </a:solidFill>
                <a:ea typeface="+mn-lt"/>
                <a:cs typeface="+mn-lt"/>
              </a:rPr>
              <a:t>aizpildīt</a:t>
            </a:r>
            <a:r>
              <a:rPr lang="en-US" sz="2000" dirty="0">
                <a:solidFill>
                  <a:srgbClr val="1A1C1E"/>
                </a:solidFill>
                <a:ea typeface="+mn-lt"/>
                <a:cs typeface="+mn-lt"/>
              </a:rPr>
              <a:t> </a:t>
            </a:r>
            <a:r>
              <a:rPr lang="en-US" sz="2000" dirty="0" err="1">
                <a:solidFill>
                  <a:srgbClr val="1A1C1E"/>
                </a:solidFill>
                <a:ea typeface="+mn-lt"/>
                <a:cs typeface="+mn-lt"/>
              </a:rPr>
              <a:t>formas</a:t>
            </a:r>
            <a:r>
              <a:rPr lang="en-US" sz="2000" dirty="0">
                <a:solidFill>
                  <a:srgbClr val="1A1C1E"/>
                </a:solidFill>
                <a:ea typeface="+mn-lt"/>
                <a:cs typeface="+mn-lt"/>
              </a:rPr>
              <a:t>, </a:t>
            </a:r>
            <a:r>
              <a:rPr lang="en-US" sz="2000" dirty="0" err="1">
                <a:solidFill>
                  <a:srgbClr val="1A1C1E"/>
                </a:solidFill>
                <a:ea typeface="+mn-lt"/>
                <a:cs typeface="+mn-lt"/>
              </a:rPr>
              <a:t>spiest</a:t>
            </a:r>
            <a:r>
              <a:rPr lang="en-US" sz="2000" dirty="0">
                <a:solidFill>
                  <a:srgbClr val="1A1C1E"/>
                </a:solidFill>
                <a:ea typeface="+mn-lt"/>
                <a:cs typeface="+mn-lt"/>
              </a:rPr>
              <a:t> </a:t>
            </a:r>
            <a:r>
              <a:rPr lang="en-US" sz="2000" dirty="0" err="1">
                <a:solidFill>
                  <a:srgbClr val="1A1C1E"/>
                </a:solidFill>
                <a:ea typeface="+mn-lt"/>
                <a:cs typeface="+mn-lt"/>
              </a:rPr>
              <a:t>pogas</a:t>
            </a:r>
            <a:r>
              <a:rPr lang="en-US" sz="2000" dirty="0">
                <a:solidFill>
                  <a:srgbClr val="1A1C1E"/>
                </a:solidFill>
                <a:ea typeface="+mn-lt"/>
                <a:cs typeface="+mn-lt"/>
              </a:rPr>
              <a:t>), var </a:t>
            </a:r>
            <a:r>
              <a:rPr lang="en-US" sz="2000" dirty="0" err="1">
                <a:solidFill>
                  <a:srgbClr val="1A1C1E"/>
                </a:solidFill>
                <a:ea typeface="+mn-lt"/>
                <a:cs typeface="+mn-lt"/>
              </a:rPr>
              <a:t>gaidīt</a:t>
            </a:r>
            <a:r>
              <a:rPr lang="en-US" sz="2000" dirty="0">
                <a:solidFill>
                  <a:srgbClr val="1A1C1E"/>
                </a:solidFill>
                <a:ea typeface="+mn-lt"/>
                <a:cs typeface="+mn-lt"/>
              </a:rPr>
              <a:t> </a:t>
            </a:r>
            <a:r>
              <a:rPr lang="en-US" sz="2000" dirty="0" err="1">
                <a:solidFill>
                  <a:srgbClr val="1A1C1E"/>
                </a:solidFill>
                <a:ea typeface="+mn-lt"/>
                <a:cs typeface="+mn-lt"/>
              </a:rPr>
              <a:t>elementu</a:t>
            </a:r>
            <a:r>
              <a:rPr lang="en-US" sz="2000" dirty="0">
                <a:solidFill>
                  <a:srgbClr val="1A1C1E"/>
                </a:solidFill>
                <a:ea typeface="+mn-lt"/>
                <a:cs typeface="+mn-lt"/>
              </a:rPr>
              <a:t> </a:t>
            </a:r>
            <a:r>
              <a:rPr lang="en-US" sz="2000" dirty="0" err="1">
                <a:solidFill>
                  <a:srgbClr val="1A1C1E"/>
                </a:solidFill>
                <a:ea typeface="+mn-lt"/>
                <a:cs typeface="+mn-lt"/>
              </a:rPr>
              <a:t>ielādi</a:t>
            </a:r>
            <a:r>
              <a:rPr lang="en-US" sz="2000" dirty="0">
                <a:solidFill>
                  <a:srgbClr val="1A1C1E"/>
                </a:solidFill>
                <a:ea typeface="+mn-lt"/>
                <a:cs typeface="+mn-lt"/>
              </a:rPr>
              <a:t>.</a:t>
            </a:r>
            <a:endParaRPr lang="en-US" sz="2000">
              <a:ea typeface="Calibri" panose="020F0502020204030204"/>
              <a:cs typeface="Calibri" panose="020F0502020204030204"/>
            </a:endParaRPr>
          </a:p>
          <a:p>
            <a:pPr marL="0" indent="0">
              <a:buNone/>
            </a:pPr>
            <a:endParaRPr lang="en-US" sz="2000" dirty="0">
              <a:solidFill>
                <a:srgbClr val="1A1C1E"/>
              </a:solidFill>
              <a:ea typeface="+mn-lt"/>
              <a:cs typeface="+mn-lt"/>
            </a:endParaRPr>
          </a:p>
          <a:p>
            <a:pPr marL="0" indent="0">
              <a:buNone/>
            </a:pPr>
            <a:r>
              <a:rPr lang="en-US" sz="2000" b="1" dirty="0" err="1">
                <a:solidFill>
                  <a:srgbClr val="1A1C1E"/>
                </a:solidFill>
                <a:ea typeface="+mn-lt"/>
                <a:cs typeface="+mn-lt"/>
              </a:rPr>
              <a:t>Trūkumi</a:t>
            </a:r>
            <a:r>
              <a:rPr lang="en-US" sz="2000" b="1" dirty="0">
                <a:solidFill>
                  <a:srgbClr val="1A1C1E"/>
                </a:solidFill>
                <a:ea typeface="+mn-lt"/>
                <a:cs typeface="+mn-lt"/>
              </a:rPr>
              <a:t>:</a:t>
            </a:r>
            <a:r>
              <a:rPr lang="en-US" sz="2000" dirty="0">
                <a:solidFill>
                  <a:srgbClr val="1A1C1E"/>
                </a:solidFill>
                <a:ea typeface="+mn-lt"/>
                <a:cs typeface="+mn-lt"/>
              </a:rPr>
              <a:t> </a:t>
            </a:r>
            <a:r>
              <a:rPr lang="en-US" sz="2000" dirty="0" err="1">
                <a:solidFill>
                  <a:srgbClr val="1A1C1E"/>
                </a:solidFill>
                <a:ea typeface="+mn-lt"/>
                <a:cs typeface="+mn-lt"/>
              </a:rPr>
              <a:t>Lēnāks</a:t>
            </a:r>
            <a:r>
              <a:rPr lang="en-US" sz="2000" dirty="0">
                <a:solidFill>
                  <a:srgbClr val="1A1C1E"/>
                </a:solidFill>
                <a:ea typeface="+mn-lt"/>
                <a:cs typeface="+mn-lt"/>
              </a:rPr>
              <a:t> </a:t>
            </a:r>
            <a:r>
              <a:rPr lang="en-US" sz="2000" dirty="0" err="1">
                <a:solidFill>
                  <a:srgbClr val="1A1C1E"/>
                </a:solidFill>
                <a:ea typeface="+mn-lt"/>
                <a:cs typeface="+mn-lt"/>
              </a:rPr>
              <a:t>nekā</a:t>
            </a:r>
            <a:r>
              <a:rPr lang="en-US" sz="2000" dirty="0">
                <a:solidFill>
                  <a:srgbClr val="1A1C1E"/>
                </a:solidFill>
                <a:ea typeface="+mn-lt"/>
                <a:cs typeface="+mn-lt"/>
              </a:rPr>
              <a:t> </a:t>
            </a:r>
            <a:r>
              <a:rPr lang="en-US" sz="2000" dirty="0">
                <a:solidFill>
                  <a:srgbClr val="1A1C1E"/>
                </a:solidFill>
                <a:latin typeface="DM Mono"/>
                <a:ea typeface="Calibri"/>
                <a:cs typeface="Calibri"/>
              </a:rPr>
              <a:t>requests</a:t>
            </a:r>
            <a:r>
              <a:rPr lang="en-US" sz="2000" dirty="0">
                <a:solidFill>
                  <a:srgbClr val="1A1C1E"/>
                </a:solidFill>
                <a:ea typeface="+mn-lt"/>
                <a:cs typeface="+mn-lt"/>
              </a:rPr>
              <a:t>, </a:t>
            </a:r>
            <a:r>
              <a:rPr lang="en-US" sz="2000" dirty="0" err="1">
                <a:solidFill>
                  <a:srgbClr val="1A1C1E"/>
                </a:solidFill>
                <a:ea typeface="+mn-lt"/>
                <a:cs typeface="+mn-lt"/>
              </a:rPr>
              <a:t>patērē</a:t>
            </a:r>
            <a:r>
              <a:rPr lang="en-US" sz="2000" dirty="0">
                <a:solidFill>
                  <a:srgbClr val="1A1C1E"/>
                </a:solidFill>
                <a:ea typeface="+mn-lt"/>
                <a:cs typeface="+mn-lt"/>
              </a:rPr>
              <a:t> </a:t>
            </a:r>
            <a:r>
              <a:rPr lang="en-US" sz="2000" dirty="0" err="1">
                <a:solidFill>
                  <a:srgbClr val="1A1C1E"/>
                </a:solidFill>
                <a:ea typeface="+mn-lt"/>
                <a:cs typeface="+mn-lt"/>
              </a:rPr>
              <a:t>vairāk</a:t>
            </a:r>
            <a:r>
              <a:rPr lang="en-US" sz="2000" dirty="0">
                <a:solidFill>
                  <a:srgbClr val="1A1C1E"/>
                </a:solidFill>
                <a:ea typeface="+mn-lt"/>
                <a:cs typeface="+mn-lt"/>
              </a:rPr>
              <a:t> </a:t>
            </a:r>
            <a:r>
              <a:rPr lang="en-US" sz="2000" dirty="0" err="1">
                <a:solidFill>
                  <a:srgbClr val="1A1C1E"/>
                </a:solidFill>
                <a:ea typeface="+mn-lt"/>
                <a:cs typeface="+mn-lt"/>
              </a:rPr>
              <a:t>resursu</a:t>
            </a:r>
            <a:r>
              <a:rPr lang="en-US" sz="2000" dirty="0">
                <a:solidFill>
                  <a:srgbClr val="1A1C1E"/>
                </a:solidFill>
                <a:ea typeface="+mn-lt"/>
                <a:cs typeface="+mn-lt"/>
              </a:rPr>
              <a:t> (jo </a:t>
            </a:r>
            <a:r>
              <a:rPr lang="en-US" sz="2000" dirty="0" err="1">
                <a:solidFill>
                  <a:srgbClr val="1A1C1E"/>
                </a:solidFill>
                <a:ea typeface="+mn-lt"/>
                <a:cs typeface="+mn-lt"/>
              </a:rPr>
              <a:t>darbina</a:t>
            </a:r>
            <a:r>
              <a:rPr lang="en-US" sz="2000" dirty="0">
                <a:solidFill>
                  <a:srgbClr val="1A1C1E"/>
                </a:solidFill>
                <a:ea typeface="+mn-lt"/>
                <a:cs typeface="+mn-lt"/>
              </a:rPr>
              <a:t> </a:t>
            </a:r>
            <a:r>
              <a:rPr lang="en-US" sz="2000" dirty="0" err="1">
                <a:solidFill>
                  <a:srgbClr val="1A1C1E"/>
                </a:solidFill>
                <a:ea typeface="+mn-lt"/>
                <a:cs typeface="+mn-lt"/>
              </a:rPr>
              <a:t>reālu</a:t>
            </a:r>
            <a:r>
              <a:rPr lang="en-US" sz="2000" dirty="0">
                <a:solidFill>
                  <a:srgbClr val="1A1C1E"/>
                </a:solidFill>
                <a:ea typeface="+mn-lt"/>
                <a:cs typeface="+mn-lt"/>
              </a:rPr>
              <a:t> </a:t>
            </a:r>
            <a:r>
              <a:rPr lang="en-US" sz="2000" dirty="0" err="1">
                <a:solidFill>
                  <a:srgbClr val="1A1C1E"/>
                </a:solidFill>
                <a:ea typeface="+mn-lt"/>
                <a:cs typeface="+mn-lt"/>
              </a:rPr>
              <a:t>pārlūku</a:t>
            </a:r>
            <a:r>
              <a:rPr lang="en-US" sz="2000" dirty="0">
                <a:solidFill>
                  <a:srgbClr val="1A1C1E"/>
                </a:solidFill>
                <a:ea typeface="+mn-lt"/>
                <a:cs typeface="+mn-lt"/>
              </a:rPr>
              <a:t>).</a:t>
            </a:r>
            <a:endParaRPr lang="en-US" sz="2000">
              <a:ea typeface="Calibri" panose="020F0502020204030204"/>
              <a:cs typeface="Calibri" panose="020F0502020204030204"/>
            </a:endParaRPr>
          </a:p>
          <a:p>
            <a:pPr marL="0" indent="0">
              <a:buNone/>
            </a:pPr>
            <a:endParaRPr lang="en-US" sz="2000" dirty="0">
              <a:solidFill>
                <a:srgbClr val="1A1C1E"/>
              </a:solidFill>
              <a:ea typeface="Calibri"/>
              <a:cs typeface="Calibri"/>
            </a:endParaRPr>
          </a:p>
          <a:p>
            <a:pPr marL="0" indent="0">
              <a:buNone/>
            </a:pPr>
            <a:r>
              <a:rPr lang="en-US" sz="2000" b="1" dirty="0" err="1">
                <a:solidFill>
                  <a:srgbClr val="FF0000"/>
                </a:solidFill>
                <a:ea typeface="Calibri"/>
                <a:cs typeface="Calibri"/>
              </a:rPr>
              <a:t>Svarīgi</a:t>
            </a:r>
            <a:r>
              <a:rPr lang="en-US" sz="2000" b="1" dirty="0">
                <a:solidFill>
                  <a:srgbClr val="FF0000"/>
                </a:solidFill>
                <a:ea typeface="Calibri"/>
                <a:cs typeface="Calibri"/>
              </a:rPr>
              <a:t>! </a:t>
            </a:r>
            <a:r>
              <a:rPr lang="en-US" sz="2000" b="1" dirty="0" err="1">
                <a:solidFill>
                  <a:srgbClr val="FF0000"/>
                </a:solidFill>
                <a:ea typeface="Calibri"/>
                <a:cs typeface="Calibri"/>
              </a:rPr>
              <a:t>Ar</a:t>
            </a:r>
            <a:r>
              <a:rPr lang="en-US" sz="2000" b="1" dirty="0">
                <a:solidFill>
                  <a:srgbClr val="FF0000"/>
                </a:solidFill>
                <a:ea typeface="Calibri"/>
                <a:cs typeface="Calibri"/>
              </a:rPr>
              <a:t> selenium </a:t>
            </a:r>
            <a:r>
              <a:rPr lang="en-US" sz="2000" b="1" dirty="0" err="1">
                <a:solidFill>
                  <a:srgbClr val="FF0000"/>
                </a:solidFill>
                <a:ea typeface="Calibri"/>
                <a:cs typeface="Calibri"/>
              </a:rPr>
              <a:t>strādāsim</a:t>
            </a:r>
            <a:r>
              <a:rPr lang="en-US" sz="2000" b="1" dirty="0">
                <a:solidFill>
                  <a:srgbClr val="FF0000"/>
                </a:solidFill>
                <a:ea typeface="Calibri"/>
                <a:cs typeface="Calibri"/>
              </a:rPr>
              <a:t> </a:t>
            </a:r>
            <a:r>
              <a:rPr lang="en-US" sz="2000" b="1" dirty="0" err="1">
                <a:solidFill>
                  <a:srgbClr val="FF0000"/>
                </a:solidFill>
                <a:ea typeface="Calibri"/>
                <a:cs typeface="Calibri"/>
              </a:rPr>
              <a:t>iekš</a:t>
            </a:r>
            <a:r>
              <a:rPr lang="en-US" sz="2000" b="1" dirty="0">
                <a:solidFill>
                  <a:srgbClr val="FF0000"/>
                </a:solidFill>
                <a:ea typeface="Calibri"/>
                <a:cs typeface="Calibri"/>
              </a:rPr>
              <a:t> VS code</a:t>
            </a:r>
          </a:p>
          <a:p>
            <a:pPr marL="0" indent="0">
              <a:buNone/>
            </a:pPr>
            <a:endParaRPr lang="en-US" sz="2000" dirty="0">
              <a:solidFill>
                <a:srgbClr val="1A1C1E"/>
              </a:solidFill>
              <a:ea typeface="Calibri"/>
              <a:cs typeface="Calibri"/>
            </a:endParaRPr>
          </a:p>
          <a:p>
            <a:pPr marL="0" indent="0">
              <a:buNone/>
            </a:pPr>
            <a:r>
              <a:rPr lang="en-US" sz="2000" dirty="0" err="1">
                <a:solidFill>
                  <a:srgbClr val="FF0000"/>
                </a:solidFill>
                <a:ea typeface="Calibri"/>
                <a:cs typeface="Calibri"/>
              </a:rPr>
              <a:t>Instalējam</a:t>
            </a:r>
            <a:r>
              <a:rPr lang="en-US" sz="2000" dirty="0">
                <a:solidFill>
                  <a:srgbClr val="FF0000"/>
                </a:solidFill>
                <a:ea typeface="Calibri"/>
                <a:cs typeface="Calibri"/>
              </a:rPr>
              <a:t> selenium: </a:t>
            </a:r>
            <a:r>
              <a:rPr lang="en-US" sz="2000" dirty="0" err="1">
                <a:solidFill>
                  <a:srgbClr val="FF0000"/>
                </a:solidFill>
                <a:ea typeface="Calibri"/>
                <a:cs typeface="Calibri"/>
              </a:rPr>
              <a:t>py</a:t>
            </a:r>
            <a:r>
              <a:rPr lang="en-US" sz="2000" dirty="0">
                <a:solidFill>
                  <a:srgbClr val="FF0000"/>
                </a:solidFill>
                <a:ea typeface="Calibri"/>
                <a:cs typeface="Calibri"/>
              </a:rPr>
              <a:t> –m pip install selenium</a:t>
            </a:r>
          </a:p>
          <a:p>
            <a:pPr marL="0" indent="0">
              <a:buNone/>
            </a:pPr>
            <a:r>
              <a:rPr lang="en-US" sz="2000" dirty="0" err="1">
                <a:solidFill>
                  <a:srgbClr val="FF0000"/>
                </a:solidFill>
                <a:ea typeface="Calibri"/>
                <a:cs typeface="Calibri"/>
              </a:rPr>
              <a:t>Instalējam</a:t>
            </a:r>
            <a:r>
              <a:rPr lang="en-US" sz="2000" dirty="0">
                <a:solidFill>
                  <a:srgbClr val="FF0000"/>
                </a:solidFill>
                <a:ea typeface="Calibri"/>
                <a:cs typeface="Calibri"/>
              </a:rPr>
              <a:t> Web-Driver manager : </a:t>
            </a:r>
            <a:r>
              <a:rPr lang="en-US" sz="2000" dirty="0" err="1">
                <a:solidFill>
                  <a:srgbClr val="FF0000"/>
                </a:solidFill>
                <a:ea typeface="Calibri"/>
                <a:cs typeface="Calibri"/>
              </a:rPr>
              <a:t>py</a:t>
            </a:r>
            <a:r>
              <a:rPr lang="en-US" sz="2000" dirty="0">
                <a:solidFill>
                  <a:srgbClr val="FF0000"/>
                </a:solidFill>
                <a:ea typeface="Calibri"/>
                <a:cs typeface="Calibri"/>
              </a:rPr>
              <a:t> –m pip install </a:t>
            </a:r>
            <a:r>
              <a:rPr lang="en-US" sz="2000" dirty="0" err="1">
                <a:solidFill>
                  <a:srgbClr val="FF0000"/>
                </a:solidFill>
                <a:ea typeface="Calibri"/>
                <a:cs typeface="Calibri"/>
              </a:rPr>
              <a:t>webdriver</a:t>
            </a:r>
            <a:r>
              <a:rPr lang="en-US" sz="2000" dirty="0">
                <a:solidFill>
                  <a:srgbClr val="FF0000"/>
                </a:solidFill>
                <a:ea typeface="Calibri"/>
                <a:cs typeface="Calibri"/>
              </a:rPr>
              <a:t>-manager</a:t>
            </a:r>
          </a:p>
          <a:p>
            <a:pPr marL="0" indent="0">
              <a:buNone/>
            </a:pPr>
            <a:endParaRPr lang="en-US" sz="2000" dirty="0">
              <a:solidFill>
                <a:srgbClr val="1A1C1E"/>
              </a:solidFill>
              <a:ea typeface="Calibri"/>
              <a:cs typeface="Calibri"/>
            </a:endParaRPr>
          </a:p>
        </p:txBody>
      </p:sp>
    </p:spTree>
    <p:extLst>
      <p:ext uri="{BB962C8B-B14F-4D97-AF65-F5344CB8AC3E}">
        <p14:creationId xmlns:p14="http://schemas.microsoft.com/office/powerpoint/2010/main" val="5802714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01765-A487-AFCF-7663-F19757AEE1CE}"/>
              </a:ext>
            </a:extLst>
          </p:cNvPr>
          <p:cNvSpPr>
            <a:spLocks noGrp="1"/>
          </p:cNvSpPr>
          <p:nvPr>
            <p:ph type="title"/>
          </p:nvPr>
        </p:nvSpPr>
        <p:spPr/>
        <p:txBody>
          <a:bodyPr/>
          <a:lstStyle/>
          <a:p>
            <a:r>
              <a:rPr lang="en-US" dirty="0" err="1">
                <a:ea typeface="Calibri Light"/>
                <a:cs typeface="Calibri Light"/>
              </a:rPr>
              <a:t>Piemērs</a:t>
            </a:r>
            <a:endParaRPr lang="en-US" dirty="0" err="1"/>
          </a:p>
        </p:txBody>
      </p:sp>
      <p:sp>
        <p:nvSpPr>
          <p:cNvPr id="3" name="Content Placeholder 2">
            <a:extLst>
              <a:ext uri="{FF2B5EF4-FFF2-40B4-BE49-F238E27FC236}">
                <a16:creationId xmlns:a16="http://schemas.microsoft.com/office/drawing/2014/main" id="{1C03CA62-FAE0-F051-6428-EFB49D7A88CC}"/>
              </a:ext>
            </a:extLst>
          </p:cNvPr>
          <p:cNvSpPr>
            <a:spLocks noGrp="1"/>
          </p:cNvSpPr>
          <p:nvPr>
            <p:ph idx="1"/>
          </p:nvPr>
        </p:nvSpPr>
        <p:spPr/>
        <p:txBody>
          <a:bodyPr vert="horz" lIns="91440" tIns="45720" rIns="91440" bIns="45720" rtlCol="0" anchor="t">
            <a:normAutofit/>
          </a:bodyPr>
          <a:lstStyle/>
          <a:p>
            <a:pPr>
              <a:buNone/>
            </a:pPr>
            <a:r>
              <a:rPr lang="en-US" sz="1100" dirty="0">
                <a:latin typeface="Consolas"/>
                <a:ea typeface="Calibri" panose="020F0502020204030204"/>
                <a:cs typeface="Calibri" panose="020F0502020204030204"/>
              </a:rPr>
              <a:t>from selenium import </a:t>
            </a:r>
            <a:r>
              <a:rPr lang="en-US" sz="1100" dirty="0" err="1">
                <a:latin typeface="Consolas"/>
                <a:ea typeface="Calibri" panose="020F0502020204030204"/>
                <a:cs typeface="Calibri" panose="020F0502020204030204"/>
              </a:rPr>
              <a:t>webdriver</a:t>
            </a:r>
            <a:endParaRPr lang="en-US">
              <a:ea typeface="Calibri"/>
              <a:cs typeface="Calibri"/>
            </a:endParaRPr>
          </a:p>
          <a:p>
            <a:pPr>
              <a:buNone/>
            </a:pPr>
            <a:r>
              <a:rPr lang="en-US" sz="1100" dirty="0">
                <a:latin typeface="Consolas"/>
                <a:ea typeface="Calibri" panose="020F0502020204030204"/>
                <a:cs typeface="Calibri" panose="020F0502020204030204"/>
              </a:rPr>
              <a:t>from </a:t>
            </a:r>
            <a:r>
              <a:rPr lang="en-US" sz="1100" dirty="0" err="1">
                <a:latin typeface="Consolas"/>
                <a:ea typeface="Calibri" panose="020F0502020204030204"/>
                <a:cs typeface="Calibri" panose="020F0502020204030204"/>
              </a:rPr>
              <a:t>selenium.webdriver.chrome.options</a:t>
            </a:r>
            <a:r>
              <a:rPr lang="en-US" sz="1100" dirty="0">
                <a:latin typeface="Consolas"/>
                <a:ea typeface="Calibri" panose="020F0502020204030204"/>
                <a:cs typeface="Calibri" panose="020F0502020204030204"/>
              </a:rPr>
              <a:t> import Options</a:t>
            </a:r>
            <a:endParaRPr lang="en-US" dirty="0">
              <a:ea typeface="Calibri"/>
              <a:cs typeface="Calibri"/>
            </a:endParaRPr>
          </a:p>
          <a:p>
            <a:pPr>
              <a:buNone/>
            </a:pPr>
            <a:r>
              <a:rPr lang="en-US" sz="1100" dirty="0">
                <a:latin typeface="Consolas"/>
                <a:ea typeface="Calibri" panose="020F0502020204030204"/>
                <a:cs typeface="Calibri" panose="020F0502020204030204"/>
              </a:rPr>
              <a:t>from selenium.webdriver.common.by import By</a:t>
            </a:r>
            <a:endParaRPr lang="en-US" sz="1100">
              <a:latin typeface="Consolas"/>
              <a:ea typeface="Calibri" panose="020F0502020204030204"/>
              <a:cs typeface="Calibri" panose="020F0502020204030204"/>
            </a:endParaRPr>
          </a:p>
          <a:p>
            <a:pPr>
              <a:buNone/>
            </a:pPr>
            <a:r>
              <a:rPr lang="en-US" sz="1100" dirty="0">
                <a:latin typeface="Consolas"/>
                <a:ea typeface="Calibri" panose="020F0502020204030204"/>
                <a:cs typeface="Calibri" panose="020F0502020204030204"/>
              </a:rPr>
              <a:t>from </a:t>
            </a:r>
            <a:r>
              <a:rPr lang="en-US" sz="1100" dirty="0" err="1">
                <a:latin typeface="Consolas"/>
                <a:ea typeface="Calibri" panose="020F0502020204030204"/>
                <a:cs typeface="Calibri" panose="020F0502020204030204"/>
              </a:rPr>
              <a:t>selenium.webdriver.common.keys</a:t>
            </a:r>
            <a:r>
              <a:rPr lang="en-US" sz="1100" dirty="0">
                <a:latin typeface="Consolas"/>
                <a:ea typeface="Calibri" panose="020F0502020204030204"/>
                <a:cs typeface="Calibri" panose="020F0502020204030204"/>
              </a:rPr>
              <a:t> import Keys</a:t>
            </a:r>
            <a:endParaRPr lang="en-US" sz="1100">
              <a:latin typeface="Consolas"/>
              <a:ea typeface="Calibri" panose="020F0502020204030204"/>
              <a:cs typeface="Calibri" panose="020F0502020204030204"/>
            </a:endParaRPr>
          </a:p>
          <a:p>
            <a:pPr>
              <a:buNone/>
            </a:pPr>
            <a:r>
              <a:rPr lang="en-US" sz="1100" dirty="0">
                <a:latin typeface="Consolas"/>
                <a:ea typeface="Calibri" panose="020F0502020204030204"/>
                <a:cs typeface="Calibri" panose="020F0502020204030204"/>
              </a:rPr>
              <a:t>import time </a:t>
            </a:r>
            <a:endParaRPr lang="en-US" dirty="0">
              <a:ea typeface="Calibri"/>
              <a:cs typeface="Calibri"/>
            </a:endParaRPr>
          </a:p>
          <a:p>
            <a:pPr>
              <a:buNone/>
            </a:pPr>
            <a:endParaRPr lang="en-US" sz="1100" dirty="0">
              <a:latin typeface="Consolas"/>
              <a:ea typeface="Calibri" panose="020F0502020204030204"/>
              <a:cs typeface="Calibri" panose="020F0502020204030204"/>
            </a:endParaRPr>
          </a:p>
          <a:p>
            <a:pPr>
              <a:buNone/>
            </a:pPr>
            <a:r>
              <a:rPr lang="en-US" sz="1100" dirty="0">
                <a:latin typeface="Consolas"/>
                <a:ea typeface="Calibri" panose="020F0502020204030204"/>
                <a:cs typeface="Calibri" panose="020F0502020204030204"/>
              </a:rPr>
              <a:t>options = Options()</a:t>
            </a:r>
            <a:endParaRPr lang="en-US" dirty="0">
              <a:ea typeface="Calibri"/>
              <a:cs typeface="Calibri"/>
            </a:endParaRPr>
          </a:p>
          <a:p>
            <a:pPr>
              <a:buNone/>
            </a:pPr>
            <a:r>
              <a:rPr lang="en-US" sz="1100" dirty="0" err="1">
                <a:latin typeface="Consolas"/>
                <a:ea typeface="Calibri" panose="020F0502020204030204"/>
                <a:cs typeface="Calibri" panose="020F0502020204030204"/>
              </a:rPr>
              <a:t>options.add_argument</a:t>
            </a:r>
            <a:r>
              <a:rPr lang="en-US" sz="1100" dirty="0">
                <a:latin typeface="Consolas"/>
                <a:ea typeface="Calibri" panose="020F0502020204030204"/>
                <a:cs typeface="Calibri" panose="020F0502020204030204"/>
              </a:rPr>
              <a:t>("--log-level=3")</a:t>
            </a:r>
            <a:endParaRPr lang="en-US" dirty="0">
              <a:ea typeface="Calibri"/>
              <a:cs typeface="Calibri"/>
            </a:endParaRPr>
          </a:p>
          <a:p>
            <a:pPr>
              <a:buNone/>
            </a:pPr>
            <a:r>
              <a:rPr lang="en-US" sz="1100" dirty="0">
                <a:latin typeface="Consolas"/>
                <a:ea typeface="Calibri" panose="020F0502020204030204"/>
                <a:cs typeface="Calibri" panose="020F0502020204030204"/>
              </a:rPr>
              <a:t>driver = </a:t>
            </a:r>
            <a:r>
              <a:rPr lang="en-US" sz="1100" dirty="0" err="1">
                <a:latin typeface="Consolas"/>
                <a:ea typeface="Calibri" panose="020F0502020204030204"/>
                <a:cs typeface="Calibri" panose="020F0502020204030204"/>
              </a:rPr>
              <a:t>webdriver.Chrome</a:t>
            </a:r>
            <a:r>
              <a:rPr lang="en-US" sz="1100" dirty="0">
                <a:latin typeface="Consolas"/>
                <a:ea typeface="Calibri" panose="020F0502020204030204"/>
                <a:cs typeface="Calibri" panose="020F0502020204030204"/>
              </a:rPr>
              <a:t>(options=options)</a:t>
            </a:r>
            <a:endParaRPr lang="en-US" dirty="0">
              <a:ea typeface="Calibri"/>
              <a:cs typeface="Calibri"/>
            </a:endParaRPr>
          </a:p>
          <a:p>
            <a:pPr>
              <a:buNone/>
            </a:pPr>
            <a:endParaRPr lang="en-US" dirty="0"/>
          </a:p>
          <a:p>
            <a:pPr>
              <a:buNone/>
            </a:pPr>
            <a:r>
              <a:rPr lang="en-US" sz="1100" dirty="0" err="1">
                <a:latin typeface="Consolas"/>
                <a:ea typeface="Calibri" panose="020F0502020204030204"/>
                <a:cs typeface="Calibri" panose="020F0502020204030204"/>
              </a:rPr>
              <a:t>url</a:t>
            </a:r>
            <a:r>
              <a:rPr lang="en-US" sz="1100" dirty="0">
                <a:latin typeface="Consolas"/>
                <a:ea typeface="Calibri" panose="020F0502020204030204"/>
                <a:cs typeface="Calibri" panose="020F0502020204030204"/>
              </a:rPr>
              <a:t> = "</a:t>
            </a:r>
            <a:r>
              <a:rPr lang="en-US" sz="1100" dirty="0">
                <a:latin typeface="Consolas"/>
                <a:ea typeface="Calibri" panose="020F0502020204030204"/>
                <a:cs typeface="Calibri" panose="020F0502020204030204"/>
                <a:hlinkClick r:id="rId2">
                  <a:extLst>
                    <a:ext uri="{A12FA001-AC4F-418D-AE19-62706E023703}">
                      <ahyp:hlinkClr xmlns:ahyp="http://schemas.microsoft.com/office/drawing/2018/hyperlinkcolor" val="tx"/>
                    </a:ext>
                  </a:extLst>
                </a:hlinkClick>
              </a:rPr>
              <a:t>https://www.r64vsk.lv</a:t>
            </a:r>
            <a:r>
              <a:rPr lang="en-US" sz="1100" dirty="0">
                <a:latin typeface="Consolas"/>
                <a:ea typeface="Calibri" panose="020F0502020204030204"/>
                <a:cs typeface="Calibri" panose="020F0502020204030204"/>
              </a:rPr>
              <a:t>"</a:t>
            </a:r>
            <a:endParaRPr lang="en-US" dirty="0">
              <a:ea typeface="Calibri"/>
              <a:cs typeface="Calibri"/>
            </a:endParaRPr>
          </a:p>
          <a:p>
            <a:pPr>
              <a:buNone/>
            </a:pPr>
            <a:r>
              <a:rPr lang="en-US" sz="1100" dirty="0" err="1">
                <a:latin typeface="Consolas"/>
                <a:ea typeface="Calibri" panose="020F0502020204030204"/>
                <a:cs typeface="Calibri" panose="020F0502020204030204"/>
              </a:rPr>
              <a:t>driver.get</a:t>
            </a:r>
            <a:r>
              <a:rPr lang="en-US" sz="1100" dirty="0">
                <a:latin typeface="Consolas"/>
                <a:ea typeface="Calibri" panose="020F0502020204030204"/>
                <a:cs typeface="Calibri" panose="020F0502020204030204"/>
              </a:rPr>
              <a:t>(</a:t>
            </a:r>
            <a:r>
              <a:rPr lang="en-US" sz="1100" dirty="0" err="1">
                <a:latin typeface="Consolas"/>
                <a:ea typeface="Calibri" panose="020F0502020204030204"/>
                <a:cs typeface="Calibri" panose="020F0502020204030204"/>
              </a:rPr>
              <a:t>url</a:t>
            </a:r>
            <a:r>
              <a:rPr lang="en-US" sz="1100" dirty="0">
                <a:latin typeface="Consolas"/>
                <a:ea typeface="Calibri" panose="020F0502020204030204"/>
                <a:cs typeface="Calibri" panose="020F0502020204030204"/>
              </a:rPr>
              <a:t>)</a:t>
            </a:r>
            <a:endParaRPr lang="en-US" dirty="0">
              <a:ea typeface="Calibri"/>
              <a:cs typeface="Calibri"/>
            </a:endParaRPr>
          </a:p>
          <a:p>
            <a:pPr>
              <a:buNone/>
            </a:pPr>
            <a:r>
              <a:rPr lang="en-US" sz="1100" dirty="0" err="1">
                <a:latin typeface="Consolas"/>
                <a:ea typeface="Calibri" panose="020F0502020204030204"/>
                <a:cs typeface="Calibri" panose="020F0502020204030204"/>
              </a:rPr>
              <a:t>time.sleep</a:t>
            </a:r>
            <a:r>
              <a:rPr lang="en-US" sz="1100" dirty="0">
                <a:latin typeface="Consolas"/>
                <a:ea typeface="Calibri" panose="020F0502020204030204"/>
                <a:cs typeface="Calibri" panose="020F0502020204030204"/>
              </a:rPr>
              <a:t>(10)</a:t>
            </a:r>
            <a:endParaRPr lang="en-US" dirty="0"/>
          </a:p>
          <a:p>
            <a:pPr marL="0" indent="0">
              <a:buNone/>
            </a:pP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121045226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AF0B1-395E-EADF-47C0-43663A11E066}"/>
              </a:ext>
            </a:extLst>
          </p:cNvPr>
          <p:cNvSpPr>
            <a:spLocks noGrp="1"/>
          </p:cNvSpPr>
          <p:nvPr>
            <p:ph type="title"/>
          </p:nvPr>
        </p:nvSpPr>
        <p:spPr/>
        <p:txBody>
          <a:bodyPr/>
          <a:lstStyle/>
          <a:p>
            <a:r>
              <a:rPr lang="en-US" sz="2400" b="1" err="1">
                <a:solidFill>
                  <a:srgbClr val="1A1C1E"/>
                </a:solidFill>
                <a:ea typeface="+mj-lt"/>
                <a:cs typeface="+mj-lt"/>
              </a:rPr>
              <a:t>Elementu</a:t>
            </a:r>
            <a:r>
              <a:rPr lang="en-US" sz="2400" b="1" dirty="0">
                <a:solidFill>
                  <a:srgbClr val="1A1C1E"/>
                </a:solidFill>
                <a:ea typeface="+mj-lt"/>
                <a:cs typeface="+mj-lt"/>
              </a:rPr>
              <a:t> </a:t>
            </a:r>
            <a:r>
              <a:rPr lang="en-US" sz="2400" b="1" err="1">
                <a:solidFill>
                  <a:srgbClr val="1A1C1E"/>
                </a:solidFill>
                <a:ea typeface="+mj-lt"/>
                <a:cs typeface="+mj-lt"/>
              </a:rPr>
              <a:t>Atrašana</a:t>
            </a:r>
            <a:r>
              <a:rPr lang="en-US" sz="2400" b="1" dirty="0">
                <a:solidFill>
                  <a:srgbClr val="1A1C1E"/>
                </a:solidFill>
                <a:ea typeface="+mj-lt"/>
                <a:cs typeface="+mj-lt"/>
              </a:rPr>
              <a:t> un </a:t>
            </a:r>
            <a:r>
              <a:rPr lang="en-US" sz="2400" b="1" err="1">
                <a:solidFill>
                  <a:srgbClr val="1A1C1E"/>
                </a:solidFill>
                <a:ea typeface="+mj-lt"/>
                <a:cs typeface="+mj-lt"/>
              </a:rPr>
              <a:t>Mijiedarbība</a:t>
            </a:r>
            <a:endParaRPr lang="en-US" sz="2400" err="1"/>
          </a:p>
        </p:txBody>
      </p:sp>
      <p:sp>
        <p:nvSpPr>
          <p:cNvPr id="3" name="Content Placeholder 2">
            <a:extLst>
              <a:ext uri="{FF2B5EF4-FFF2-40B4-BE49-F238E27FC236}">
                <a16:creationId xmlns:a16="http://schemas.microsoft.com/office/drawing/2014/main" id="{6F6906CC-72DF-B8FC-237B-171E15E53062}"/>
              </a:ext>
            </a:extLst>
          </p:cNvPr>
          <p:cNvSpPr>
            <a:spLocks noGrp="1"/>
          </p:cNvSpPr>
          <p:nvPr>
            <p:ph idx="1"/>
          </p:nvPr>
        </p:nvSpPr>
        <p:spPr/>
        <p:txBody>
          <a:bodyPr vert="horz" lIns="91440" tIns="45720" rIns="91440" bIns="45720" rtlCol="0" anchor="t">
            <a:noAutofit/>
          </a:bodyPr>
          <a:lstStyle/>
          <a:p>
            <a:pPr marL="0" indent="0">
              <a:buNone/>
            </a:pPr>
            <a:r>
              <a:rPr lang="en-US" sz="1800" b="1" dirty="0" err="1">
                <a:solidFill>
                  <a:srgbClr val="1A1C1E"/>
                </a:solidFill>
                <a:ea typeface="+mn-lt"/>
                <a:cs typeface="+mn-lt"/>
              </a:rPr>
              <a:t>Elementu</a:t>
            </a:r>
            <a:r>
              <a:rPr lang="en-US" sz="1800" b="1" dirty="0">
                <a:solidFill>
                  <a:srgbClr val="1A1C1E"/>
                </a:solidFill>
                <a:ea typeface="+mn-lt"/>
                <a:cs typeface="+mn-lt"/>
              </a:rPr>
              <a:t> </a:t>
            </a:r>
            <a:r>
              <a:rPr lang="en-US" sz="1800" b="1" dirty="0" err="1">
                <a:solidFill>
                  <a:srgbClr val="1A1C1E"/>
                </a:solidFill>
                <a:ea typeface="+mn-lt"/>
                <a:cs typeface="+mn-lt"/>
              </a:rPr>
              <a:t>atrašanas</a:t>
            </a:r>
            <a:r>
              <a:rPr lang="en-US" sz="1800" b="1" dirty="0">
                <a:solidFill>
                  <a:srgbClr val="1A1C1E"/>
                </a:solidFill>
                <a:ea typeface="+mn-lt"/>
                <a:cs typeface="+mn-lt"/>
              </a:rPr>
              <a:t> </a:t>
            </a:r>
            <a:r>
              <a:rPr lang="en-US" sz="1800" b="1" dirty="0" err="1">
                <a:solidFill>
                  <a:srgbClr val="1A1C1E"/>
                </a:solidFill>
                <a:ea typeface="+mn-lt"/>
                <a:cs typeface="+mn-lt"/>
              </a:rPr>
              <a:t>stratēģijas</a:t>
            </a:r>
            <a:r>
              <a:rPr lang="en-US" sz="1800" b="1" dirty="0">
                <a:solidFill>
                  <a:srgbClr val="1A1C1E"/>
                </a:solidFill>
                <a:ea typeface="+mn-lt"/>
                <a:cs typeface="+mn-lt"/>
              </a:rPr>
              <a:t>:</a:t>
            </a:r>
            <a:r>
              <a:rPr lang="en-US" sz="1800" dirty="0">
                <a:solidFill>
                  <a:srgbClr val="1A1C1E"/>
                </a:solidFill>
                <a:ea typeface="+mn-lt"/>
                <a:cs typeface="+mn-lt"/>
              </a:rPr>
              <a:t> Selenium </a:t>
            </a:r>
            <a:r>
              <a:rPr lang="en-US" sz="1800" dirty="0" err="1">
                <a:solidFill>
                  <a:srgbClr val="1A1C1E"/>
                </a:solidFill>
                <a:ea typeface="+mn-lt"/>
                <a:cs typeface="+mn-lt"/>
              </a:rPr>
              <a:t>piedāvā</a:t>
            </a:r>
            <a:r>
              <a:rPr lang="en-US" sz="1800" dirty="0">
                <a:solidFill>
                  <a:srgbClr val="1A1C1E"/>
                </a:solidFill>
                <a:ea typeface="+mn-lt"/>
                <a:cs typeface="+mn-lt"/>
              </a:rPr>
              <a:t> </a:t>
            </a:r>
            <a:r>
              <a:rPr lang="en-US" sz="1800" dirty="0" err="1">
                <a:solidFill>
                  <a:srgbClr val="1A1C1E"/>
                </a:solidFill>
                <a:ea typeface="+mn-lt"/>
                <a:cs typeface="+mn-lt"/>
              </a:rPr>
              <a:t>dažādus</a:t>
            </a:r>
            <a:r>
              <a:rPr lang="en-US" sz="1800" dirty="0">
                <a:solidFill>
                  <a:srgbClr val="1A1C1E"/>
                </a:solidFill>
                <a:ea typeface="+mn-lt"/>
                <a:cs typeface="+mn-lt"/>
              </a:rPr>
              <a:t> </a:t>
            </a:r>
            <a:r>
              <a:rPr lang="en-US" sz="1800" dirty="0" err="1">
                <a:solidFill>
                  <a:srgbClr val="1A1C1E"/>
                </a:solidFill>
                <a:ea typeface="+mn-lt"/>
                <a:cs typeface="+mn-lt"/>
              </a:rPr>
              <a:t>veidus</a:t>
            </a:r>
            <a:r>
              <a:rPr lang="en-US" sz="1800" dirty="0">
                <a:solidFill>
                  <a:srgbClr val="1A1C1E"/>
                </a:solidFill>
                <a:ea typeface="+mn-lt"/>
                <a:cs typeface="+mn-lt"/>
              </a:rPr>
              <a:t>, </a:t>
            </a:r>
            <a:r>
              <a:rPr lang="en-US" sz="1800" dirty="0" err="1">
                <a:solidFill>
                  <a:srgbClr val="1A1C1E"/>
                </a:solidFill>
                <a:ea typeface="+mn-lt"/>
                <a:cs typeface="+mn-lt"/>
              </a:rPr>
              <a:t>kā</a:t>
            </a:r>
            <a:r>
              <a:rPr lang="en-US" sz="1800" dirty="0">
                <a:solidFill>
                  <a:srgbClr val="1A1C1E"/>
                </a:solidFill>
                <a:ea typeface="+mn-lt"/>
                <a:cs typeface="+mn-lt"/>
              </a:rPr>
              <a:t> </a:t>
            </a:r>
            <a:r>
              <a:rPr lang="en-US" sz="1800" dirty="0" err="1">
                <a:solidFill>
                  <a:srgbClr val="1A1C1E"/>
                </a:solidFill>
                <a:ea typeface="+mn-lt"/>
                <a:cs typeface="+mn-lt"/>
              </a:rPr>
              <a:t>atrast</a:t>
            </a:r>
            <a:r>
              <a:rPr lang="en-US" sz="1800" dirty="0">
                <a:solidFill>
                  <a:srgbClr val="1A1C1E"/>
                </a:solidFill>
                <a:ea typeface="+mn-lt"/>
                <a:cs typeface="+mn-lt"/>
              </a:rPr>
              <a:t> </a:t>
            </a:r>
            <a:r>
              <a:rPr lang="en-US" sz="1800" dirty="0" err="1">
                <a:solidFill>
                  <a:srgbClr val="1A1C1E"/>
                </a:solidFill>
                <a:ea typeface="+mn-lt"/>
                <a:cs typeface="+mn-lt"/>
              </a:rPr>
              <a:t>elementus</a:t>
            </a:r>
            <a:r>
              <a:rPr lang="en-US" sz="1800" dirty="0">
                <a:solidFill>
                  <a:srgbClr val="1A1C1E"/>
                </a:solidFill>
                <a:ea typeface="+mn-lt"/>
                <a:cs typeface="+mn-lt"/>
              </a:rPr>
              <a:t> </a:t>
            </a:r>
            <a:r>
              <a:rPr lang="en-US" sz="1800" dirty="0" err="1">
                <a:solidFill>
                  <a:srgbClr val="1A1C1E"/>
                </a:solidFill>
                <a:ea typeface="+mn-lt"/>
                <a:cs typeface="+mn-lt"/>
              </a:rPr>
              <a:t>lapā</a:t>
            </a:r>
            <a:r>
              <a:rPr lang="en-US" sz="1800" dirty="0">
                <a:solidFill>
                  <a:srgbClr val="1A1C1E"/>
                </a:solidFill>
                <a:ea typeface="+mn-lt"/>
                <a:cs typeface="+mn-lt"/>
              </a:rPr>
              <a:t>. Tie </a:t>
            </a:r>
            <a:r>
              <a:rPr lang="en-US" sz="1800" dirty="0" err="1">
                <a:solidFill>
                  <a:srgbClr val="1A1C1E"/>
                </a:solidFill>
                <a:ea typeface="+mn-lt"/>
                <a:cs typeface="+mn-lt"/>
              </a:rPr>
              <a:t>ir</a:t>
            </a:r>
            <a:r>
              <a:rPr lang="en-US" sz="1800" dirty="0">
                <a:solidFill>
                  <a:srgbClr val="1A1C1E"/>
                </a:solidFill>
                <a:ea typeface="+mn-lt"/>
                <a:cs typeface="+mn-lt"/>
              </a:rPr>
              <a:t> </a:t>
            </a:r>
            <a:r>
              <a:rPr lang="en-US" sz="1800" dirty="0" err="1">
                <a:solidFill>
                  <a:srgbClr val="1A1C1E"/>
                </a:solidFill>
                <a:ea typeface="+mn-lt"/>
                <a:cs typeface="+mn-lt"/>
              </a:rPr>
              <a:t>līdzīgi</a:t>
            </a:r>
            <a:r>
              <a:rPr lang="en-US" sz="1800" dirty="0">
                <a:solidFill>
                  <a:srgbClr val="1A1C1E"/>
                </a:solidFill>
                <a:ea typeface="+mn-lt"/>
                <a:cs typeface="+mn-lt"/>
              </a:rPr>
              <a:t> CSS </a:t>
            </a:r>
            <a:r>
              <a:rPr lang="en-US" sz="1800" dirty="0" err="1">
                <a:solidFill>
                  <a:srgbClr val="1A1C1E"/>
                </a:solidFill>
                <a:ea typeface="+mn-lt"/>
                <a:cs typeface="+mn-lt"/>
              </a:rPr>
              <a:t>selektoriem</a:t>
            </a:r>
            <a:r>
              <a:rPr lang="en-US" sz="1800" dirty="0">
                <a:solidFill>
                  <a:srgbClr val="1A1C1E"/>
                </a:solidFill>
                <a:ea typeface="+mn-lt"/>
                <a:cs typeface="+mn-lt"/>
              </a:rPr>
              <a:t> </a:t>
            </a:r>
            <a:r>
              <a:rPr lang="en-US" sz="1800" dirty="0" err="1">
                <a:solidFill>
                  <a:srgbClr val="1A1C1E"/>
                </a:solidFill>
                <a:ea typeface="+mn-lt"/>
                <a:cs typeface="+mn-lt"/>
              </a:rPr>
              <a:t>vai</a:t>
            </a:r>
            <a:r>
              <a:rPr lang="en-US" sz="1800" dirty="0">
                <a:solidFill>
                  <a:srgbClr val="1A1C1E"/>
                </a:solidFill>
                <a:ea typeface="+mn-lt"/>
                <a:cs typeface="+mn-lt"/>
              </a:rPr>
              <a:t> tam, ko </a:t>
            </a:r>
            <a:r>
              <a:rPr lang="en-US" sz="1800" dirty="0" err="1">
                <a:solidFill>
                  <a:srgbClr val="1A1C1E"/>
                </a:solidFill>
                <a:ea typeface="+mn-lt"/>
                <a:cs typeface="+mn-lt"/>
              </a:rPr>
              <a:t>izmanto</a:t>
            </a:r>
            <a:r>
              <a:rPr lang="en-US" sz="1800" dirty="0">
                <a:solidFill>
                  <a:srgbClr val="1A1C1E"/>
                </a:solidFill>
                <a:ea typeface="+mn-lt"/>
                <a:cs typeface="+mn-lt"/>
              </a:rPr>
              <a:t> </a:t>
            </a:r>
            <a:r>
              <a:rPr lang="en-US" sz="1800" dirty="0" err="1">
                <a:solidFill>
                  <a:srgbClr val="1A1C1E"/>
                </a:solidFill>
                <a:ea typeface="+mn-lt"/>
                <a:cs typeface="+mn-lt"/>
              </a:rPr>
              <a:t>BeautifulSoup</a:t>
            </a:r>
            <a:r>
              <a:rPr lang="en-US" sz="1800" dirty="0">
                <a:solidFill>
                  <a:srgbClr val="1A1C1E"/>
                </a:solidFill>
                <a:ea typeface="+mn-lt"/>
                <a:cs typeface="+mn-lt"/>
              </a:rPr>
              <a:t>.</a:t>
            </a:r>
            <a:endParaRPr lang="en-US" sz="1800">
              <a:ea typeface="Calibri" panose="020F0502020204030204"/>
              <a:cs typeface="Calibri" panose="020F0502020204030204"/>
            </a:endParaRPr>
          </a:p>
          <a:p>
            <a:pPr lvl="1" indent="0">
              <a:buNone/>
            </a:pPr>
            <a:r>
              <a:rPr lang="en-US" sz="1800" dirty="0" err="1">
                <a:solidFill>
                  <a:srgbClr val="1A1C1E"/>
                </a:solidFill>
                <a:latin typeface="DM Mono"/>
                <a:ea typeface="Calibri" panose="020F0502020204030204"/>
                <a:cs typeface="Calibri" panose="020F0502020204030204"/>
              </a:rPr>
              <a:t>find_element</a:t>
            </a:r>
            <a:r>
              <a:rPr lang="en-US" sz="1800" dirty="0">
                <a:solidFill>
                  <a:srgbClr val="1A1C1E"/>
                </a:solidFill>
                <a:latin typeface="DM Mono"/>
                <a:ea typeface="Calibri" panose="020F0502020204030204"/>
                <a:cs typeface="Calibri" panose="020F0502020204030204"/>
              </a:rPr>
              <a:t>(By.ID, "</a:t>
            </a:r>
            <a:r>
              <a:rPr lang="en-US" sz="1800" dirty="0" err="1">
                <a:solidFill>
                  <a:srgbClr val="1A1C1E"/>
                </a:solidFill>
                <a:latin typeface="DM Mono"/>
                <a:ea typeface="Calibri" panose="020F0502020204030204"/>
                <a:cs typeface="Calibri" panose="020F0502020204030204"/>
              </a:rPr>
              <a:t>elementa_id</a:t>
            </a:r>
            <a:r>
              <a:rPr lang="en-US" sz="1800" dirty="0">
                <a:solidFill>
                  <a:srgbClr val="1A1C1E"/>
                </a:solidFill>
                <a:latin typeface="DM Mono"/>
                <a:ea typeface="Calibri" panose="020F0502020204030204"/>
                <a:cs typeface="Calibri" panose="020F0502020204030204"/>
              </a:rPr>
              <a:t>")</a:t>
            </a:r>
            <a:endParaRPr lang="en-US" sz="1800">
              <a:ea typeface="Calibri" panose="020F0502020204030204"/>
              <a:cs typeface="Calibri" panose="020F0502020204030204"/>
            </a:endParaRPr>
          </a:p>
          <a:p>
            <a:pPr lvl="1" indent="0">
              <a:buNone/>
            </a:pPr>
            <a:r>
              <a:rPr lang="en-US" sz="1800" dirty="0" err="1">
                <a:solidFill>
                  <a:srgbClr val="1A1C1E"/>
                </a:solidFill>
                <a:latin typeface="DM Mono"/>
                <a:ea typeface="Calibri" panose="020F0502020204030204"/>
                <a:cs typeface="Calibri" panose="020F0502020204030204"/>
              </a:rPr>
              <a:t>find_element</a:t>
            </a:r>
            <a:r>
              <a:rPr lang="en-US" sz="1800" dirty="0">
                <a:solidFill>
                  <a:srgbClr val="1A1C1E"/>
                </a:solidFill>
                <a:latin typeface="DM Mono"/>
                <a:ea typeface="Calibri" panose="020F0502020204030204"/>
                <a:cs typeface="Calibri" panose="020F0502020204030204"/>
              </a:rPr>
              <a:t>(By.NAME, "</a:t>
            </a:r>
            <a:r>
              <a:rPr lang="en-US" sz="1800" dirty="0" err="1">
                <a:solidFill>
                  <a:srgbClr val="1A1C1E"/>
                </a:solidFill>
                <a:latin typeface="DM Mono"/>
                <a:ea typeface="Calibri" panose="020F0502020204030204"/>
                <a:cs typeface="Calibri" panose="020F0502020204030204"/>
              </a:rPr>
              <a:t>elementa_vards</a:t>
            </a:r>
            <a:r>
              <a:rPr lang="en-US" sz="1800" dirty="0">
                <a:solidFill>
                  <a:srgbClr val="1A1C1E"/>
                </a:solidFill>
                <a:latin typeface="DM Mono"/>
                <a:ea typeface="Calibri" panose="020F0502020204030204"/>
                <a:cs typeface="Calibri" panose="020F0502020204030204"/>
              </a:rPr>
              <a:t>")</a:t>
            </a:r>
            <a:endParaRPr lang="en-US" sz="1800">
              <a:ea typeface="Calibri" panose="020F0502020204030204"/>
              <a:cs typeface="Calibri" panose="020F0502020204030204"/>
            </a:endParaRPr>
          </a:p>
          <a:p>
            <a:pPr lvl="1" indent="0">
              <a:buNone/>
            </a:pPr>
            <a:r>
              <a:rPr lang="en-US" sz="1800" dirty="0" err="1">
                <a:solidFill>
                  <a:srgbClr val="1A1C1E"/>
                </a:solidFill>
                <a:latin typeface="DM Mono"/>
                <a:ea typeface="Calibri" panose="020F0502020204030204"/>
                <a:cs typeface="Calibri" panose="020F0502020204030204"/>
              </a:rPr>
              <a:t>find_element</a:t>
            </a:r>
            <a:r>
              <a:rPr lang="en-US" sz="1800" dirty="0">
                <a:solidFill>
                  <a:srgbClr val="1A1C1E"/>
                </a:solidFill>
                <a:latin typeface="DM Mono"/>
                <a:ea typeface="Calibri" panose="020F0502020204030204"/>
                <a:cs typeface="Calibri" panose="020F0502020204030204"/>
              </a:rPr>
              <a:t>(</a:t>
            </a:r>
            <a:r>
              <a:rPr lang="en-US" sz="1800" dirty="0" err="1">
                <a:solidFill>
                  <a:srgbClr val="1A1C1E"/>
                </a:solidFill>
                <a:latin typeface="DM Mono"/>
                <a:ea typeface="Calibri" panose="020F0502020204030204"/>
                <a:cs typeface="Calibri" panose="020F0502020204030204"/>
              </a:rPr>
              <a:t>By.CLASS_NAME</a:t>
            </a:r>
            <a:r>
              <a:rPr lang="en-US" sz="1800" dirty="0">
                <a:solidFill>
                  <a:srgbClr val="1A1C1E"/>
                </a:solidFill>
                <a:latin typeface="DM Mono"/>
                <a:ea typeface="Calibri" panose="020F0502020204030204"/>
                <a:cs typeface="Calibri" panose="020F0502020204030204"/>
              </a:rPr>
              <a:t>, "</a:t>
            </a:r>
            <a:r>
              <a:rPr lang="en-US" sz="1800" dirty="0" err="1">
                <a:solidFill>
                  <a:srgbClr val="1A1C1E"/>
                </a:solidFill>
                <a:latin typeface="DM Mono"/>
                <a:ea typeface="Calibri" panose="020F0502020204030204"/>
                <a:cs typeface="Calibri" panose="020F0502020204030204"/>
              </a:rPr>
              <a:t>elementa_klase</a:t>
            </a:r>
            <a:r>
              <a:rPr lang="en-US" sz="1800" dirty="0">
                <a:solidFill>
                  <a:srgbClr val="1A1C1E"/>
                </a:solidFill>
                <a:latin typeface="DM Mono"/>
                <a:ea typeface="Calibri" panose="020F0502020204030204"/>
                <a:cs typeface="Calibri" panose="020F0502020204030204"/>
              </a:rPr>
              <a:t>")</a:t>
            </a:r>
            <a:endParaRPr lang="en-US" sz="1800">
              <a:ea typeface="Calibri" panose="020F0502020204030204"/>
              <a:cs typeface="Calibri" panose="020F0502020204030204"/>
            </a:endParaRPr>
          </a:p>
          <a:p>
            <a:pPr lvl="1" indent="0">
              <a:buNone/>
            </a:pPr>
            <a:r>
              <a:rPr lang="en-US" sz="1800" dirty="0" err="1">
                <a:solidFill>
                  <a:srgbClr val="1A1C1E"/>
                </a:solidFill>
                <a:latin typeface="DM Mono"/>
                <a:ea typeface="Calibri" panose="020F0502020204030204"/>
                <a:cs typeface="Calibri" panose="020F0502020204030204"/>
              </a:rPr>
              <a:t>find_element</a:t>
            </a:r>
            <a:r>
              <a:rPr lang="en-US" sz="1800" dirty="0">
                <a:solidFill>
                  <a:srgbClr val="1A1C1E"/>
                </a:solidFill>
                <a:latin typeface="DM Mono"/>
                <a:ea typeface="Calibri" panose="020F0502020204030204"/>
                <a:cs typeface="Calibri" panose="020F0502020204030204"/>
              </a:rPr>
              <a:t>(</a:t>
            </a:r>
            <a:r>
              <a:rPr lang="en-US" sz="1800" dirty="0" err="1">
                <a:solidFill>
                  <a:srgbClr val="1A1C1E"/>
                </a:solidFill>
                <a:latin typeface="DM Mono"/>
                <a:ea typeface="Calibri" panose="020F0502020204030204"/>
                <a:cs typeface="Calibri" panose="020F0502020204030204"/>
              </a:rPr>
              <a:t>By.TAG_NAME</a:t>
            </a:r>
            <a:r>
              <a:rPr lang="en-US" sz="1800" dirty="0">
                <a:solidFill>
                  <a:srgbClr val="1A1C1E"/>
                </a:solidFill>
                <a:latin typeface="DM Mono"/>
                <a:ea typeface="Calibri" panose="020F0502020204030204"/>
                <a:cs typeface="Calibri" panose="020F0502020204030204"/>
              </a:rPr>
              <a:t>, "</a:t>
            </a:r>
            <a:r>
              <a:rPr lang="en-US" sz="1800" dirty="0" err="1">
                <a:solidFill>
                  <a:srgbClr val="1A1C1E"/>
                </a:solidFill>
                <a:latin typeface="DM Mono"/>
                <a:ea typeface="Calibri" panose="020F0502020204030204"/>
                <a:cs typeface="Calibri" panose="020F0502020204030204"/>
              </a:rPr>
              <a:t>html_tags</a:t>
            </a:r>
            <a:r>
              <a:rPr lang="en-US" sz="1800" dirty="0">
                <a:solidFill>
                  <a:srgbClr val="1A1C1E"/>
                </a:solidFill>
                <a:latin typeface="DM Mono"/>
                <a:ea typeface="Calibri" panose="020F0502020204030204"/>
                <a:cs typeface="Calibri" panose="020F0502020204030204"/>
              </a:rPr>
              <a:t>")</a:t>
            </a:r>
            <a:r>
              <a:rPr lang="en-US" sz="1800" dirty="0">
                <a:solidFill>
                  <a:srgbClr val="1A1C1E"/>
                </a:solidFill>
                <a:ea typeface="+mn-lt"/>
                <a:cs typeface="+mn-lt"/>
              </a:rPr>
              <a:t> (</a:t>
            </a:r>
            <a:r>
              <a:rPr lang="en-US" sz="1800" dirty="0" err="1">
                <a:solidFill>
                  <a:srgbClr val="1A1C1E"/>
                </a:solidFill>
                <a:ea typeface="+mn-lt"/>
                <a:cs typeface="+mn-lt"/>
              </a:rPr>
              <a:t>piem</a:t>
            </a:r>
            <a:r>
              <a:rPr lang="en-US" sz="1800" dirty="0">
                <a:solidFill>
                  <a:srgbClr val="1A1C1E"/>
                </a:solidFill>
                <a:ea typeface="+mn-lt"/>
                <a:cs typeface="+mn-lt"/>
              </a:rPr>
              <a:t>., 'div', 'a', 'p')</a:t>
            </a:r>
            <a:endParaRPr lang="en-US" sz="1800">
              <a:ea typeface="Calibri" panose="020F0502020204030204"/>
              <a:cs typeface="Calibri" panose="020F0502020204030204"/>
            </a:endParaRPr>
          </a:p>
          <a:p>
            <a:pPr lvl="1" indent="0">
              <a:buNone/>
            </a:pPr>
            <a:r>
              <a:rPr lang="en-US" sz="1800" err="1">
                <a:solidFill>
                  <a:srgbClr val="1A1C1E"/>
                </a:solidFill>
                <a:latin typeface="DM Mono"/>
                <a:ea typeface="Calibri" panose="020F0502020204030204"/>
                <a:cs typeface="Calibri" panose="020F0502020204030204"/>
              </a:rPr>
              <a:t>find_element</a:t>
            </a:r>
            <a:r>
              <a:rPr lang="en-US" sz="1800" dirty="0">
                <a:solidFill>
                  <a:srgbClr val="1A1C1E"/>
                </a:solidFill>
                <a:latin typeface="DM Mono"/>
                <a:ea typeface="Calibri" panose="020F0502020204030204"/>
                <a:cs typeface="Calibri" panose="020F0502020204030204"/>
              </a:rPr>
              <a:t>(</a:t>
            </a:r>
            <a:r>
              <a:rPr lang="en-US" sz="1800" err="1">
                <a:solidFill>
                  <a:srgbClr val="1A1C1E"/>
                </a:solidFill>
                <a:latin typeface="DM Mono"/>
                <a:ea typeface="Calibri" panose="020F0502020204030204"/>
                <a:cs typeface="Calibri" panose="020F0502020204030204"/>
              </a:rPr>
              <a:t>By.LINK_TEXT</a:t>
            </a:r>
            <a:r>
              <a:rPr lang="en-US" sz="1800" dirty="0">
                <a:solidFill>
                  <a:srgbClr val="1A1C1E"/>
                </a:solidFill>
                <a:latin typeface="DM Mono"/>
                <a:ea typeface="Calibri" panose="020F0502020204030204"/>
                <a:cs typeface="Calibri" panose="020F0502020204030204"/>
              </a:rPr>
              <a:t>, "</a:t>
            </a:r>
            <a:r>
              <a:rPr lang="en-US" sz="1800" err="1">
                <a:solidFill>
                  <a:srgbClr val="1A1C1E"/>
                </a:solidFill>
                <a:latin typeface="DM Mono"/>
                <a:ea typeface="Calibri" panose="020F0502020204030204"/>
                <a:cs typeface="Calibri" panose="020F0502020204030204"/>
              </a:rPr>
              <a:t>Precīzs</a:t>
            </a:r>
            <a:r>
              <a:rPr lang="en-US" sz="1800" dirty="0">
                <a:solidFill>
                  <a:srgbClr val="1A1C1E"/>
                </a:solidFill>
                <a:latin typeface="DM Mono"/>
                <a:ea typeface="Calibri" panose="020F0502020204030204"/>
                <a:cs typeface="Calibri" panose="020F0502020204030204"/>
              </a:rPr>
              <a:t> </a:t>
            </a:r>
            <a:r>
              <a:rPr lang="en-US" sz="1800" err="1">
                <a:solidFill>
                  <a:srgbClr val="1A1C1E"/>
                </a:solidFill>
                <a:latin typeface="DM Mono"/>
                <a:ea typeface="Calibri" panose="020F0502020204030204"/>
                <a:cs typeface="Calibri" panose="020F0502020204030204"/>
              </a:rPr>
              <a:t>saites</a:t>
            </a:r>
            <a:r>
              <a:rPr lang="en-US" sz="1800" dirty="0">
                <a:solidFill>
                  <a:srgbClr val="1A1C1E"/>
                </a:solidFill>
                <a:latin typeface="DM Mono"/>
                <a:ea typeface="Calibri" panose="020F0502020204030204"/>
                <a:cs typeface="Calibri" panose="020F0502020204030204"/>
              </a:rPr>
              <a:t> </a:t>
            </a:r>
            <a:r>
              <a:rPr lang="en-US" sz="1800" err="1">
                <a:solidFill>
                  <a:srgbClr val="1A1C1E"/>
                </a:solidFill>
                <a:latin typeface="DM Mono"/>
                <a:ea typeface="Calibri" panose="020F0502020204030204"/>
                <a:cs typeface="Calibri" panose="020F0502020204030204"/>
              </a:rPr>
              <a:t>teksts</a:t>
            </a:r>
            <a:r>
              <a:rPr lang="en-US" sz="1800" dirty="0">
                <a:solidFill>
                  <a:srgbClr val="1A1C1E"/>
                </a:solidFill>
                <a:latin typeface="DM Mono"/>
                <a:ea typeface="Calibri" panose="020F0502020204030204"/>
                <a:cs typeface="Calibri" panose="020F0502020204030204"/>
              </a:rPr>
              <a:t>")</a:t>
            </a:r>
            <a:endParaRPr lang="en-US" sz="1800">
              <a:ea typeface="Calibri" panose="020F0502020204030204"/>
              <a:cs typeface="Calibri" panose="020F0502020204030204"/>
            </a:endParaRPr>
          </a:p>
          <a:p>
            <a:pPr lvl="1" indent="0">
              <a:buNone/>
            </a:pPr>
            <a:r>
              <a:rPr lang="en-US" sz="1800" err="1">
                <a:solidFill>
                  <a:srgbClr val="1A1C1E"/>
                </a:solidFill>
                <a:latin typeface="DM Mono"/>
                <a:ea typeface="Calibri" panose="020F0502020204030204"/>
                <a:cs typeface="Calibri" panose="020F0502020204030204"/>
              </a:rPr>
              <a:t>find_element</a:t>
            </a:r>
            <a:r>
              <a:rPr lang="en-US" sz="1800" dirty="0">
                <a:solidFill>
                  <a:srgbClr val="1A1C1E"/>
                </a:solidFill>
                <a:latin typeface="DM Mono"/>
                <a:ea typeface="Calibri" panose="020F0502020204030204"/>
                <a:cs typeface="Calibri" panose="020F0502020204030204"/>
              </a:rPr>
              <a:t>(</a:t>
            </a:r>
            <a:r>
              <a:rPr lang="en-US" sz="1800" err="1">
                <a:solidFill>
                  <a:srgbClr val="1A1C1E"/>
                </a:solidFill>
                <a:latin typeface="DM Mono"/>
                <a:ea typeface="Calibri" panose="020F0502020204030204"/>
                <a:cs typeface="Calibri" panose="020F0502020204030204"/>
              </a:rPr>
              <a:t>By.PARTIAL_LINK_TEXT</a:t>
            </a:r>
            <a:r>
              <a:rPr lang="en-US" sz="1800" dirty="0">
                <a:solidFill>
                  <a:srgbClr val="1A1C1E"/>
                </a:solidFill>
                <a:latin typeface="DM Mono"/>
                <a:ea typeface="Calibri" panose="020F0502020204030204"/>
                <a:cs typeface="Calibri" panose="020F0502020204030204"/>
              </a:rPr>
              <a:t>, "</a:t>
            </a:r>
            <a:r>
              <a:rPr lang="en-US" sz="1800" err="1">
                <a:solidFill>
                  <a:srgbClr val="1A1C1E"/>
                </a:solidFill>
                <a:latin typeface="DM Mono"/>
                <a:ea typeface="Calibri" panose="020F0502020204030204"/>
                <a:cs typeface="Calibri" panose="020F0502020204030204"/>
              </a:rPr>
              <a:t>Saites</a:t>
            </a:r>
            <a:r>
              <a:rPr lang="en-US" sz="1800" dirty="0">
                <a:solidFill>
                  <a:srgbClr val="1A1C1E"/>
                </a:solidFill>
                <a:latin typeface="DM Mono"/>
                <a:ea typeface="Calibri" panose="020F0502020204030204"/>
                <a:cs typeface="Calibri" panose="020F0502020204030204"/>
              </a:rPr>
              <a:t> </a:t>
            </a:r>
            <a:r>
              <a:rPr lang="en-US" sz="1800" err="1">
                <a:solidFill>
                  <a:srgbClr val="1A1C1E"/>
                </a:solidFill>
                <a:latin typeface="DM Mono"/>
                <a:ea typeface="Calibri" panose="020F0502020204030204"/>
                <a:cs typeface="Calibri" panose="020F0502020204030204"/>
              </a:rPr>
              <a:t>teksta</a:t>
            </a:r>
            <a:r>
              <a:rPr lang="en-US" sz="1800" dirty="0">
                <a:solidFill>
                  <a:srgbClr val="1A1C1E"/>
                </a:solidFill>
                <a:latin typeface="DM Mono"/>
                <a:ea typeface="Calibri" panose="020F0502020204030204"/>
                <a:cs typeface="Calibri" panose="020F0502020204030204"/>
              </a:rPr>
              <a:t> </a:t>
            </a:r>
            <a:r>
              <a:rPr lang="en-US" sz="1800" err="1">
                <a:solidFill>
                  <a:srgbClr val="1A1C1E"/>
                </a:solidFill>
                <a:latin typeface="DM Mono"/>
                <a:ea typeface="Calibri" panose="020F0502020204030204"/>
                <a:cs typeface="Calibri" panose="020F0502020204030204"/>
              </a:rPr>
              <a:t>daļa</a:t>
            </a:r>
            <a:r>
              <a:rPr lang="en-US" sz="1800" dirty="0">
                <a:solidFill>
                  <a:srgbClr val="1A1C1E"/>
                </a:solidFill>
                <a:latin typeface="DM Mono"/>
                <a:ea typeface="Calibri" panose="020F0502020204030204"/>
                <a:cs typeface="Calibri" panose="020F0502020204030204"/>
              </a:rPr>
              <a:t>")</a:t>
            </a:r>
            <a:endParaRPr lang="en-US" sz="1800">
              <a:ea typeface="Calibri" panose="020F0502020204030204"/>
              <a:cs typeface="Calibri" panose="020F0502020204030204"/>
            </a:endParaRPr>
          </a:p>
          <a:p>
            <a:pPr lvl="1" indent="0">
              <a:buNone/>
            </a:pPr>
            <a:r>
              <a:rPr lang="en-US" sz="1800" dirty="0" err="1">
                <a:solidFill>
                  <a:srgbClr val="1A1C1E"/>
                </a:solidFill>
                <a:latin typeface="DM Mono"/>
                <a:ea typeface="Calibri" panose="020F0502020204030204"/>
                <a:cs typeface="Calibri" panose="020F0502020204030204"/>
              </a:rPr>
              <a:t>find_element</a:t>
            </a:r>
            <a:r>
              <a:rPr lang="en-US" sz="1800" dirty="0">
                <a:solidFill>
                  <a:srgbClr val="1A1C1E"/>
                </a:solidFill>
                <a:latin typeface="DM Mono"/>
                <a:ea typeface="Calibri" panose="020F0502020204030204"/>
                <a:cs typeface="Calibri" panose="020F0502020204030204"/>
              </a:rPr>
              <a:t>(</a:t>
            </a:r>
            <a:r>
              <a:rPr lang="en-US" sz="1800" dirty="0" err="1">
                <a:solidFill>
                  <a:srgbClr val="1A1C1E"/>
                </a:solidFill>
                <a:latin typeface="DM Mono"/>
                <a:ea typeface="Calibri" panose="020F0502020204030204"/>
                <a:cs typeface="Calibri" panose="020F0502020204030204"/>
              </a:rPr>
              <a:t>By.CSS_SELECTOR</a:t>
            </a:r>
            <a:r>
              <a:rPr lang="en-US" sz="1800" dirty="0">
                <a:solidFill>
                  <a:srgbClr val="1A1C1E"/>
                </a:solidFill>
                <a:latin typeface="DM Mono"/>
                <a:ea typeface="Calibri" panose="020F0502020204030204"/>
                <a:cs typeface="Calibri" panose="020F0502020204030204"/>
              </a:rPr>
              <a:t>, "</a:t>
            </a:r>
            <a:r>
              <a:rPr lang="en-US" sz="1800" dirty="0" err="1">
                <a:solidFill>
                  <a:srgbClr val="1A1C1E"/>
                </a:solidFill>
                <a:latin typeface="DM Mono"/>
                <a:ea typeface="Calibri" panose="020F0502020204030204"/>
                <a:cs typeface="Calibri" panose="020F0502020204030204"/>
              </a:rPr>
              <a:t>css#selektors</a:t>
            </a:r>
            <a:r>
              <a:rPr lang="en-US" sz="1800" dirty="0">
                <a:solidFill>
                  <a:srgbClr val="1A1C1E"/>
                </a:solidFill>
                <a:latin typeface="DM Mono"/>
                <a:ea typeface="Calibri" panose="020F0502020204030204"/>
                <a:cs typeface="Calibri" panose="020F0502020204030204"/>
              </a:rPr>
              <a:t> .</a:t>
            </a:r>
            <a:r>
              <a:rPr lang="en-US" sz="1800" dirty="0" err="1">
                <a:solidFill>
                  <a:srgbClr val="1A1C1E"/>
                </a:solidFill>
                <a:latin typeface="DM Mono"/>
                <a:ea typeface="Calibri" panose="020F0502020204030204"/>
                <a:cs typeface="Calibri" panose="020F0502020204030204"/>
              </a:rPr>
              <a:t>piemers</a:t>
            </a:r>
            <a:r>
              <a:rPr lang="en-US" sz="1800" dirty="0">
                <a:solidFill>
                  <a:srgbClr val="1A1C1E"/>
                </a:solidFill>
                <a:latin typeface="DM Mono"/>
                <a:ea typeface="Calibri" panose="020F0502020204030204"/>
                <a:cs typeface="Calibri" panose="020F0502020204030204"/>
              </a:rPr>
              <a:t>")</a:t>
            </a:r>
            <a:r>
              <a:rPr lang="en-US" sz="1800" dirty="0">
                <a:solidFill>
                  <a:srgbClr val="1A1C1E"/>
                </a:solidFill>
                <a:ea typeface="+mn-lt"/>
                <a:cs typeface="+mn-lt"/>
              </a:rPr>
              <a:t> (</a:t>
            </a:r>
            <a:r>
              <a:rPr lang="en-US" sz="1800" dirty="0" err="1">
                <a:solidFill>
                  <a:srgbClr val="1A1C1E"/>
                </a:solidFill>
                <a:ea typeface="+mn-lt"/>
                <a:cs typeface="+mn-lt"/>
              </a:rPr>
              <a:t>ļoti</a:t>
            </a:r>
            <a:r>
              <a:rPr lang="en-US" sz="1800" dirty="0">
                <a:solidFill>
                  <a:srgbClr val="1A1C1E"/>
                </a:solidFill>
                <a:ea typeface="+mn-lt"/>
                <a:cs typeface="+mn-lt"/>
              </a:rPr>
              <a:t> </a:t>
            </a:r>
            <a:r>
              <a:rPr lang="en-US" sz="1800" dirty="0" err="1">
                <a:solidFill>
                  <a:srgbClr val="1A1C1E"/>
                </a:solidFill>
                <a:ea typeface="+mn-lt"/>
                <a:cs typeface="+mn-lt"/>
              </a:rPr>
              <a:t>universāls</a:t>
            </a:r>
            <a:r>
              <a:rPr lang="en-US" sz="1800" dirty="0">
                <a:solidFill>
                  <a:srgbClr val="1A1C1E"/>
                </a:solidFill>
                <a:ea typeface="+mn-lt"/>
                <a:cs typeface="+mn-lt"/>
              </a:rPr>
              <a:t>)</a:t>
            </a:r>
            <a:endParaRPr lang="en-US" sz="1800">
              <a:ea typeface="Calibri" panose="020F0502020204030204"/>
              <a:cs typeface="Calibri" panose="020F0502020204030204"/>
            </a:endParaRPr>
          </a:p>
          <a:p>
            <a:pPr lvl="1" indent="0">
              <a:buNone/>
            </a:pPr>
            <a:r>
              <a:rPr lang="en-US" sz="1800" err="1">
                <a:solidFill>
                  <a:srgbClr val="1A1C1E"/>
                </a:solidFill>
                <a:latin typeface="DM Mono"/>
                <a:ea typeface="Calibri" panose="020F0502020204030204"/>
                <a:cs typeface="Calibri" panose="020F0502020204030204"/>
              </a:rPr>
              <a:t>find_element</a:t>
            </a:r>
            <a:r>
              <a:rPr lang="en-US" sz="1800" dirty="0">
                <a:solidFill>
                  <a:srgbClr val="1A1C1E"/>
                </a:solidFill>
                <a:latin typeface="DM Mono"/>
                <a:ea typeface="Calibri" panose="020F0502020204030204"/>
                <a:cs typeface="Calibri" panose="020F0502020204030204"/>
              </a:rPr>
              <a:t>(</a:t>
            </a:r>
            <a:r>
              <a:rPr lang="en-US" sz="1800" err="1">
                <a:solidFill>
                  <a:srgbClr val="1A1C1E"/>
                </a:solidFill>
                <a:latin typeface="DM Mono"/>
                <a:ea typeface="Calibri" panose="020F0502020204030204"/>
                <a:cs typeface="Calibri" panose="020F0502020204030204"/>
              </a:rPr>
              <a:t>By.XPATH</a:t>
            </a:r>
            <a:r>
              <a:rPr lang="en-US" sz="1800" dirty="0">
                <a:solidFill>
                  <a:srgbClr val="1A1C1E"/>
                </a:solidFill>
                <a:latin typeface="DM Mono"/>
                <a:ea typeface="Calibri" panose="020F0502020204030204"/>
                <a:cs typeface="Calibri" panose="020F0502020204030204"/>
              </a:rPr>
              <a:t>, "//</a:t>
            </a:r>
            <a:r>
              <a:rPr lang="en-US" sz="1800" err="1">
                <a:solidFill>
                  <a:srgbClr val="1A1C1E"/>
                </a:solidFill>
                <a:latin typeface="DM Mono"/>
                <a:ea typeface="Calibri" panose="020F0502020204030204"/>
                <a:cs typeface="Calibri" panose="020F0502020204030204"/>
              </a:rPr>
              <a:t>xpath</a:t>
            </a:r>
            <a:r>
              <a:rPr lang="en-US" sz="1800" dirty="0">
                <a:solidFill>
                  <a:srgbClr val="1A1C1E"/>
                </a:solidFill>
                <a:latin typeface="DM Mono"/>
                <a:ea typeface="Calibri" panose="020F0502020204030204"/>
                <a:cs typeface="Calibri" panose="020F0502020204030204"/>
              </a:rPr>
              <a:t>/</a:t>
            </a:r>
            <a:r>
              <a:rPr lang="en-US" sz="1800" err="1">
                <a:solidFill>
                  <a:srgbClr val="1A1C1E"/>
                </a:solidFill>
                <a:latin typeface="DM Mono"/>
                <a:ea typeface="Calibri" panose="020F0502020204030204"/>
                <a:cs typeface="Calibri" panose="020F0502020204030204"/>
              </a:rPr>
              <a:t>izteiksme</a:t>
            </a:r>
            <a:r>
              <a:rPr lang="en-US" sz="1800" dirty="0">
                <a:solidFill>
                  <a:srgbClr val="1A1C1E"/>
                </a:solidFill>
                <a:latin typeface="DM Mono"/>
                <a:ea typeface="Calibri" panose="020F0502020204030204"/>
                <a:cs typeface="Calibri" panose="020F0502020204030204"/>
              </a:rPr>
              <a:t>")</a:t>
            </a:r>
            <a:r>
              <a:rPr lang="en-US" sz="1800" dirty="0">
                <a:solidFill>
                  <a:srgbClr val="1A1C1E"/>
                </a:solidFill>
                <a:ea typeface="+mn-lt"/>
                <a:cs typeface="+mn-lt"/>
              </a:rPr>
              <a:t> (</a:t>
            </a:r>
            <a:r>
              <a:rPr lang="en-US" sz="1800" err="1">
                <a:solidFill>
                  <a:srgbClr val="1A1C1E"/>
                </a:solidFill>
                <a:ea typeface="+mn-lt"/>
                <a:cs typeface="+mn-lt"/>
              </a:rPr>
              <a:t>ļoti</a:t>
            </a:r>
            <a:r>
              <a:rPr lang="en-US" sz="1800" dirty="0">
                <a:solidFill>
                  <a:srgbClr val="1A1C1E"/>
                </a:solidFill>
                <a:ea typeface="+mn-lt"/>
                <a:cs typeface="+mn-lt"/>
              </a:rPr>
              <a:t> </a:t>
            </a:r>
            <a:r>
              <a:rPr lang="en-US" sz="1800" err="1">
                <a:solidFill>
                  <a:srgbClr val="1A1C1E"/>
                </a:solidFill>
                <a:ea typeface="+mn-lt"/>
                <a:cs typeface="+mn-lt"/>
              </a:rPr>
              <a:t>spēcīgs</a:t>
            </a:r>
            <a:r>
              <a:rPr lang="en-US" sz="1800" dirty="0">
                <a:solidFill>
                  <a:srgbClr val="1A1C1E"/>
                </a:solidFill>
                <a:ea typeface="+mn-lt"/>
                <a:cs typeface="+mn-lt"/>
              </a:rPr>
              <a:t>, bet var </a:t>
            </a:r>
            <a:r>
              <a:rPr lang="en-US" sz="1800" err="1">
                <a:solidFill>
                  <a:srgbClr val="1A1C1E"/>
                </a:solidFill>
                <a:ea typeface="+mn-lt"/>
                <a:cs typeface="+mn-lt"/>
              </a:rPr>
              <a:t>būt</a:t>
            </a:r>
            <a:r>
              <a:rPr lang="en-US" sz="1800" dirty="0">
                <a:solidFill>
                  <a:srgbClr val="1A1C1E"/>
                </a:solidFill>
                <a:ea typeface="+mn-lt"/>
                <a:cs typeface="+mn-lt"/>
              </a:rPr>
              <a:t> </a:t>
            </a:r>
            <a:r>
              <a:rPr lang="en-US" sz="1800" err="1">
                <a:solidFill>
                  <a:srgbClr val="1A1C1E"/>
                </a:solidFill>
                <a:ea typeface="+mn-lt"/>
                <a:cs typeface="+mn-lt"/>
              </a:rPr>
              <a:t>sarežģīts</a:t>
            </a:r>
            <a:r>
              <a:rPr lang="en-US" sz="1800" dirty="0">
                <a:solidFill>
                  <a:srgbClr val="1A1C1E"/>
                </a:solidFill>
                <a:ea typeface="+mn-lt"/>
                <a:cs typeface="+mn-lt"/>
              </a:rPr>
              <a:t>)</a:t>
            </a:r>
            <a:endParaRPr lang="en-US" sz="1800">
              <a:ea typeface="Calibri" panose="020F0502020204030204"/>
              <a:cs typeface="Calibri" panose="020F0502020204030204"/>
            </a:endParaRPr>
          </a:p>
          <a:p>
            <a:pPr marL="0" indent="0">
              <a:buNone/>
            </a:pPr>
            <a:r>
              <a:rPr lang="en-US" sz="1800" b="1" err="1">
                <a:solidFill>
                  <a:srgbClr val="1A1C1E"/>
                </a:solidFill>
                <a:ea typeface="+mn-lt"/>
                <a:cs typeface="+mn-lt"/>
              </a:rPr>
              <a:t>Atšķirība</a:t>
            </a:r>
            <a:r>
              <a:rPr lang="en-US" sz="1800" b="1" dirty="0">
                <a:solidFill>
                  <a:srgbClr val="1A1C1E"/>
                </a:solidFill>
                <a:ea typeface="+mn-lt"/>
                <a:cs typeface="+mn-lt"/>
              </a:rPr>
              <a:t>:</a:t>
            </a:r>
            <a:r>
              <a:rPr lang="en-US" sz="1800" dirty="0">
                <a:solidFill>
                  <a:srgbClr val="1A1C1E"/>
                </a:solidFill>
                <a:ea typeface="+mn-lt"/>
                <a:cs typeface="+mn-lt"/>
              </a:rPr>
              <a:t> </a:t>
            </a:r>
            <a:r>
              <a:rPr lang="en-US" sz="1800" err="1">
                <a:solidFill>
                  <a:srgbClr val="1A1C1E"/>
                </a:solidFill>
                <a:latin typeface="DM Mono"/>
                <a:ea typeface="Calibri" panose="020F0502020204030204"/>
                <a:cs typeface="Calibri" panose="020F0502020204030204"/>
              </a:rPr>
              <a:t>find_element</a:t>
            </a:r>
            <a:r>
              <a:rPr lang="en-US" sz="1800" dirty="0">
                <a:solidFill>
                  <a:srgbClr val="1A1C1E"/>
                </a:solidFill>
                <a:latin typeface="DM Mono"/>
                <a:ea typeface="Calibri" panose="020F0502020204030204"/>
                <a:cs typeface="Calibri" panose="020F0502020204030204"/>
              </a:rPr>
              <a:t>(...)</a:t>
            </a:r>
            <a:r>
              <a:rPr lang="en-US" sz="1800" dirty="0">
                <a:solidFill>
                  <a:srgbClr val="1A1C1E"/>
                </a:solidFill>
                <a:ea typeface="+mn-lt"/>
                <a:cs typeface="+mn-lt"/>
              </a:rPr>
              <a:t> </a:t>
            </a:r>
            <a:r>
              <a:rPr lang="en-US" sz="1800" err="1">
                <a:solidFill>
                  <a:srgbClr val="1A1C1E"/>
                </a:solidFill>
                <a:ea typeface="+mn-lt"/>
                <a:cs typeface="+mn-lt"/>
              </a:rPr>
              <a:t>atgriež</a:t>
            </a:r>
            <a:r>
              <a:rPr lang="en-US" sz="1800" dirty="0">
                <a:solidFill>
                  <a:srgbClr val="1A1C1E"/>
                </a:solidFill>
                <a:ea typeface="+mn-lt"/>
                <a:cs typeface="+mn-lt"/>
              </a:rPr>
              <a:t> </a:t>
            </a:r>
            <a:r>
              <a:rPr lang="en-US" sz="1800" i="1" err="1">
                <a:solidFill>
                  <a:srgbClr val="1A1C1E"/>
                </a:solidFill>
                <a:ea typeface="+mn-lt"/>
                <a:cs typeface="+mn-lt"/>
              </a:rPr>
              <a:t>pirmo</a:t>
            </a:r>
            <a:r>
              <a:rPr lang="en-US" sz="1800" dirty="0">
                <a:solidFill>
                  <a:srgbClr val="1A1C1E"/>
                </a:solidFill>
                <a:ea typeface="+mn-lt"/>
                <a:cs typeface="+mn-lt"/>
              </a:rPr>
              <a:t> </a:t>
            </a:r>
            <a:r>
              <a:rPr lang="en-US" sz="1800" err="1">
                <a:solidFill>
                  <a:srgbClr val="1A1C1E"/>
                </a:solidFill>
                <a:ea typeface="+mn-lt"/>
                <a:cs typeface="+mn-lt"/>
              </a:rPr>
              <a:t>atrasto</a:t>
            </a:r>
            <a:r>
              <a:rPr lang="en-US" sz="1800" dirty="0">
                <a:solidFill>
                  <a:srgbClr val="1A1C1E"/>
                </a:solidFill>
                <a:ea typeface="+mn-lt"/>
                <a:cs typeface="+mn-lt"/>
              </a:rPr>
              <a:t> </a:t>
            </a:r>
            <a:r>
              <a:rPr lang="en-US" sz="1800" err="1">
                <a:solidFill>
                  <a:srgbClr val="1A1C1E"/>
                </a:solidFill>
                <a:ea typeface="+mn-lt"/>
                <a:cs typeface="+mn-lt"/>
              </a:rPr>
              <a:t>elementu</a:t>
            </a:r>
            <a:r>
              <a:rPr lang="en-US" sz="1800" dirty="0">
                <a:solidFill>
                  <a:srgbClr val="1A1C1E"/>
                </a:solidFill>
                <a:ea typeface="+mn-lt"/>
                <a:cs typeface="+mn-lt"/>
              </a:rPr>
              <a:t> </a:t>
            </a:r>
            <a:r>
              <a:rPr lang="en-US" sz="1800" err="1">
                <a:solidFill>
                  <a:srgbClr val="1A1C1E"/>
                </a:solidFill>
                <a:ea typeface="+mn-lt"/>
                <a:cs typeface="+mn-lt"/>
              </a:rPr>
              <a:t>vai</a:t>
            </a:r>
            <a:r>
              <a:rPr lang="en-US" sz="1800" dirty="0">
                <a:solidFill>
                  <a:srgbClr val="1A1C1E"/>
                </a:solidFill>
                <a:ea typeface="+mn-lt"/>
                <a:cs typeface="+mn-lt"/>
              </a:rPr>
              <a:t> </a:t>
            </a:r>
            <a:r>
              <a:rPr lang="en-US" sz="1800" err="1">
                <a:solidFill>
                  <a:srgbClr val="1A1C1E"/>
                </a:solidFill>
                <a:ea typeface="+mn-lt"/>
                <a:cs typeface="+mn-lt"/>
              </a:rPr>
              <a:t>izraisa</a:t>
            </a:r>
            <a:r>
              <a:rPr lang="en-US" sz="1800" dirty="0">
                <a:solidFill>
                  <a:srgbClr val="1A1C1E"/>
                </a:solidFill>
                <a:ea typeface="+mn-lt"/>
                <a:cs typeface="+mn-lt"/>
              </a:rPr>
              <a:t> </a:t>
            </a:r>
            <a:r>
              <a:rPr lang="en-US" sz="1800" err="1">
                <a:solidFill>
                  <a:srgbClr val="1A1C1E"/>
                </a:solidFill>
                <a:ea typeface="+mn-lt"/>
                <a:cs typeface="+mn-lt"/>
              </a:rPr>
              <a:t>kļūdu</a:t>
            </a:r>
            <a:r>
              <a:rPr lang="en-US" sz="1800" dirty="0">
                <a:solidFill>
                  <a:srgbClr val="1A1C1E"/>
                </a:solidFill>
                <a:ea typeface="+mn-lt"/>
                <a:cs typeface="+mn-lt"/>
              </a:rPr>
              <a:t>, ja </a:t>
            </a:r>
            <a:r>
              <a:rPr lang="en-US" sz="1800" err="1">
                <a:solidFill>
                  <a:srgbClr val="1A1C1E"/>
                </a:solidFill>
                <a:ea typeface="+mn-lt"/>
                <a:cs typeface="+mn-lt"/>
              </a:rPr>
              <a:t>nekas</a:t>
            </a:r>
            <a:r>
              <a:rPr lang="en-US" sz="1800" dirty="0">
                <a:solidFill>
                  <a:srgbClr val="1A1C1E"/>
                </a:solidFill>
                <a:ea typeface="+mn-lt"/>
                <a:cs typeface="+mn-lt"/>
              </a:rPr>
              <a:t> nav </a:t>
            </a:r>
            <a:r>
              <a:rPr lang="en-US" sz="1800" err="1">
                <a:solidFill>
                  <a:srgbClr val="1A1C1E"/>
                </a:solidFill>
                <a:ea typeface="+mn-lt"/>
                <a:cs typeface="+mn-lt"/>
              </a:rPr>
              <a:t>atrasts</a:t>
            </a:r>
            <a:r>
              <a:rPr lang="en-US" sz="1800" dirty="0">
                <a:solidFill>
                  <a:srgbClr val="1A1C1E"/>
                </a:solidFill>
                <a:ea typeface="+mn-lt"/>
                <a:cs typeface="+mn-lt"/>
              </a:rPr>
              <a:t>. </a:t>
            </a:r>
            <a:r>
              <a:rPr lang="en-US" sz="1800" err="1">
                <a:solidFill>
                  <a:srgbClr val="1A1C1E"/>
                </a:solidFill>
                <a:latin typeface="DM Mono"/>
                <a:ea typeface="Calibri" panose="020F0502020204030204"/>
                <a:cs typeface="Calibri" panose="020F0502020204030204"/>
              </a:rPr>
              <a:t>find_elements</a:t>
            </a:r>
            <a:r>
              <a:rPr lang="en-US" sz="1800" dirty="0">
                <a:solidFill>
                  <a:srgbClr val="1A1C1E"/>
                </a:solidFill>
                <a:latin typeface="DM Mono"/>
                <a:ea typeface="Calibri" panose="020F0502020204030204"/>
                <a:cs typeface="Calibri" panose="020F0502020204030204"/>
              </a:rPr>
              <a:t>(...)</a:t>
            </a:r>
            <a:r>
              <a:rPr lang="en-US" sz="1800" dirty="0">
                <a:solidFill>
                  <a:srgbClr val="1A1C1E"/>
                </a:solidFill>
                <a:ea typeface="+mn-lt"/>
                <a:cs typeface="+mn-lt"/>
              </a:rPr>
              <a:t> (</a:t>
            </a:r>
            <a:r>
              <a:rPr lang="en-US" sz="1800" err="1">
                <a:solidFill>
                  <a:srgbClr val="1A1C1E"/>
                </a:solidFill>
                <a:ea typeface="+mn-lt"/>
                <a:cs typeface="+mn-lt"/>
              </a:rPr>
              <a:t>daudzskaitlī</a:t>
            </a:r>
            <a:r>
              <a:rPr lang="en-US" sz="1800" dirty="0">
                <a:solidFill>
                  <a:srgbClr val="1A1C1E"/>
                </a:solidFill>
                <a:ea typeface="+mn-lt"/>
                <a:cs typeface="+mn-lt"/>
              </a:rPr>
              <a:t>) </a:t>
            </a:r>
            <a:r>
              <a:rPr lang="en-US" sz="1800" err="1">
                <a:solidFill>
                  <a:srgbClr val="1A1C1E"/>
                </a:solidFill>
                <a:ea typeface="+mn-lt"/>
                <a:cs typeface="+mn-lt"/>
              </a:rPr>
              <a:t>atgriež</a:t>
            </a:r>
            <a:r>
              <a:rPr lang="en-US" sz="1800" dirty="0">
                <a:solidFill>
                  <a:srgbClr val="1A1C1E"/>
                </a:solidFill>
                <a:ea typeface="+mn-lt"/>
                <a:cs typeface="+mn-lt"/>
              </a:rPr>
              <a:t> </a:t>
            </a:r>
            <a:r>
              <a:rPr lang="en-US" sz="1800" i="1" err="1">
                <a:solidFill>
                  <a:srgbClr val="1A1C1E"/>
                </a:solidFill>
                <a:ea typeface="+mn-lt"/>
                <a:cs typeface="+mn-lt"/>
              </a:rPr>
              <a:t>sarakstu</a:t>
            </a:r>
            <a:r>
              <a:rPr lang="en-US" sz="1800" dirty="0">
                <a:solidFill>
                  <a:srgbClr val="1A1C1E"/>
                </a:solidFill>
                <a:ea typeface="+mn-lt"/>
                <a:cs typeface="+mn-lt"/>
              </a:rPr>
              <a:t> </a:t>
            </a:r>
            <a:r>
              <a:rPr lang="en-US" sz="1800" err="1">
                <a:solidFill>
                  <a:srgbClr val="1A1C1E"/>
                </a:solidFill>
                <a:ea typeface="+mn-lt"/>
                <a:cs typeface="+mn-lt"/>
              </a:rPr>
              <a:t>ar</a:t>
            </a:r>
            <a:r>
              <a:rPr lang="en-US" sz="1800" dirty="0">
                <a:solidFill>
                  <a:srgbClr val="1A1C1E"/>
                </a:solidFill>
                <a:ea typeface="+mn-lt"/>
                <a:cs typeface="+mn-lt"/>
              </a:rPr>
              <a:t> </a:t>
            </a:r>
            <a:r>
              <a:rPr lang="en-US" sz="1800" err="1">
                <a:solidFill>
                  <a:srgbClr val="1A1C1E"/>
                </a:solidFill>
                <a:ea typeface="+mn-lt"/>
                <a:cs typeface="+mn-lt"/>
              </a:rPr>
              <a:t>visiem</a:t>
            </a:r>
            <a:r>
              <a:rPr lang="en-US" sz="1800" dirty="0">
                <a:solidFill>
                  <a:srgbClr val="1A1C1E"/>
                </a:solidFill>
                <a:ea typeface="+mn-lt"/>
                <a:cs typeface="+mn-lt"/>
              </a:rPr>
              <a:t> </a:t>
            </a:r>
            <a:r>
              <a:rPr lang="en-US" sz="1800" err="1">
                <a:solidFill>
                  <a:srgbClr val="1A1C1E"/>
                </a:solidFill>
                <a:ea typeface="+mn-lt"/>
                <a:cs typeface="+mn-lt"/>
              </a:rPr>
              <a:t>atrastajiem</a:t>
            </a:r>
            <a:r>
              <a:rPr lang="en-US" sz="1800" dirty="0">
                <a:solidFill>
                  <a:srgbClr val="1A1C1E"/>
                </a:solidFill>
                <a:ea typeface="+mn-lt"/>
                <a:cs typeface="+mn-lt"/>
              </a:rPr>
              <a:t> </a:t>
            </a:r>
            <a:r>
              <a:rPr lang="en-US" sz="1800" err="1">
                <a:solidFill>
                  <a:srgbClr val="1A1C1E"/>
                </a:solidFill>
                <a:ea typeface="+mn-lt"/>
                <a:cs typeface="+mn-lt"/>
              </a:rPr>
              <a:t>elementiem</a:t>
            </a:r>
            <a:r>
              <a:rPr lang="en-US" sz="1800" dirty="0">
                <a:solidFill>
                  <a:srgbClr val="1A1C1E"/>
                </a:solidFill>
                <a:ea typeface="+mn-lt"/>
                <a:cs typeface="+mn-lt"/>
              </a:rPr>
              <a:t> (</a:t>
            </a:r>
            <a:r>
              <a:rPr lang="en-US" sz="1800" err="1">
                <a:solidFill>
                  <a:srgbClr val="1A1C1E"/>
                </a:solidFill>
                <a:ea typeface="+mn-lt"/>
                <a:cs typeface="+mn-lt"/>
              </a:rPr>
              <a:t>vai</a:t>
            </a:r>
            <a:r>
              <a:rPr lang="en-US" sz="1800" dirty="0">
                <a:solidFill>
                  <a:srgbClr val="1A1C1E"/>
                </a:solidFill>
                <a:ea typeface="+mn-lt"/>
                <a:cs typeface="+mn-lt"/>
              </a:rPr>
              <a:t> </a:t>
            </a:r>
            <a:r>
              <a:rPr lang="en-US" sz="1800" err="1">
                <a:solidFill>
                  <a:srgbClr val="1A1C1E"/>
                </a:solidFill>
                <a:ea typeface="+mn-lt"/>
                <a:cs typeface="+mn-lt"/>
              </a:rPr>
              <a:t>tukšu</a:t>
            </a:r>
            <a:r>
              <a:rPr lang="en-US" sz="1800" dirty="0">
                <a:solidFill>
                  <a:srgbClr val="1A1C1E"/>
                </a:solidFill>
                <a:ea typeface="+mn-lt"/>
                <a:cs typeface="+mn-lt"/>
              </a:rPr>
              <a:t> </a:t>
            </a:r>
            <a:r>
              <a:rPr lang="en-US" sz="1800" err="1">
                <a:solidFill>
                  <a:srgbClr val="1A1C1E"/>
                </a:solidFill>
                <a:ea typeface="+mn-lt"/>
                <a:cs typeface="+mn-lt"/>
              </a:rPr>
              <a:t>sarakstu</a:t>
            </a:r>
            <a:r>
              <a:rPr lang="en-US" sz="1800" dirty="0">
                <a:solidFill>
                  <a:srgbClr val="1A1C1E"/>
                </a:solidFill>
                <a:ea typeface="+mn-lt"/>
                <a:cs typeface="+mn-lt"/>
              </a:rPr>
              <a:t>).</a:t>
            </a:r>
            <a:endParaRPr lang="en-US" sz="1800" dirty="0">
              <a:ea typeface="Calibri" panose="020F0502020204030204"/>
              <a:cs typeface="Calibri" panose="020F0502020204030204"/>
            </a:endParaRPr>
          </a:p>
          <a:p>
            <a:pPr marL="0" indent="0">
              <a:buNone/>
            </a:pP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255275839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9A21E-6668-41F4-3578-400BE975B874}"/>
              </a:ext>
            </a:extLst>
          </p:cNvPr>
          <p:cNvSpPr>
            <a:spLocks noGrp="1"/>
          </p:cNvSpPr>
          <p:nvPr>
            <p:ph type="title"/>
          </p:nvPr>
        </p:nvSpPr>
        <p:spPr/>
        <p:txBody>
          <a:bodyPr/>
          <a:lstStyle/>
          <a:p>
            <a:r>
              <a:rPr lang="en-US" sz="2400" b="1" err="1">
                <a:solidFill>
                  <a:srgbClr val="1A1C1E"/>
                </a:solidFill>
                <a:ea typeface="+mj-lt"/>
                <a:cs typeface="+mj-lt"/>
              </a:rPr>
              <a:t>Mijiedarbība</a:t>
            </a:r>
            <a:r>
              <a:rPr lang="en-US" sz="2400" b="1" dirty="0">
                <a:solidFill>
                  <a:srgbClr val="1A1C1E"/>
                </a:solidFill>
                <a:ea typeface="+mj-lt"/>
                <a:cs typeface="+mj-lt"/>
              </a:rPr>
              <a:t> </a:t>
            </a:r>
            <a:r>
              <a:rPr lang="en-US" sz="2400" b="1" err="1">
                <a:solidFill>
                  <a:srgbClr val="1A1C1E"/>
                </a:solidFill>
                <a:ea typeface="+mj-lt"/>
                <a:cs typeface="+mj-lt"/>
              </a:rPr>
              <a:t>ar</a:t>
            </a:r>
            <a:r>
              <a:rPr lang="en-US" sz="2400" b="1" dirty="0">
                <a:solidFill>
                  <a:srgbClr val="1A1C1E"/>
                </a:solidFill>
                <a:ea typeface="+mj-lt"/>
                <a:cs typeface="+mj-lt"/>
              </a:rPr>
              <a:t> </a:t>
            </a:r>
            <a:r>
              <a:rPr lang="en-US" sz="2400" b="1" err="1">
                <a:solidFill>
                  <a:srgbClr val="1A1C1E"/>
                </a:solidFill>
                <a:ea typeface="+mj-lt"/>
                <a:cs typeface="+mj-lt"/>
              </a:rPr>
              <a:t>elementiem</a:t>
            </a:r>
            <a:endParaRPr lang="en-US" sz="2400" err="1"/>
          </a:p>
        </p:txBody>
      </p:sp>
      <p:sp>
        <p:nvSpPr>
          <p:cNvPr id="3" name="Content Placeholder 2">
            <a:extLst>
              <a:ext uri="{FF2B5EF4-FFF2-40B4-BE49-F238E27FC236}">
                <a16:creationId xmlns:a16="http://schemas.microsoft.com/office/drawing/2014/main" id="{06CDECF1-10F4-AFF3-AE08-BA9E235E560C}"/>
              </a:ext>
            </a:extLst>
          </p:cNvPr>
          <p:cNvSpPr>
            <a:spLocks noGrp="1"/>
          </p:cNvSpPr>
          <p:nvPr>
            <p:ph idx="1"/>
          </p:nvPr>
        </p:nvSpPr>
        <p:spPr/>
        <p:txBody>
          <a:bodyPr vert="horz" lIns="91440" tIns="45720" rIns="91440" bIns="45720" rtlCol="0" anchor="t">
            <a:normAutofit/>
          </a:bodyPr>
          <a:lstStyle/>
          <a:p>
            <a:pPr marL="0" indent="0">
              <a:buNone/>
            </a:pPr>
            <a:r>
              <a:rPr lang="en-US" dirty="0">
                <a:solidFill>
                  <a:srgbClr val="1A1C1E"/>
                </a:solidFill>
                <a:latin typeface="DM Mono"/>
                <a:ea typeface="Calibri" panose="020F0502020204030204"/>
                <a:cs typeface="Calibri" panose="020F0502020204030204"/>
              </a:rPr>
              <a:t>.click()</a:t>
            </a:r>
            <a:r>
              <a:rPr lang="en-US" dirty="0">
                <a:solidFill>
                  <a:srgbClr val="1A1C1E"/>
                </a:solidFill>
                <a:ea typeface="+mn-lt"/>
                <a:cs typeface="+mn-lt"/>
              </a:rPr>
              <a:t> - </a:t>
            </a:r>
            <a:r>
              <a:rPr lang="en-US" dirty="0" err="1">
                <a:solidFill>
                  <a:srgbClr val="1A1C1E"/>
                </a:solidFill>
                <a:ea typeface="+mn-lt"/>
                <a:cs typeface="+mn-lt"/>
              </a:rPr>
              <a:t>Nospiež</a:t>
            </a:r>
            <a:r>
              <a:rPr lang="en-US" dirty="0">
                <a:solidFill>
                  <a:srgbClr val="1A1C1E"/>
                </a:solidFill>
                <a:ea typeface="+mn-lt"/>
                <a:cs typeface="+mn-lt"/>
              </a:rPr>
              <a:t> </a:t>
            </a:r>
            <a:r>
              <a:rPr lang="en-US" dirty="0" err="1">
                <a:solidFill>
                  <a:srgbClr val="1A1C1E"/>
                </a:solidFill>
                <a:ea typeface="+mn-lt"/>
                <a:cs typeface="+mn-lt"/>
              </a:rPr>
              <a:t>elementu</a:t>
            </a:r>
            <a:r>
              <a:rPr lang="en-US" dirty="0">
                <a:solidFill>
                  <a:srgbClr val="1A1C1E"/>
                </a:solidFill>
                <a:ea typeface="+mn-lt"/>
                <a:cs typeface="+mn-lt"/>
              </a:rPr>
              <a:t> (</a:t>
            </a:r>
            <a:r>
              <a:rPr lang="en-US" dirty="0" err="1">
                <a:solidFill>
                  <a:srgbClr val="1A1C1E"/>
                </a:solidFill>
                <a:ea typeface="+mn-lt"/>
                <a:cs typeface="+mn-lt"/>
              </a:rPr>
              <a:t>pogu</a:t>
            </a:r>
            <a:r>
              <a:rPr lang="en-US" dirty="0">
                <a:solidFill>
                  <a:srgbClr val="1A1C1E"/>
                </a:solidFill>
                <a:ea typeface="+mn-lt"/>
                <a:cs typeface="+mn-lt"/>
              </a:rPr>
              <a:t>, </a:t>
            </a:r>
            <a:r>
              <a:rPr lang="en-US" dirty="0" err="1">
                <a:solidFill>
                  <a:srgbClr val="1A1C1E"/>
                </a:solidFill>
                <a:ea typeface="+mn-lt"/>
                <a:cs typeface="+mn-lt"/>
              </a:rPr>
              <a:t>saiti</a:t>
            </a:r>
            <a:r>
              <a:rPr lang="en-US" dirty="0">
                <a:solidFill>
                  <a:srgbClr val="1A1C1E"/>
                </a:solidFill>
                <a:ea typeface="+mn-lt"/>
                <a:cs typeface="+mn-lt"/>
              </a:rPr>
              <a:t>).</a:t>
            </a:r>
            <a:endParaRPr lang="en-US" dirty="0">
              <a:ea typeface="Calibri" panose="020F0502020204030204"/>
              <a:cs typeface="Calibri" panose="020F0502020204030204"/>
            </a:endParaRPr>
          </a:p>
          <a:p>
            <a:pPr marL="0" indent="0">
              <a:buNone/>
            </a:pPr>
            <a:r>
              <a:rPr lang="en-US" dirty="0">
                <a:solidFill>
                  <a:srgbClr val="1A1C1E"/>
                </a:solidFill>
                <a:latin typeface="DM Mono"/>
                <a:ea typeface="Calibri" panose="020F0502020204030204"/>
                <a:cs typeface="Calibri" panose="020F0502020204030204"/>
              </a:rPr>
              <a:t>.</a:t>
            </a:r>
            <a:r>
              <a:rPr lang="en-US" dirty="0" err="1">
                <a:solidFill>
                  <a:srgbClr val="1A1C1E"/>
                </a:solidFill>
                <a:latin typeface="DM Mono"/>
                <a:ea typeface="Calibri" panose="020F0502020204030204"/>
                <a:cs typeface="Calibri" panose="020F0502020204030204"/>
              </a:rPr>
              <a:t>send_keys</a:t>
            </a:r>
            <a:r>
              <a:rPr lang="en-US" dirty="0">
                <a:solidFill>
                  <a:srgbClr val="1A1C1E"/>
                </a:solidFill>
                <a:latin typeface="DM Mono"/>
                <a:ea typeface="Calibri" panose="020F0502020204030204"/>
                <a:cs typeface="Calibri" panose="020F0502020204030204"/>
              </a:rPr>
              <a:t>("</a:t>
            </a:r>
            <a:r>
              <a:rPr lang="en-US" dirty="0" err="1">
                <a:solidFill>
                  <a:srgbClr val="1A1C1E"/>
                </a:solidFill>
                <a:latin typeface="DM Mono"/>
                <a:ea typeface="Calibri" panose="020F0502020204030204"/>
                <a:cs typeface="Calibri" panose="020F0502020204030204"/>
              </a:rPr>
              <a:t>teksts</a:t>
            </a:r>
            <a:r>
              <a:rPr lang="en-US" dirty="0">
                <a:solidFill>
                  <a:srgbClr val="1A1C1E"/>
                </a:solidFill>
                <a:latin typeface="DM Mono"/>
                <a:ea typeface="Calibri" panose="020F0502020204030204"/>
                <a:cs typeface="Calibri" panose="020F0502020204030204"/>
              </a:rPr>
              <a:t>")</a:t>
            </a:r>
            <a:r>
              <a:rPr lang="en-US" dirty="0">
                <a:solidFill>
                  <a:srgbClr val="1A1C1E"/>
                </a:solidFill>
                <a:ea typeface="+mn-lt"/>
                <a:cs typeface="+mn-lt"/>
              </a:rPr>
              <a:t> - </a:t>
            </a:r>
            <a:r>
              <a:rPr lang="en-US" dirty="0" err="1">
                <a:solidFill>
                  <a:srgbClr val="1A1C1E"/>
                </a:solidFill>
                <a:ea typeface="+mn-lt"/>
                <a:cs typeface="+mn-lt"/>
              </a:rPr>
              <a:t>Ievada</a:t>
            </a:r>
            <a:r>
              <a:rPr lang="en-US" dirty="0">
                <a:solidFill>
                  <a:srgbClr val="1A1C1E"/>
                </a:solidFill>
                <a:ea typeface="+mn-lt"/>
                <a:cs typeface="+mn-lt"/>
              </a:rPr>
              <a:t> </a:t>
            </a:r>
            <a:r>
              <a:rPr lang="en-US" dirty="0" err="1">
                <a:solidFill>
                  <a:srgbClr val="1A1C1E"/>
                </a:solidFill>
                <a:ea typeface="+mn-lt"/>
                <a:cs typeface="+mn-lt"/>
              </a:rPr>
              <a:t>tekstu</a:t>
            </a:r>
            <a:r>
              <a:rPr lang="en-US" dirty="0">
                <a:solidFill>
                  <a:srgbClr val="1A1C1E"/>
                </a:solidFill>
                <a:ea typeface="+mn-lt"/>
                <a:cs typeface="+mn-lt"/>
              </a:rPr>
              <a:t> </a:t>
            </a:r>
            <a:r>
              <a:rPr lang="en-US" dirty="0" err="1">
                <a:solidFill>
                  <a:srgbClr val="1A1C1E"/>
                </a:solidFill>
                <a:ea typeface="+mn-lt"/>
                <a:cs typeface="+mn-lt"/>
              </a:rPr>
              <a:t>ievades</a:t>
            </a:r>
            <a:r>
              <a:rPr lang="en-US" dirty="0">
                <a:solidFill>
                  <a:srgbClr val="1A1C1E"/>
                </a:solidFill>
                <a:ea typeface="+mn-lt"/>
                <a:cs typeface="+mn-lt"/>
              </a:rPr>
              <a:t> </a:t>
            </a:r>
            <a:r>
              <a:rPr lang="en-US" dirty="0" err="1">
                <a:solidFill>
                  <a:srgbClr val="1A1C1E"/>
                </a:solidFill>
                <a:ea typeface="+mn-lt"/>
                <a:cs typeface="+mn-lt"/>
              </a:rPr>
              <a:t>laukā</a:t>
            </a:r>
            <a:r>
              <a:rPr lang="en-US" dirty="0">
                <a:solidFill>
                  <a:srgbClr val="1A1C1E"/>
                </a:solidFill>
                <a:ea typeface="+mn-lt"/>
                <a:cs typeface="+mn-lt"/>
              </a:rPr>
              <a:t>.</a:t>
            </a:r>
            <a:endParaRPr lang="en-US">
              <a:ea typeface="Calibri" panose="020F0502020204030204"/>
              <a:cs typeface="Calibri" panose="020F0502020204030204"/>
            </a:endParaRPr>
          </a:p>
          <a:p>
            <a:pPr marL="0" indent="0">
              <a:buNone/>
            </a:pPr>
            <a:r>
              <a:rPr lang="en-US" dirty="0">
                <a:solidFill>
                  <a:srgbClr val="1A1C1E"/>
                </a:solidFill>
                <a:latin typeface="DM Mono"/>
                <a:ea typeface="Calibri" panose="020F0502020204030204"/>
                <a:cs typeface="Calibri" panose="020F0502020204030204"/>
              </a:rPr>
              <a:t>.text</a:t>
            </a:r>
            <a:r>
              <a:rPr lang="en-US" dirty="0">
                <a:solidFill>
                  <a:srgbClr val="1A1C1E"/>
                </a:solidFill>
                <a:ea typeface="+mn-lt"/>
                <a:cs typeface="+mn-lt"/>
              </a:rPr>
              <a:t> - </a:t>
            </a:r>
            <a:r>
              <a:rPr lang="en-US" dirty="0" err="1">
                <a:solidFill>
                  <a:srgbClr val="1A1C1E"/>
                </a:solidFill>
                <a:ea typeface="+mn-lt"/>
                <a:cs typeface="+mn-lt"/>
              </a:rPr>
              <a:t>Atgriež</a:t>
            </a:r>
            <a:r>
              <a:rPr lang="en-US" dirty="0">
                <a:solidFill>
                  <a:srgbClr val="1A1C1E"/>
                </a:solidFill>
                <a:ea typeface="+mn-lt"/>
                <a:cs typeface="+mn-lt"/>
              </a:rPr>
              <a:t> </a:t>
            </a:r>
            <a:r>
              <a:rPr lang="en-US" dirty="0" err="1">
                <a:solidFill>
                  <a:srgbClr val="1A1C1E"/>
                </a:solidFill>
                <a:ea typeface="+mn-lt"/>
                <a:cs typeface="+mn-lt"/>
              </a:rPr>
              <a:t>elementa</a:t>
            </a:r>
            <a:r>
              <a:rPr lang="en-US" dirty="0">
                <a:solidFill>
                  <a:srgbClr val="1A1C1E"/>
                </a:solidFill>
                <a:ea typeface="+mn-lt"/>
                <a:cs typeface="+mn-lt"/>
              </a:rPr>
              <a:t> </a:t>
            </a:r>
            <a:r>
              <a:rPr lang="en-US" dirty="0" err="1">
                <a:solidFill>
                  <a:srgbClr val="1A1C1E"/>
                </a:solidFill>
                <a:ea typeface="+mn-lt"/>
                <a:cs typeface="+mn-lt"/>
              </a:rPr>
              <a:t>redzamo</a:t>
            </a:r>
            <a:r>
              <a:rPr lang="en-US" dirty="0">
                <a:solidFill>
                  <a:srgbClr val="1A1C1E"/>
                </a:solidFill>
                <a:ea typeface="+mn-lt"/>
                <a:cs typeface="+mn-lt"/>
              </a:rPr>
              <a:t> </a:t>
            </a:r>
            <a:r>
              <a:rPr lang="en-US" dirty="0" err="1">
                <a:solidFill>
                  <a:srgbClr val="1A1C1E"/>
                </a:solidFill>
                <a:ea typeface="+mn-lt"/>
                <a:cs typeface="+mn-lt"/>
              </a:rPr>
              <a:t>tekstu</a:t>
            </a:r>
            <a:r>
              <a:rPr lang="en-US" dirty="0">
                <a:solidFill>
                  <a:srgbClr val="1A1C1E"/>
                </a:solidFill>
                <a:ea typeface="+mn-lt"/>
                <a:cs typeface="+mn-lt"/>
              </a:rPr>
              <a:t>.</a:t>
            </a:r>
            <a:endParaRPr lang="en-US">
              <a:ea typeface="Calibri" panose="020F0502020204030204"/>
              <a:cs typeface="Calibri" panose="020F0502020204030204"/>
            </a:endParaRPr>
          </a:p>
          <a:p>
            <a:pPr marL="0" indent="0">
              <a:buNone/>
            </a:pPr>
            <a:r>
              <a:rPr lang="en-US" dirty="0">
                <a:solidFill>
                  <a:srgbClr val="1A1C1E"/>
                </a:solidFill>
                <a:latin typeface="DM Mono"/>
                <a:ea typeface="Calibri" panose="020F0502020204030204"/>
                <a:cs typeface="Calibri" panose="020F0502020204030204"/>
              </a:rPr>
              <a:t>.</a:t>
            </a:r>
            <a:r>
              <a:rPr lang="en-US" dirty="0" err="1">
                <a:solidFill>
                  <a:srgbClr val="1A1C1E"/>
                </a:solidFill>
                <a:latin typeface="DM Mono"/>
                <a:ea typeface="Calibri" panose="020F0502020204030204"/>
                <a:cs typeface="Calibri" panose="020F0502020204030204"/>
              </a:rPr>
              <a:t>get_attribute</a:t>
            </a:r>
            <a:r>
              <a:rPr lang="en-US" dirty="0">
                <a:solidFill>
                  <a:srgbClr val="1A1C1E"/>
                </a:solidFill>
                <a:latin typeface="DM Mono"/>
                <a:ea typeface="Calibri" panose="020F0502020204030204"/>
                <a:cs typeface="Calibri" panose="020F0502020204030204"/>
              </a:rPr>
              <a:t>("</a:t>
            </a:r>
            <a:r>
              <a:rPr lang="en-US" dirty="0" err="1">
                <a:solidFill>
                  <a:srgbClr val="1A1C1E"/>
                </a:solidFill>
                <a:latin typeface="DM Mono"/>
                <a:ea typeface="Calibri" panose="020F0502020204030204"/>
                <a:cs typeface="Calibri" panose="020F0502020204030204"/>
              </a:rPr>
              <a:t>attribute_name</a:t>
            </a:r>
            <a:r>
              <a:rPr lang="en-US" dirty="0">
                <a:solidFill>
                  <a:srgbClr val="1A1C1E"/>
                </a:solidFill>
                <a:latin typeface="DM Mono"/>
                <a:ea typeface="Calibri" panose="020F0502020204030204"/>
                <a:cs typeface="Calibri" panose="020F0502020204030204"/>
              </a:rPr>
              <a:t>")</a:t>
            </a:r>
            <a:r>
              <a:rPr lang="en-US" dirty="0">
                <a:solidFill>
                  <a:srgbClr val="1A1C1E"/>
                </a:solidFill>
                <a:ea typeface="+mn-lt"/>
                <a:cs typeface="+mn-lt"/>
              </a:rPr>
              <a:t> - </a:t>
            </a:r>
            <a:r>
              <a:rPr lang="en-US" dirty="0" err="1">
                <a:solidFill>
                  <a:srgbClr val="1A1C1E"/>
                </a:solidFill>
                <a:ea typeface="+mn-lt"/>
                <a:cs typeface="+mn-lt"/>
              </a:rPr>
              <a:t>Iegūst</a:t>
            </a:r>
            <a:r>
              <a:rPr lang="en-US" dirty="0">
                <a:solidFill>
                  <a:srgbClr val="1A1C1E"/>
                </a:solidFill>
                <a:ea typeface="+mn-lt"/>
                <a:cs typeface="+mn-lt"/>
              </a:rPr>
              <a:t> </a:t>
            </a:r>
            <a:r>
              <a:rPr lang="en-US" dirty="0" err="1">
                <a:solidFill>
                  <a:srgbClr val="1A1C1E"/>
                </a:solidFill>
                <a:ea typeface="+mn-lt"/>
                <a:cs typeface="+mn-lt"/>
              </a:rPr>
              <a:t>atribūta</a:t>
            </a:r>
            <a:r>
              <a:rPr lang="en-US" dirty="0">
                <a:solidFill>
                  <a:srgbClr val="1A1C1E"/>
                </a:solidFill>
                <a:ea typeface="+mn-lt"/>
                <a:cs typeface="+mn-lt"/>
              </a:rPr>
              <a:t> </a:t>
            </a:r>
            <a:r>
              <a:rPr lang="en-US" dirty="0" err="1">
                <a:solidFill>
                  <a:srgbClr val="1A1C1E"/>
                </a:solidFill>
                <a:ea typeface="+mn-lt"/>
                <a:cs typeface="+mn-lt"/>
              </a:rPr>
              <a:t>vērtību</a:t>
            </a:r>
            <a:r>
              <a:rPr lang="en-US" dirty="0">
                <a:solidFill>
                  <a:srgbClr val="1A1C1E"/>
                </a:solidFill>
                <a:ea typeface="+mn-lt"/>
                <a:cs typeface="+mn-lt"/>
              </a:rPr>
              <a:t> (</a:t>
            </a:r>
            <a:r>
              <a:rPr lang="en-US" dirty="0" err="1">
                <a:solidFill>
                  <a:srgbClr val="1A1C1E"/>
                </a:solidFill>
                <a:ea typeface="+mn-lt"/>
                <a:cs typeface="+mn-lt"/>
              </a:rPr>
              <a:t>piem</a:t>
            </a:r>
            <a:r>
              <a:rPr lang="en-US" dirty="0">
                <a:solidFill>
                  <a:srgbClr val="1A1C1E"/>
                </a:solidFill>
                <a:ea typeface="+mn-lt"/>
                <a:cs typeface="+mn-lt"/>
              </a:rPr>
              <a:t>., </a:t>
            </a:r>
            <a:r>
              <a:rPr lang="en-US" dirty="0" err="1">
                <a:solidFill>
                  <a:srgbClr val="1A1C1E"/>
                </a:solidFill>
                <a:latin typeface="DM Mono"/>
                <a:ea typeface="Calibri" panose="020F0502020204030204"/>
                <a:cs typeface="Calibri" panose="020F0502020204030204"/>
              </a:rPr>
              <a:t>href</a:t>
            </a:r>
            <a:r>
              <a:rPr lang="en-US" dirty="0">
                <a:solidFill>
                  <a:srgbClr val="1A1C1E"/>
                </a:solidFill>
                <a:ea typeface="+mn-lt"/>
                <a:cs typeface="+mn-lt"/>
              </a:rPr>
              <a:t> </a:t>
            </a:r>
            <a:r>
              <a:rPr lang="en-US" dirty="0" err="1">
                <a:solidFill>
                  <a:srgbClr val="1A1C1E"/>
                </a:solidFill>
                <a:ea typeface="+mn-lt"/>
                <a:cs typeface="+mn-lt"/>
              </a:rPr>
              <a:t>saitei</a:t>
            </a:r>
            <a:r>
              <a:rPr lang="en-US" dirty="0">
                <a:solidFill>
                  <a:srgbClr val="1A1C1E"/>
                </a:solidFill>
                <a:ea typeface="+mn-lt"/>
                <a:cs typeface="+mn-lt"/>
              </a:rPr>
              <a:t>, </a:t>
            </a:r>
            <a:r>
              <a:rPr lang="en-US" dirty="0" err="1">
                <a:solidFill>
                  <a:srgbClr val="1A1C1E"/>
                </a:solidFill>
                <a:latin typeface="DM Mono"/>
                <a:ea typeface="Calibri" panose="020F0502020204030204"/>
                <a:cs typeface="Calibri" panose="020F0502020204030204"/>
              </a:rPr>
              <a:t>src</a:t>
            </a:r>
            <a:r>
              <a:rPr lang="en-US" dirty="0">
                <a:solidFill>
                  <a:srgbClr val="1A1C1E"/>
                </a:solidFill>
                <a:ea typeface="+mn-lt"/>
                <a:cs typeface="+mn-lt"/>
              </a:rPr>
              <a:t> </a:t>
            </a:r>
            <a:r>
              <a:rPr lang="en-US" dirty="0" err="1">
                <a:solidFill>
                  <a:srgbClr val="1A1C1E"/>
                </a:solidFill>
                <a:ea typeface="+mn-lt"/>
                <a:cs typeface="+mn-lt"/>
              </a:rPr>
              <a:t>attēlam</a:t>
            </a:r>
            <a:r>
              <a:rPr lang="en-US" dirty="0">
                <a:solidFill>
                  <a:srgbClr val="1A1C1E"/>
                </a:solidFill>
                <a:ea typeface="+mn-lt"/>
                <a:cs typeface="+mn-lt"/>
              </a:rPr>
              <a:t>).</a:t>
            </a:r>
            <a:endParaRPr lang="en-US">
              <a:ea typeface="Calibri" panose="020F0502020204030204"/>
              <a:cs typeface="Calibri" panose="020F0502020204030204"/>
            </a:endParaRPr>
          </a:p>
          <a:p>
            <a:pPr marL="0" indent="0">
              <a:buNone/>
            </a:pPr>
            <a:r>
              <a:rPr lang="en-US" dirty="0">
                <a:solidFill>
                  <a:srgbClr val="1A1C1E"/>
                </a:solidFill>
                <a:latin typeface="DM Mono"/>
                <a:ea typeface="Calibri" panose="020F0502020204030204"/>
                <a:cs typeface="Calibri" panose="020F0502020204030204"/>
              </a:rPr>
              <a:t>.clear()</a:t>
            </a:r>
            <a:r>
              <a:rPr lang="en-US" dirty="0">
                <a:solidFill>
                  <a:srgbClr val="1A1C1E"/>
                </a:solidFill>
                <a:ea typeface="+mn-lt"/>
                <a:cs typeface="+mn-lt"/>
              </a:rPr>
              <a:t> - </a:t>
            </a:r>
            <a:r>
              <a:rPr lang="en-US" dirty="0" err="1">
                <a:solidFill>
                  <a:srgbClr val="1A1C1E"/>
                </a:solidFill>
                <a:ea typeface="+mn-lt"/>
                <a:cs typeface="+mn-lt"/>
              </a:rPr>
              <a:t>Notīra</a:t>
            </a:r>
            <a:r>
              <a:rPr lang="en-US" dirty="0">
                <a:solidFill>
                  <a:srgbClr val="1A1C1E"/>
                </a:solidFill>
                <a:ea typeface="+mn-lt"/>
                <a:cs typeface="+mn-lt"/>
              </a:rPr>
              <a:t> </a:t>
            </a:r>
            <a:r>
              <a:rPr lang="en-US" dirty="0" err="1">
                <a:solidFill>
                  <a:srgbClr val="1A1C1E"/>
                </a:solidFill>
                <a:ea typeface="+mn-lt"/>
                <a:cs typeface="+mn-lt"/>
              </a:rPr>
              <a:t>ievades</a:t>
            </a:r>
            <a:r>
              <a:rPr lang="en-US" dirty="0">
                <a:solidFill>
                  <a:srgbClr val="1A1C1E"/>
                </a:solidFill>
                <a:ea typeface="+mn-lt"/>
                <a:cs typeface="+mn-lt"/>
              </a:rPr>
              <a:t> </a:t>
            </a:r>
            <a:r>
              <a:rPr lang="en-US" dirty="0" err="1">
                <a:solidFill>
                  <a:srgbClr val="1A1C1E"/>
                </a:solidFill>
                <a:ea typeface="+mn-lt"/>
                <a:cs typeface="+mn-lt"/>
              </a:rPr>
              <a:t>lauka</a:t>
            </a:r>
            <a:r>
              <a:rPr lang="en-US" dirty="0">
                <a:solidFill>
                  <a:srgbClr val="1A1C1E"/>
                </a:solidFill>
                <a:ea typeface="+mn-lt"/>
                <a:cs typeface="+mn-lt"/>
              </a:rPr>
              <a:t> </a:t>
            </a:r>
            <a:r>
              <a:rPr lang="en-US" dirty="0" err="1">
                <a:solidFill>
                  <a:srgbClr val="1A1C1E"/>
                </a:solidFill>
                <a:ea typeface="+mn-lt"/>
                <a:cs typeface="+mn-lt"/>
              </a:rPr>
              <a:t>saturu</a:t>
            </a:r>
            <a:r>
              <a:rPr lang="en-US" dirty="0">
                <a:solidFill>
                  <a:srgbClr val="1A1C1E"/>
                </a:solidFill>
                <a:ea typeface="+mn-lt"/>
                <a:cs typeface="+mn-lt"/>
              </a:rPr>
              <a:t>.</a:t>
            </a:r>
            <a:endParaRPr lang="en-US" dirty="0">
              <a:ea typeface="Calibri" panose="020F0502020204030204"/>
              <a:cs typeface="Calibri" panose="020F0502020204030204"/>
            </a:endParaRPr>
          </a:p>
          <a:p>
            <a:pPr marL="0" indent="0">
              <a:buNone/>
            </a:pP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348941962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CBDBB-A9BC-8B7C-9CB8-DDF882B83C0A}"/>
              </a:ext>
            </a:extLst>
          </p:cNvPr>
          <p:cNvSpPr>
            <a:spLocks noGrp="1"/>
          </p:cNvSpPr>
          <p:nvPr>
            <p:ph type="title"/>
          </p:nvPr>
        </p:nvSpPr>
        <p:spPr>
          <a:xfrm>
            <a:off x="838200" y="67759"/>
            <a:ext cx="10515600" cy="461344"/>
          </a:xfrm>
        </p:spPr>
        <p:txBody>
          <a:bodyPr>
            <a:normAutofit fontScale="90000"/>
          </a:bodyPr>
          <a:lstStyle/>
          <a:p>
            <a:r>
              <a:rPr lang="en-US" dirty="0" err="1">
                <a:ea typeface="Calibri Light"/>
                <a:cs typeface="Calibri Light"/>
              </a:rPr>
              <a:t>Piemērs</a:t>
            </a:r>
            <a:endParaRPr lang="en-US" dirty="0" err="1"/>
          </a:p>
        </p:txBody>
      </p:sp>
      <p:sp>
        <p:nvSpPr>
          <p:cNvPr id="3" name="Content Placeholder 2">
            <a:extLst>
              <a:ext uri="{FF2B5EF4-FFF2-40B4-BE49-F238E27FC236}">
                <a16:creationId xmlns:a16="http://schemas.microsoft.com/office/drawing/2014/main" id="{863F5715-3C1C-F910-7454-E5FA38863657}"/>
              </a:ext>
            </a:extLst>
          </p:cNvPr>
          <p:cNvSpPr>
            <a:spLocks noGrp="1"/>
          </p:cNvSpPr>
          <p:nvPr>
            <p:ph idx="1"/>
          </p:nvPr>
        </p:nvSpPr>
        <p:spPr>
          <a:xfrm>
            <a:off x="763859" y="831308"/>
            <a:ext cx="11138209" cy="5800996"/>
          </a:xfrm>
        </p:spPr>
        <p:txBody>
          <a:bodyPr vert="horz" lIns="91440" tIns="45720" rIns="91440" bIns="45720" rtlCol="0" anchor="t">
            <a:normAutofit fontScale="40000" lnSpcReduction="20000"/>
          </a:bodyPr>
          <a:lstStyle/>
          <a:p>
            <a:pPr>
              <a:buNone/>
            </a:pPr>
            <a:r>
              <a:rPr lang="en-US" sz="3200" dirty="0"/>
              <a:t>from selenium import </a:t>
            </a:r>
            <a:r>
              <a:rPr lang="en-US" sz="3200" dirty="0" err="1"/>
              <a:t>webdriver</a:t>
            </a:r>
            <a:endParaRPr lang="en-US" sz="3200" dirty="0">
              <a:ea typeface="Calibri"/>
              <a:cs typeface="Calibri"/>
            </a:endParaRPr>
          </a:p>
          <a:p>
            <a:pPr>
              <a:buNone/>
            </a:pPr>
            <a:r>
              <a:rPr lang="en-US" sz="3200" dirty="0"/>
              <a:t>from </a:t>
            </a:r>
            <a:r>
              <a:rPr lang="en-US" sz="3200" dirty="0" err="1"/>
              <a:t>selenium.webdriver.chrome.options</a:t>
            </a:r>
            <a:r>
              <a:rPr lang="en-US" sz="3200" dirty="0"/>
              <a:t> import Options</a:t>
            </a:r>
            <a:endParaRPr lang="en-US" sz="3200" dirty="0">
              <a:ea typeface="Calibri"/>
              <a:cs typeface="Calibri"/>
            </a:endParaRPr>
          </a:p>
          <a:p>
            <a:pPr>
              <a:buNone/>
            </a:pPr>
            <a:r>
              <a:rPr lang="en-US" sz="3200" dirty="0"/>
              <a:t>from selenium.webdriver.common.by import By</a:t>
            </a:r>
            <a:endParaRPr lang="en-US" sz="3200" dirty="0">
              <a:ea typeface="Calibri"/>
              <a:cs typeface="Calibri"/>
            </a:endParaRPr>
          </a:p>
          <a:p>
            <a:pPr>
              <a:buNone/>
            </a:pPr>
            <a:r>
              <a:rPr lang="en-US" sz="3200" dirty="0"/>
              <a:t>from </a:t>
            </a:r>
            <a:r>
              <a:rPr lang="en-US" sz="3200" dirty="0" err="1"/>
              <a:t>selenium.webdriver.common.keys</a:t>
            </a:r>
            <a:r>
              <a:rPr lang="en-US" sz="3200" dirty="0"/>
              <a:t> import Keys</a:t>
            </a:r>
            <a:endParaRPr lang="en-US" sz="3200" dirty="0">
              <a:ea typeface="Calibri"/>
              <a:cs typeface="Calibri"/>
            </a:endParaRPr>
          </a:p>
          <a:p>
            <a:pPr>
              <a:buNone/>
            </a:pPr>
            <a:r>
              <a:rPr lang="en-US" sz="3200" dirty="0"/>
              <a:t>import time </a:t>
            </a:r>
            <a:endParaRPr lang="en-US" sz="3200" dirty="0">
              <a:ea typeface="Calibri"/>
              <a:cs typeface="Calibri"/>
            </a:endParaRPr>
          </a:p>
          <a:p>
            <a:pPr>
              <a:buNone/>
            </a:pPr>
            <a:endParaRPr lang="en-US" sz="3200" dirty="0">
              <a:ea typeface="Calibri"/>
              <a:cs typeface="Calibri"/>
            </a:endParaRPr>
          </a:p>
          <a:p>
            <a:pPr>
              <a:buNone/>
            </a:pPr>
            <a:r>
              <a:rPr lang="en-US" sz="3200" dirty="0"/>
              <a:t>options = Options()</a:t>
            </a:r>
            <a:endParaRPr lang="en-US" sz="3200" dirty="0">
              <a:ea typeface="Calibri"/>
              <a:cs typeface="Calibri"/>
            </a:endParaRPr>
          </a:p>
          <a:p>
            <a:pPr>
              <a:buNone/>
            </a:pPr>
            <a:r>
              <a:rPr lang="en-US" sz="3200" dirty="0" err="1"/>
              <a:t>options.add_argument</a:t>
            </a:r>
            <a:r>
              <a:rPr lang="en-US" sz="3200" dirty="0"/>
              <a:t>("--log-level=3")</a:t>
            </a:r>
            <a:endParaRPr lang="en-US" sz="3200" dirty="0">
              <a:ea typeface="Calibri"/>
              <a:cs typeface="Calibri"/>
            </a:endParaRPr>
          </a:p>
          <a:p>
            <a:pPr>
              <a:buNone/>
            </a:pPr>
            <a:r>
              <a:rPr lang="en-US" sz="3200" dirty="0"/>
              <a:t>driver = </a:t>
            </a:r>
            <a:r>
              <a:rPr lang="en-US" sz="3200" dirty="0" err="1"/>
              <a:t>webdriver.Chrome</a:t>
            </a:r>
            <a:r>
              <a:rPr lang="en-US" sz="3200" dirty="0"/>
              <a:t>(options=options)</a:t>
            </a:r>
            <a:endParaRPr lang="en-US" sz="3200" dirty="0">
              <a:ea typeface="Calibri"/>
              <a:cs typeface="Calibri"/>
            </a:endParaRPr>
          </a:p>
          <a:p>
            <a:pPr>
              <a:buNone/>
            </a:pPr>
            <a:endParaRPr lang="en-US" sz="3200" dirty="0">
              <a:ea typeface="Calibri"/>
              <a:cs typeface="Calibri"/>
            </a:endParaRPr>
          </a:p>
          <a:p>
            <a:pPr>
              <a:buNone/>
            </a:pPr>
            <a:r>
              <a:rPr lang="en-US" sz="3200" dirty="0" err="1"/>
              <a:t>url</a:t>
            </a:r>
            <a:r>
              <a:rPr lang="en-US" sz="3200" dirty="0"/>
              <a:t> = "http://www.google.com"</a:t>
            </a:r>
            <a:endParaRPr lang="en-US" sz="3200" dirty="0">
              <a:ea typeface="Calibri"/>
              <a:cs typeface="Calibri"/>
            </a:endParaRPr>
          </a:p>
          <a:p>
            <a:pPr>
              <a:buNone/>
            </a:pPr>
            <a:r>
              <a:rPr lang="en-US" sz="3200" err="1">
                <a:latin typeface="Calibri"/>
                <a:ea typeface="Calibri"/>
                <a:cs typeface="Calibri"/>
              </a:rPr>
              <a:t>driver.get</a:t>
            </a:r>
            <a:r>
              <a:rPr lang="en-US" sz="3200" dirty="0">
                <a:latin typeface="Calibri"/>
                <a:ea typeface="Calibri"/>
                <a:cs typeface="Calibri"/>
              </a:rPr>
              <a:t>(</a:t>
            </a:r>
            <a:r>
              <a:rPr lang="en-US" sz="3200" err="1">
                <a:latin typeface="Calibri"/>
                <a:ea typeface="Calibri"/>
                <a:cs typeface="Calibri"/>
              </a:rPr>
              <a:t>url</a:t>
            </a:r>
            <a:r>
              <a:rPr lang="en-US" sz="3200" dirty="0">
                <a:latin typeface="Calibri"/>
                <a:ea typeface="Calibri"/>
                <a:cs typeface="Calibri"/>
              </a:rPr>
              <a:t>)</a:t>
            </a:r>
          </a:p>
          <a:p>
            <a:pPr>
              <a:buNone/>
            </a:pPr>
            <a:endParaRPr lang="en-US" sz="3200" dirty="0">
              <a:ea typeface="Calibri"/>
              <a:cs typeface="Calibri"/>
            </a:endParaRPr>
          </a:p>
          <a:p>
            <a:pPr>
              <a:buNone/>
            </a:pPr>
            <a:r>
              <a:rPr lang="en-US" sz="3200" err="1">
                <a:latin typeface="Calibri"/>
                <a:ea typeface="Calibri" panose="020F0502020204030204"/>
                <a:cs typeface="Calibri" panose="020F0502020204030204"/>
              </a:rPr>
              <a:t>piekrist_xpath</a:t>
            </a:r>
            <a:r>
              <a:rPr lang="en-US" sz="3200" dirty="0">
                <a:latin typeface="Calibri"/>
                <a:ea typeface="Calibri"/>
                <a:cs typeface="Calibri"/>
              </a:rPr>
              <a:t> = '//*[@id="L2AGLb"]/div'</a:t>
            </a:r>
          </a:p>
          <a:p>
            <a:pPr>
              <a:buNone/>
            </a:pPr>
            <a:r>
              <a:rPr lang="en-US" sz="3200" dirty="0" err="1"/>
              <a:t>piekrist_elements</a:t>
            </a:r>
            <a:r>
              <a:rPr lang="en-US" sz="3200" dirty="0"/>
              <a:t> = </a:t>
            </a:r>
            <a:r>
              <a:rPr lang="en-US" sz="3200" dirty="0" err="1"/>
              <a:t>driver.find_element</a:t>
            </a:r>
            <a:r>
              <a:rPr lang="en-US" sz="3200" dirty="0"/>
              <a:t>(</a:t>
            </a:r>
            <a:r>
              <a:rPr lang="en-US" sz="3200" dirty="0" err="1"/>
              <a:t>By.XPATH</a:t>
            </a:r>
            <a:r>
              <a:rPr lang="en-US" sz="3200" dirty="0"/>
              <a:t>, </a:t>
            </a:r>
            <a:r>
              <a:rPr lang="en-US" sz="3200" dirty="0" err="1"/>
              <a:t>piekrist_xpath</a:t>
            </a:r>
            <a:r>
              <a:rPr lang="en-US" sz="3200" dirty="0"/>
              <a:t>)</a:t>
            </a:r>
            <a:endParaRPr lang="en-US" sz="3200" dirty="0">
              <a:ea typeface="Calibri"/>
              <a:cs typeface="Calibri"/>
            </a:endParaRPr>
          </a:p>
          <a:p>
            <a:pPr>
              <a:buNone/>
            </a:pPr>
            <a:r>
              <a:rPr lang="en-US" sz="3200" dirty="0" err="1"/>
              <a:t>piekrist_elements.click</a:t>
            </a:r>
            <a:r>
              <a:rPr lang="en-US" sz="3200" dirty="0"/>
              <a:t>()</a:t>
            </a:r>
            <a:endParaRPr lang="en-US" sz="3200" dirty="0">
              <a:ea typeface="Calibri"/>
              <a:cs typeface="Calibri"/>
            </a:endParaRPr>
          </a:p>
          <a:p>
            <a:pPr>
              <a:buNone/>
            </a:pPr>
            <a:br>
              <a:rPr lang="en-US" dirty="0"/>
            </a:br>
            <a:br>
              <a:rPr lang="en-US" dirty="0"/>
            </a:br>
            <a:endParaRPr lang="en-US" sz="3200" dirty="0">
              <a:ea typeface="Calibri"/>
              <a:cs typeface="Calibri"/>
            </a:endParaRPr>
          </a:p>
          <a:p>
            <a:pPr>
              <a:buNone/>
            </a:pPr>
            <a:r>
              <a:rPr lang="en-US" sz="3200" err="1"/>
              <a:t>time.sleep</a:t>
            </a:r>
            <a:r>
              <a:rPr lang="en-US" sz="3200" dirty="0"/>
              <a:t>(100)</a:t>
            </a:r>
            <a:endParaRPr lang="en-US" sz="3200"/>
          </a:p>
          <a:p>
            <a:pPr>
              <a:buNone/>
            </a:pPr>
            <a:br>
              <a:rPr lang="en-US" dirty="0"/>
            </a:br>
            <a:endParaRPr lang="en-US" sz="4000">
              <a:ea typeface="Calibri"/>
              <a:cs typeface="Calibri"/>
            </a:endParaRPr>
          </a:p>
          <a:p>
            <a:pPr marL="0" indent="0">
              <a:buNone/>
            </a:pP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241494011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09057-C9D4-7DFE-7DBD-98386A0B9127}"/>
              </a:ext>
            </a:extLst>
          </p:cNvPr>
          <p:cNvSpPr>
            <a:spLocks noGrp="1"/>
          </p:cNvSpPr>
          <p:nvPr>
            <p:ph type="title"/>
          </p:nvPr>
        </p:nvSpPr>
        <p:spPr>
          <a:xfrm>
            <a:off x="838200" y="86345"/>
            <a:ext cx="10515600" cy="591442"/>
          </a:xfrm>
        </p:spPr>
        <p:txBody>
          <a:bodyPr>
            <a:normAutofit fontScale="90000"/>
          </a:bodyPr>
          <a:lstStyle/>
          <a:p>
            <a:r>
              <a:rPr lang="en-US" dirty="0" err="1">
                <a:ea typeface="Calibri Light"/>
                <a:cs typeface="Calibri Light"/>
              </a:rPr>
              <a:t>Apvienošana</a:t>
            </a:r>
            <a:r>
              <a:rPr lang="en-US" dirty="0">
                <a:ea typeface="Calibri Light"/>
                <a:cs typeface="Calibri Light"/>
              </a:rPr>
              <a:t> </a:t>
            </a:r>
            <a:r>
              <a:rPr lang="en-US" dirty="0" err="1">
                <a:ea typeface="Calibri Light"/>
                <a:cs typeface="Calibri Light"/>
              </a:rPr>
              <a:t>ar</a:t>
            </a:r>
            <a:r>
              <a:rPr lang="en-US" dirty="0">
                <a:ea typeface="Calibri Light"/>
                <a:cs typeface="Calibri Light"/>
              </a:rPr>
              <a:t> </a:t>
            </a:r>
            <a:r>
              <a:rPr lang="en-US" dirty="0" err="1">
                <a:ea typeface="Calibri Light"/>
                <a:cs typeface="Calibri Light"/>
              </a:rPr>
              <a:t>BeautifulSoup</a:t>
            </a:r>
            <a:endParaRPr lang="en-US" dirty="0" err="1"/>
          </a:p>
        </p:txBody>
      </p:sp>
      <p:sp>
        <p:nvSpPr>
          <p:cNvPr id="3" name="Content Placeholder 2">
            <a:extLst>
              <a:ext uri="{FF2B5EF4-FFF2-40B4-BE49-F238E27FC236}">
                <a16:creationId xmlns:a16="http://schemas.microsoft.com/office/drawing/2014/main" id="{43F59357-0661-4842-D668-7D603893BB66}"/>
              </a:ext>
            </a:extLst>
          </p:cNvPr>
          <p:cNvSpPr>
            <a:spLocks noGrp="1"/>
          </p:cNvSpPr>
          <p:nvPr>
            <p:ph idx="1"/>
          </p:nvPr>
        </p:nvSpPr>
        <p:spPr>
          <a:xfrm>
            <a:off x="540835" y="942821"/>
            <a:ext cx="10812965" cy="5819581"/>
          </a:xfrm>
        </p:spPr>
        <p:txBody>
          <a:bodyPr vert="horz" lIns="91440" tIns="45720" rIns="91440" bIns="45720" rtlCol="0" anchor="t">
            <a:normAutofit fontScale="40000" lnSpcReduction="20000"/>
          </a:bodyPr>
          <a:lstStyle/>
          <a:p>
            <a:pPr marL="0" indent="0">
              <a:buNone/>
            </a:pPr>
            <a:r>
              <a:rPr lang="en-US" dirty="0">
                <a:ea typeface="Calibri" panose="020F0502020204030204"/>
                <a:cs typeface="Calibri" panose="020F0502020204030204"/>
              </a:rPr>
              <a:t>from selenium import </a:t>
            </a:r>
            <a:r>
              <a:rPr lang="en-US" dirty="0" err="1">
                <a:ea typeface="Calibri" panose="020F0502020204030204"/>
                <a:cs typeface="Calibri" panose="020F0502020204030204"/>
              </a:rPr>
              <a:t>webdriver</a:t>
            </a:r>
            <a:endParaRPr lang="en-US" dirty="0" err="1"/>
          </a:p>
          <a:p>
            <a:pPr marL="0" indent="0">
              <a:buNone/>
            </a:pPr>
            <a:r>
              <a:rPr lang="en-US" dirty="0">
                <a:ea typeface="Calibri" panose="020F0502020204030204"/>
                <a:cs typeface="Calibri" panose="020F0502020204030204"/>
              </a:rPr>
              <a:t>from </a:t>
            </a:r>
            <a:r>
              <a:rPr lang="en-US" dirty="0" err="1">
                <a:ea typeface="Calibri" panose="020F0502020204030204"/>
                <a:cs typeface="Calibri" panose="020F0502020204030204"/>
              </a:rPr>
              <a:t>selenium.webdriver.chrome.options</a:t>
            </a:r>
            <a:r>
              <a:rPr lang="en-US" dirty="0">
                <a:ea typeface="Calibri" panose="020F0502020204030204"/>
                <a:cs typeface="Calibri" panose="020F0502020204030204"/>
              </a:rPr>
              <a:t> import Options</a:t>
            </a:r>
            <a:endParaRPr lang="en-US" dirty="0"/>
          </a:p>
          <a:p>
            <a:pPr marL="0" indent="0">
              <a:buNone/>
            </a:pPr>
            <a:r>
              <a:rPr lang="en-US" dirty="0">
                <a:ea typeface="Calibri" panose="020F0502020204030204"/>
                <a:cs typeface="Calibri" panose="020F0502020204030204"/>
              </a:rPr>
              <a:t>from selenium.webdriver.common.by import By</a:t>
            </a:r>
            <a:endParaRPr lang="en-US" dirty="0"/>
          </a:p>
          <a:p>
            <a:pPr marL="0" indent="0">
              <a:buNone/>
            </a:pPr>
            <a:r>
              <a:rPr lang="en-US" dirty="0">
                <a:ea typeface="Calibri" panose="020F0502020204030204"/>
                <a:cs typeface="Calibri" panose="020F0502020204030204"/>
              </a:rPr>
              <a:t>from </a:t>
            </a:r>
            <a:r>
              <a:rPr lang="en-US" dirty="0" err="1">
                <a:ea typeface="Calibri" panose="020F0502020204030204"/>
                <a:cs typeface="Calibri" panose="020F0502020204030204"/>
              </a:rPr>
              <a:t>selenium.webdriver.common.keys</a:t>
            </a:r>
            <a:r>
              <a:rPr lang="en-US" dirty="0">
                <a:ea typeface="Calibri" panose="020F0502020204030204"/>
                <a:cs typeface="Calibri" panose="020F0502020204030204"/>
              </a:rPr>
              <a:t> import Keys</a:t>
            </a:r>
            <a:endParaRPr lang="en-US" dirty="0"/>
          </a:p>
          <a:p>
            <a:pPr marL="0" indent="0">
              <a:buNone/>
            </a:pPr>
            <a:r>
              <a:rPr lang="en-US" dirty="0">
                <a:ea typeface="Calibri" panose="020F0502020204030204"/>
                <a:cs typeface="Calibri" panose="020F0502020204030204"/>
              </a:rPr>
              <a:t>from bs4 import </a:t>
            </a:r>
            <a:r>
              <a:rPr lang="en-US" dirty="0" err="1">
                <a:ea typeface="Calibri" panose="020F0502020204030204"/>
                <a:cs typeface="Calibri" panose="020F0502020204030204"/>
              </a:rPr>
              <a:t>BeautifulSoup</a:t>
            </a:r>
            <a:endParaRPr lang="en-US" dirty="0" err="1"/>
          </a:p>
          <a:p>
            <a:pPr marL="0" indent="0">
              <a:buNone/>
            </a:pPr>
            <a:r>
              <a:rPr lang="en-US" dirty="0">
                <a:ea typeface="Calibri" panose="020F0502020204030204"/>
                <a:cs typeface="Calibri" panose="020F0502020204030204"/>
              </a:rPr>
              <a:t>import time </a:t>
            </a:r>
            <a:endParaRPr lang="en-US" dirty="0"/>
          </a:p>
          <a:p>
            <a:pPr marL="0" indent="0">
              <a:buNone/>
            </a:pPr>
            <a:endParaRPr lang="en-US" dirty="0"/>
          </a:p>
          <a:p>
            <a:pPr marL="0" indent="0">
              <a:buNone/>
            </a:pPr>
            <a:r>
              <a:rPr lang="en-US" dirty="0">
                <a:ea typeface="Calibri" panose="020F0502020204030204"/>
                <a:cs typeface="Calibri" panose="020F0502020204030204"/>
              </a:rPr>
              <a:t>options = Options()</a:t>
            </a:r>
            <a:endParaRPr lang="en-US" dirty="0"/>
          </a:p>
          <a:p>
            <a:pPr marL="0" indent="0">
              <a:buNone/>
            </a:pPr>
            <a:r>
              <a:rPr lang="en-US" dirty="0" err="1">
                <a:ea typeface="Calibri" panose="020F0502020204030204"/>
                <a:cs typeface="Calibri" panose="020F0502020204030204"/>
              </a:rPr>
              <a:t>options.add_argument</a:t>
            </a:r>
            <a:r>
              <a:rPr lang="en-US" dirty="0">
                <a:ea typeface="Calibri" panose="020F0502020204030204"/>
                <a:cs typeface="Calibri" panose="020F0502020204030204"/>
              </a:rPr>
              <a:t>("--log-level=3")</a:t>
            </a:r>
            <a:endParaRPr lang="en-US" dirty="0"/>
          </a:p>
          <a:p>
            <a:pPr marL="0" indent="0">
              <a:buNone/>
            </a:pPr>
            <a:r>
              <a:rPr lang="en-US" dirty="0">
                <a:ea typeface="Calibri" panose="020F0502020204030204"/>
                <a:cs typeface="Calibri" panose="020F0502020204030204"/>
              </a:rPr>
              <a:t>driver = </a:t>
            </a:r>
            <a:r>
              <a:rPr lang="en-US" dirty="0" err="1">
                <a:ea typeface="Calibri" panose="020F0502020204030204"/>
                <a:cs typeface="Calibri" panose="020F0502020204030204"/>
              </a:rPr>
              <a:t>webdriver.Chrome</a:t>
            </a:r>
            <a:r>
              <a:rPr lang="en-US" dirty="0">
                <a:ea typeface="Calibri" panose="020F0502020204030204"/>
                <a:cs typeface="Calibri" panose="020F0502020204030204"/>
              </a:rPr>
              <a:t>(options=options)</a:t>
            </a:r>
            <a:endParaRPr lang="en-US" dirty="0"/>
          </a:p>
          <a:p>
            <a:pPr marL="0" indent="0">
              <a:buNone/>
            </a:pPr>
            <a:endParaRPr lang="en-US" dirty="0"/>
          </a:p>
          <a:p>
            <a:pPr marL="0" indent="0">
              <a:buNone/>
            </a:pPr>
            <a:r>
              <a:rPr lang="en-US" dirty="0" err="1">
                <a:ea typeface="Calibri" panose="020F0502020204030204"/>
                <a:cs typeface="Calibri" panose="020F0502020204030204"/>
              </a:rPr>
              <a:t>url</a:t>
            </a:r>
            <a:r>
              <a:rPr lang="en-US" dirty="0">
                <a:ea typeface="Calibri" panose="020F0502020204030204"/>
                <a:cs typeface="Calibri" panose="020F0502020204030204"/>
              </a:rPr>
              <a:t> = "http://www.googel.com"</a:t>
            </a:r>
            <a:endParaRPr lang="en-US" dirty="0"/>
          </a:p>
          <a:p>
            <a:pPr marL="0" indent="0">
              <a:buNone/>
            </a:pPr>
            <a:r>
              <a:rPr lang="en-US" dirty="0" err="1">
                <a:ea typeface="Calibri" panose="020F0502020204030204"/>
                <a:cs typeface="Calibri" panose="020F0502020204030204"/>
              </a:rPr>
              <a:t>driver.get</a:t>
            </a:r>
            <a:r>
              <a:rPr lang="en-US" dirty="0">
                <a:ea typeface="Calibri" panose="020F0502020204030204"/>
                <a:cs typeface="Calibri" panose="020F0502020204030204"/>
              </a:rPr>
              <a:t>(</a:t>
            </a:r>
            <a:r>
              <a:rPr lang="en-US" dirty="0" err="1">
                <a:ea typeface="Calibri" panose="020F0502020204030204"/>
                <a:cs typeface="Calibri" panose="020F0502020204030204"/>
              </a:rPr>
              <a:t>url</a:t>
            </a:r>
            <a:r>
              <a:rPr lang="en-US" dirty="0">
                <a:ea typeface="Calibri" panose="020F0502020204030204"/>
                <a:cs typeface="Calibri" panose="020F0502020204030204"/>
              </a:rPr>
              <a:t>)</a:t>
            </a:r>
            <a:endParaRPr lang="en-US" dirty="0"/>
          </a:p>
          <a:p>
            <a:pPr marL="0" indent="0">
              <a:buNone/>
            </a:pPr>
            <a:endParaRPr lang="en-US" dirty="0"/>
          </a:p>
          <a:p>
            <a:pPr marL="0" indent="0">
              <a:buNone/>
            </a:pPr>
            <a:r>
              <a:rPr lang="en-US" dirty="0" err="1">
                <a:ea typeface="Calibri" panose="020F0502020204030204"/>
                <a:cs typeface="Calibri" panose="020F0502020204030204"/>
              </a:rPr>
              <a:t>piekrist_xpath</a:t>
            </a:r>
            <a:r>
              <a:rPr lang="en-US" dirty="0">
                <a:ea typeface="Calibri" panose="020F0502020204030204"/>
                <a:cs typeface="Calibri" panose="020F0502020204030204"/>
              </a:rPr>
              <a:t> = '//*[@id="L2AGLb"]/div'</a:t>
            </a:r>
            <a:endParaRPr lang="en-US" dirty="0"/>
          </a:p>
          <a:p>
            <a:pPr marL="0" indent="0">
              <a:buNone/>
            </a:pPr>
            <a:r>
              <a:rPr lang="en-US" dirty="0" err="1">
                <a:ea typeface="Calibri" panose="020F0502020204030204"/>
                <a:cs typeface="Calibri" panose="020F0502020204030204"/>
              </a:rPr>
              <a:t>piekrist_elements</a:t>
            </a:r>
            <a:r>
              <a:rPr lang="en-US" dirty="0">
                <a:ea typeface="Calibri" panose="020F0502020204030204"/>
                <a:cs typeface="Calibri" panose="020F0502020204030204"/>
              </a:rPr>
              <a:t> = </a:t>
            </a:r>
            <a:r>
              <a:rPr lang="en-US" dirty="0" err="1">
                <a:ea typeface="Calibri" panose="020F0502020204030204"/>
                <a:cs typeface="Calibri" panose="020F0502020204030204"/>
              </a:rPr>
              <a:t>driver.find_element</a:t>
            </a:r>
            <a:r>
              <a:rPr lang="en-US" dirty="0">
                <a:ea typeface="Calibri" panose="020F0502020204030204"/>
                <a:cs typeface="Calibri" panose="020F0502020204030204"/>
              </a:rPr>
              <a:t>(</a:t>
            </a:r>
            <a:r>
              <a:rPr lang="en-US" dirty="0" err="1">
                <a:ea typeface="Calibri" panose="020F0502020204030204"/>
                <a:cs typeface="Calibri" panose="020F0502020204030204"/>
              </a:rPr>
              <a:t>By.XPATH</a:t>
            </a:r>
            <a:r>
              <a:rPr lang="en-US" dirty="0">
                <a:ea typeface="Calibri" panose="020F0502020204030204"/>
                <a:cs typeface="Calibri" panose="020F0502020204030204"/>
              </a:rPr>
              <a:t>, </a:t>
            </a:r>
            <a:r>
              <a:rPr lang="en-US" dirty="0" err="1">
                <a:ea typeface="Calibri" panose="020F0502020204030204"/>
                <a:cs typeface="Calibri" panose="020F0502020204030204"/>
              </a:rPr>
              <a:t>piekrist_xpath</a:t>
            </a:r>
            <a:r>
              <a:rPr lang="en-US" dirty="0">
                <a:ea typeface="Calibri" panose="020F0502020204030204"/>
                <a:cs typeface="Calibri" panose="020F0502020204030204"/>
              </a:rPr>
              <a:t>)</a:t>
            </a:r>
            <a:endParaRPr lang="en-US" dirty="0"/>
          </a:p>
          <a:p>
            <a:pPr marL="0" indent="0">
              <a:buNone/>
            </a:pPr>
            <a:r>
              <a:rPr lang="en-US" dirty="0" err="1">
                <a:ea typeface="Calibri" panose="020F0502020204030204"/>
                <a:cs typeface="Calibri" panose="020F0502020204030204"/>
              </a:rPr>
              <a:t>piekrist_elements.click</a:t>
            </a:r>
            <a:r>
              <a:rPr lang="en-US" dirty="0">
                <a:ea typeface="Calibri" panose="020F0502020204030204"/>
                <a:cs typeface="Calibri" panose="020F0502020204030204"/>
              </a:rPr>
              <a:t>()</a:t>
            </a:r>
            <a:br>
              <a:rPr lang="en-US" dirty="0"/>
            </a:br>
            <a:endParaRPr lang="en-US">
              <a:ea typeface="Calibri" panose="020F0502020204030204"/>
              <a:cs typeface="Calibri" panose="020F0502020204030204"/>
            </a:endParaRPr>
          </a:p>
          <a:p>
            <a:pPr marL="0" indent="0">
              <a:buNone/>
            </a:pPr>
            <a:r>
              <a:rPr lang="en-US" dirty="0" err="1">
                <a:ea typeface="Calibri" panose="020F0502020204030204"/>
                <a:cs typeface="Calibri" panose="020F0502020204030204"/>
              </a:rPr>
              <a:t>html_kods</a:t>
            </a:r>
            <a:r>
              <a:rPr lang="en-US" dirty="0">
                <a:ea typeface="Calibri" panose="020F0502020204030204"/>
                <a:cs typeface="Calibri" panose="020F0502020204030204"/>
              </a:rPr>
              <a:t> = </a:t>
            </a:r>
            <a:r>
              <a:rPr lang="en-US" dirty="0" err="1">
                <a:ea typeface="Calibri" panose="020F0502020204030204"/>
                <a:cs typeface="Calibri" panose="020F0502020204030204"/>
              </a:rPr>
              <a:t>driver.page_source</a:t>
            </a:r>
            <a:endParaRPr lang="en-US" dirty="0" err="1"/>
          </a:p>
          <a:p>
            <a:pPr marL="0" indent="0">
              <a:buNone/>
            </a:pPr>
            <a:endParaRPr lang="en-US" dirty="0"/>
          </a:p>
          <a:p>
            <a:pPr marL="0" indent="0">
              <a:buNone/>
            </a:pPr>
            <a:r>
              <a:rPr lang="en-US" dirty="0">
                <a:ea typeface="Calibri" panose="020F0502020204030204"/>
                <a:cs typeface="Calibri" panose="020F0502020204030204"/>
              </a:rPr>
              <a:t>soup = </a:t>
            </a:r>
            <a:r>
              <a:rPr lang="en-US" dirty="0" err="1">
                <a:ea typeface="Calibri" panose="020F0502020204030204"/>
                <a:cs typeface="Calibri" panose="020F0502020204030204"/>
              </a:rPr>
              <a:t>BeautifulSoup</a:t>
            </a:r>
            <a:r>
              <a:rPr lang="en-US" dirty="0">
                <a:ea typeface="Calibri" panose="020F0502020204030204"/>
                <a:cs typeface="Calibri" panose="020F0502020204030204"/>
              </a:rPr>
              <a:t>(</a:t>
            </a:r>
            <a:r>
              <a:rPr lang="en-US" dirty="0" err="1">
                <a:ea typeface="Calibri" panose="020F0502020204030204"/>
                <a:cs typeface="Calibri" panose="020F0502020204030204"/>
              </a:rPr>
              <a:t>html_kods</a:t>
            </a:r>
            <a:r>
              <a:rPr lang="en-US" dirty="0">
                <a:ea typeface="Calibri" panose="020F0502020204030204"/>
                <a:cs typeface="Calibri" panose="020F0502020204030204"/>
              </a:rPr>
              <a:t>, '</a:t>
            </a:r>
            <a:r>
              <a:rPr lang="en-US" dirty="0" err="1">
                <a:ea typeface="Calibri" panose="020F0502020204030204"/>
                <a:cs typeface="Calibri" panose="020F0502020204030204"/>
              </a:rPr>
              <a:t>html.parser</a:t>
            </a:r>
            <a:r>
              <a:rPr lang="en-US" dirty="0">
                <a:ea typeface="Calibri" panose="020F0502020204030204"/>
                <a:cs typeface="Calibri" panose="020F0502020204030204"/>
              </a:rPr>
              <a:t>')</a:t>
            </a:r>
            <a:endParaRPr lang="en-US" dirty="0"/>
          </a:p>
          <a:p>
            <a:pPr marL="0" indent="0">
              <a:buNone/>
            </a:pPr>
            <a:endParaRPr lang="en-US" dirty="0"/>
          </a:p>
          <a:p>
            <a:pPr marL="0" indent="0">
              <a:buNone/>
            </a:pPr>
            <a:r>
              <a:rPr lang="en-US" dirty="0" err="1">
                <a:ea typeface="Calibri" panose="020F0502020204030204"/>
                <a:cs typeface="Calibri" panose="020F0502020204030204"/>
              </a:rPr>
              <a:t>time.sleep</a:t>
            </a:r>
            <a:r>
              <a:rPr lang="en-US" dirty="0">
                <a:ea typeface="Calibri" panose="020F0502020204030204"/>
                <a:cs typeface="Calibri" panose="020F0502020204030204"/>
              </a:rPr>
              <a:t>(100)</a:t>
            </a:r>
            <a:endParaRPr lang="en-US" dirty="0"/>
          </a:p>
        </p:txBody>
      </p:sp>
    </p:spTree>
    <p:extLst>
      <p:ext uri="{BB962C8B-B14F-4D97-AF65-F5344CB8AC3E}">
        <p14:creationId xmlns:p14="http://schemas.microsoft.com/office/powerpoint/2010/main" val="136378955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6A252-9DCA-11AD-64C7-0673C8687EB4}"/>
              </a:ext>
            </a:extLst>
          </p:cNvPr>
          <p:cNvSpPr>
            <a:spLocks noGrp="1"/>
          </p:cNvSpPr>
          <p:nvPr>
            <p:ph type="title"/>
          </p:nvPr>
        </p:nvSpPr>
        <p:spPr/>
        <p:txBody>
          <a:bodyPr/>
          <a:lstStyle/>
          <a:p>
            <a:r>
              <a:rPr lang="en-US" dirty="0">
                <a:ea typeface="Calibri Light"/>
                <a:cs typeface="Calibri Light"/>
              </a:rPr>
              <a:t>Lapas </a:t>
            </a:r>
            <a:r>
              <a:rPr lang="en-US" dirty="0" err="1">
                <a:ea typeface="Calibri Light"/>
                <a:cs typeface="Calibri Light"/>
              </a:rPr>
              <a:t>ritināšana</a:t>
            </a:r>
            <a:r>
              <a:rPr lang="en-US" dirty="0">
                <a:ea typeface="Calibri Light"/>
                <a:cs typeface="Calibri Light"/>
              </a:rPr>
              <a:t> (scrolling)</a:t>
            </a:r>
            <a:endParaRPr lang="en-US" dirty="0"/>
          </a:p>
        </p:txBody>
      </p:sp>
      <p:sp>
        <p:nvSpPr>
          <p:cNvPr id="3" name="Content Placeholder 2">
            <a:extLst>
              <a:ext uri="{FF2B5EF4-FFF2-40B4-BE49-F238E27FC236}">
                <a16:creationId xmlns:a16="http://schemas.microsoft.com/office/drawing/2014/main" id="{90F9C6CC-3E64-DCA3-B0D0-5B50791B9C95}"/>
              </a:ext>
            </a:extLst>
          </p:cNvPr>
          <p:cNvSpPr>
            <a:spLocks noGrp="1"/>
          </p:cNvSpPr>
          <p:nvPr>
            <p:ph idx="1"/>
          </p:nvPr>
        </p:nvSpPr>
        <p:spPr/>
        <p:txBody>
          <a:bodyPr vert="horz" lIns="91440" tIns="45720" rIns="91440" bIns="45720" rtlCol="0" anchor="t">
            <a:normAutofit/>
          </a:bodyPr>
          <a:lstStyle/>
          <a:p>
            <a:pPr marL="0" indent="0">
              <a:buNone/>
            </a:pPr>
            <a:r>
              <a:rPr lang="en-US" err="1">
                <a:ea typeface="Calibri" panose="020F0502020204030204"/>
                <a:cs typeface="Calibri" panose="020F0502020204030204"/>
              </a:rPr>
              <a:t>Ritinam</a:t>
            </a:r>
            <a:r>
              <a:rPr lang="en-US" dirty="0">
                <a:ea typeface="Calibri" panose="020F0502020204030204"/>
                <a:cs typeface="Calibri" panose="020F0502020204030204"/>
              </a:rPr>
              <a:t> </a:t>
            </a:r>
            <a:r>
              <a:rPr lang="en-US" err="1">
                <a:ea typeface="Calibri" panose="020F0502020204030204"/>
                <a:cs typeface="Calibri" panose="020F0502020204030204"/>
              </a:rPr>
              <a:t>līdz</a:t>
            </a:r>
            <a:r>
              <a:rPr lang="en-US" dirty="0">
                <a:ea typeface="Calibri" panose="020F0502020204030204"/>
                <a:cs typeface="Calibri" panose="020F0502020204030204"/>
              </a:rPr>
              <a:t> </a:t>
            </a:r>
            <a:r>
              <a:rPr lang="en-US" err="1">
                <a:ea typeface="Calibri" panose="020F0502020204030204"/>
                <a:cs typeface="Calibri" panose="020F0502020204030204"/>
              </a:rPr>
              <a:t>pašai</a:t>
            </a:r>
            <a:r>
              <a:rPr lang="en-US" dirty="0">
                <a:ea typeface="Calibri" panose="020F0502020204030204"/>
                <a:cs typeface="Calibri" panose="020F0502020204030204"/>
              </a:rPr>
              <a:t> </a:t>
            </a:r>
            <a:r>
              <a:rPr lang="en-US" err="1">
                <a:ea typeface="Calibri" panose="020F0502020204030204"/>
                <a:cs typeface="Calibri" panose="020F0502020204030204"/>
              </a:rPr>
              <a:t>apakšai</a:t>
            </a:r>
            <a:r>
              <a:rPr lang="en-US" dirty="0">
                <a:ea typeface="Calibri" panose="020F0502020204030204"/>
                <a:cs typeface="Calibri" panose="020F0502020204030204"/>
              </a:rPr>
              <a:t>: </a:t>
            </a:r>
            <a:endParaRPr lang="en-US" dirty="0">
              <a:solidFill>
                <a:srgbClr val="000000"/>
              </a:solidFill>
              <a:ea typeface="+mn-lt"/>
              <a:cs typeface="+mn-lt"/>
            </a:endParaRPr>
          </a:p>
          <a:p>
            <a:pPr marL="0" indent="0">
              <a:buNone/>
            </a:pPr>
            <a:r>
              <a:rPr lang="en-US" sz="2000" err="1">
                <a:solidFill>
                  <a:srgbClr val="1A1C1E"/>
                </a:solidFill>
                <a:ea typeface="+mn-lt"/>
                <a:cs typeface="+mn-lt"/>
              </a:rPr>
              <a:t>driver.execute_script</a:t>
            </a:r>
            <a:r>
              <a:rPr lang="en-US" sz="2000" dirty="0">
                <a:solidFill>
                  <a:srgbClr val="1A1C1E"/>
                </a:solidFill>
                <a:ea typeface="+mn-lt"/>
                <a:cs typeface="+mn-lt"/>
              </a:rPr>
              <a:t>(</a:t>
            </a:r>
            <a:r>
              <a:rPr lang="en-US" sz="2000" dirty="0">
                <a:solidFill>
                  <a:srgbClr val="032F62"/>
                </a:solidFill>
                <a:ea typeface="+mn-lt"/>
                <a:cs typeface="+mn-lt"/>
              </a:rPr>
              <a:t>"</a:t>
            </a:r>
            <a:r>
              <a:rPr lang="en-US" sz="2000" err="1">
                <a:solidFill>
                  <a:srgbClr val="032F62"/>
                </a:solidFill>
                <a:ea typeface="+mn-lt"/>
                <a:cs typeface="+mn-lt"/>
              </a:rPr>
              <a:t>window.scrollTo</a:t>
            </a:r>
            <a:r>
              <a:rPr lang="en-US" sz="2000" dirty="0">
                <a:solidFill>
                  <a:srgbClr val="032F62"/>
                </a:solidFill>
                <a:ea typeface="+mn-lt"/>
                <a:cs typeface="+mn-lt"/>
              </a:rPr>
              <a:t>(0, </a:t>
            </a:r>
            <a:r>
              <a:rPr lang="en-US" sz="2000" err="1">
                <a:solidFill>
                  <a:srgbClr val="032F62"/>
                </a:solidFill>
                <a:ea typeface="+mn-lt"/>
                <a:cs typeface="+mn-lt"/>
              </a:rPr>
              <a:t>document.body.scrollHeight</a:t>
            </a:r>
            <a:r>
              <a:rPr lang="en-US" sz="2000" dirty="0">
                <a:solidFill>
                  <a:srgbClr val="032F62"/>
                </a:solidFill>
                <a:ea typeface="+mn-lt"/>
                <a:cs typeface="+mn-lt"/>
              </a:rPr>
              <a:t>);"</a:t>
            </a:r>
            <a:r>
              <a:rPr lang="en-US" sz="2000" dirty="0">
                <a:solidFill>
                  <a:srgbClr val="1A1C1E"/>
                </a:solidFill>
                <a:ea typeface="+mn-lt"/>
                <a:cs typeface="+mn-lt"/>
              </a:rPr>
              <a:t>)</a:t>
            </a:r>
          </a:p>
          <a:p>
            <a:pPr marL="0" indent="0">
              <a:buNone/>
            </a:pPr>
            <a:endParaRPr lang="en-US" sz="2000" dirty="0">
              <a:solidFill>
                <a:srgbClr val="1A1C1E"/>
              </a:solidFill>
              <a:ea typeface="Calibri" panose="020F0502020204030204"/>
              <a:cs typeface="Calibri" panose="020F0502020204030204"/>
            </a:endParaRPr>
          </a:p>
          <a:p>
            <a:pPr marL="0" indent="0">
              <a:buNone/>
            </a:pPr>
            <a:r>
              <a:rPr lang="en-US" err="1">
                <a:ea typeface="Calibri" panose="020F0502020204030204"/>
                <a:cs typeface="Calibri" panose="020F0502020204030204"/>
              </a:rPr>
              <a:t>Ritinam</a:t>
            </a:r>
            <a:r>
              <a:rPr lang="en-US" dirty="0">
                <a:ea typeface="Calibri" panose="020F0502020204030204"/>
                <a:cs typeface="Calibri" panose="020F0502020204030204"/>
              </a:rPr>
              <a:t> </a:t>
            </a:r>
            <a:r>
              <a:rPr lang="en-US" err="1">
                <a:ea typeface="Calibri" panose="020F0502020204030204"/>
                <a:cs typeface="Calibri" panose="020F0502020204030204"/>
              </a:rPr>
              <a:t>konkrētu</a:t>
            </a:r>
            <a:r>
              <a:rPr lang="en-US" dirty="0">
                <a:ea typeface="Calibri" panose="020F0502020204030204"/>
                <a:cs typeface="Calibri" panose="020F0502020204030204"/>
              </a:rPr>
              <a:t> </a:t>
            </a:r>
            <a:r>
              <a:rPr lang="en-US" err="1">
                <a:ea typeface="Calibri" panose="020F0502020204030204"/>
                <a:cs typeface="Calibri" panose="020F0502020204030204"/>
              </a:rPr>
              <a:t>pikseļu</a:t>
            </a:r>
            <a:r>
              <a:rPr lang="en-US" dirty="0">
                <a:ea typeface="Calibri" panose="020F0502020204030204"/>
                <a:cs typeface="Calibri" panose="020F0502020204030204"/>
              </a:rPr>
              <a:t> </a:t>
            </a:r>
            <a:r>
              <a:rPr lang="en-US" err="1">
                <a:ea typeface="Calibri" panose="020F0502020204030204"/>
                <a:cs typeface="Calibri" panose="020F0502020204030204"/>
              </a:rPr>
              <a:t>skaitu</a:t>
            </a:r>
            <a:r>
              <a:rPr lang="en-US">
                <a:ea typeface="Calibri" panose="020F0502020204030204"/>
                <a:cs typeface="Calibri" panose="020F0502020204030204"/>
              </a:rPr>
              <a:t>:</a:t>
            </a:r>
          </a:p>
          <a:p>
            <a:pPr marL="0" indent="0">
              <a:buNone/>
            </a:pPr>
            <a:r>
              <a:rPr lang="en-US" sz="2000" err="1">
                <a:solidFill>
                  <a:srgbClr val="1A1C1E"/>
                </a:solidFill>
                <a:ea typeface="+mn-lt"/>
                <a:cs typeface="+mn-lt"/>
              </a:rPr>
              <a:t>driver.execute_script</a:t>
            </a:r>
            <a:r>
              <a:rPr lang="en-US" sz="2000">
                <a:solidFill>
                  <a:srgbClr val="1A1C1E"/>
                </a:solidFill>
                <a:ea typeface="+mn-lt"/>
                <a:cs typeface="+mn-lt"/>
              </a:rPr>
              <a:t>("</a:t>
            </a:r>
            <a:r>
              <a:rPr lang="en-US" sz="2000" err="1">
                <a:solidFill>
                  <a:srgbClr val="1A1C1E"/>
                </a:solidFill>
                <a:ea typeface="+mn-lt"/>
                <a:cs typeface="+mn-lt"/>
              </a:rPr>
              <a:t>window.scrollBy</a:t>
            </a:r>
            <a:r>
              <a:rPr lang="en-US" sz="2000">
                <a:solidFill>
                  <a:srgbClr val="1A1C1E"/>
                </a:solidFill>
                <a:ea typeface="+mn-lt"/>
                <a:cs typeface="+mn-lt"/>
              </a:rPr>
              <a:t>(0, 500);")</a:t>
            </a:r>
          </a:p>
          <a:p>
            <a:pPr marL="0" indent="0">
              <a:buNone/>
            </a:pPr>
            <a:endParaRPr lang="en-US" sz="2000" dirty="0">
              <a:solidFill>
                <a:srgbClr val="1A1C1E"/>
              </a:solidFill>
              <a:ea typeface="+mn-lt"/>
              <a:cs typeface="+mn-lt"/>
            </a:endParaRPr>
          </a:p>
          <a:p>
            <a:pPr marL="0" indent="0">
              <a:buNone/>
            </a:pPr>
            <a:r>
              <a:rPr lang="en-US" dirty="0" err="1">
                <a:ea typeface="Calibri" panose="020F0502020204030204"/>
                <a:cs typeface="Calibri" panose="020F0502020204030204"/>
              </a:rPr>
              <a:t>Ritinam</a:t>
            </a:r>
            <a:r>
              <a:rPr lang="en-US" dirty="0">
                <a:ea typeface="Calibri" panose="020F0502020204030204"/>
                <a:cs typeface="Calibri" panose="020F0502020204030204"/>
              </a:rPr>
              <a:t> </a:t>
            </a:r>
            <a:r>
              <a:rPr lang="en-US" dirty="0" err="1">
                <a:ea typeface="Calibri" panose="020F0502020204030204"/>
                <a:cs typeface="Calibri" panose="020F0502020204030204"/>
              </a:rPr>
              <a:t>līdz</a:t>
            </a:r>
            <a:r>
              <a:rPr lang="en-US" dirty="0">
                <a:ea typeface="Calibri" panose="020F0502020204030204"/>
                <a:cs typeface="Calibri" panose="020F0502020204030204"/>
              </a:rPr>
              <a:t> </a:t>
            </a:r>
            <a:r>
              <a:rPr lang="en-US" dirty="0" err="1">
                <a:ea typeface="Calibri" panose="020F0502020204030204"/>
                <a:cs typeface="Calibri" panose="020F0502020204030204"/>
              </a:rPr>
              <a:t>konkrētam</a:t>
            </a:r>
            <a:r>
              <a:rPr lang="en-US">
                <a:ea typeface="Calibri" panose="020F0502020204030204"/>
                <a:cs typeface="Calibri" panose="020F0502020204030204"/>
              </a:rPr>
              <a:t> elementam:</a:t>
            </a:r>
          </a:p>
          <a:p>
            <a:pPr marL="0" indent="0">
              <a:buNone/>
            </a:pPr>
            <a:r>
              <a:rPr lang="en-US" sz="2000">
                <a:solidFill>
                  <a:srgbClr val="1A1C1E"/>
                </a:solidFill>
                <a:ea typeface="+mn-lt"/>
                <a:cs typeface="+mn-lt"/>
              </a:rPr>
              <a:t>driver.execute_script("arguments[0].scrollIntoView(true);", element_to_scroll_to)</a:t>
            </a:r>
          </a:p>
        </p:txBody>
      </p:sp>
    </p:spTree>
    <p:extLst>
      <p:ext uri="{BB962C8B-B14F-4D97-AF65-F5344CB8AC3E}">
        <p14:creationId xmlns:p14="http://schemas.microsoft.com/office/powerpoint/2010/main" val="17606001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91E3A-A133-B2D0-6661-7EAD8FA53019}"/>
              </a:ext>
            </a:extLst>
          </p:cNvPr>
          <p:cNvSpPr>
            <a:spLocks noGrp="1"/>
          </p:cNvSpPr>
          <p:nvPr>
            <p:ph type="title"/>
          </p:nvPr>
        </p:nvSpPr>
        <p:spPr/>
        <p:txBody>
          <a:bodyPr/>
          <a:lstStyle/>
          <a:p>
            <a:r>
              <a:rPr lang="en-US" err="1">
                <a:cs typeface="Calibri Light"/>
              </a:rPr>
              <a:t>Sagatave</a:t>
            </a:r>
            <a:endParaRPr lang="en-US" err="1"/>
          </a:p>
        </p:txBody>
      </p:sp>
      <p:sp>
        <p:nvSpPr>
          <p:cNvPr id="3" name="Content Placeholder 2">
            <a:extLst>
              <a:ext uri="{FF2B5EF4-FFF2-40B4-BE49-F238E27FC236}">
                <a16:creationId xmlns:a16="http://schemas.microsoft.com/office/drawing/2014/main" id="{10D6F136-2045-69D1-1FB0-E1C0DD528E5D}"/>
              </a:ext>
            </a:extLst>
          </p:cNvPr>
          <p:cNvSpPr>
            <a:spLocks noGrp="1"/>
          </p:cNvSpPr>
          <p:nvPr>
            <p:ph idx="1"/>
          </p:nvPr>
        </p:nvSpPr>
        <p:spPr/>
        <p:txBody>
          <a:bodyPr vert="horz" lIns="91440" tIns="45720" rIns="91440" bIns="45720" rtlCol="0" anchor="t">
            <a:normAutofit fontScale="92500" lnSpcReduction="20000"/>
          </a:bodyPr>
          <a:lstStyle/>
          <a:p>
            <a:pPr>
              <a:buNone/>
            </a:pPr>
            <a:r>
              <a:rPr lang="en-US">
                <a:ea typeface="+mn-lt"/>
                <a:cs typeface="+mn-lt"/>
              </a:rPr>
              <a:t>#include &lt;iostream&gt;</a:t>
            </a:r>
            <a:endParaRPr lang="en-US"/>
          </a:p>
          <a:p>
            <a:pPr>
              <a:buNone/>
            </a:pPr>
            <a:r>
              <a:rPr lang="en-US">
                <a:ea typeface="+mn-lt"/>
                <a:cs typeface="+mn-lt"/>
              </a:rPr>
              <a:t>using namespace std;</a:t>
            </a:r>
            <a:endParaRPr lang="en-US"/>
          </a:p>
          <a:p>
            <a:pPr>
              <a:buNone/>
            </a:pPr>
            <a:endParaRPr lang="en-US"/>
          </a:p>
          <a:p>
            <a:pPr>
              <a:buNone/>
            </a:pPr>
            <a:r>
              <a:rPr lang="en-US">
                <a:ea typeface="+mn-lt"/>
                <a:cs typeface="+mn-lt"/>
              </a:rPr>
              <a:t>int main() {</a:t>
            </a:r>
            <a:endParaRPr lang="en-US"/>
          </a:p>
          <a:p>
            <a:pPr>
              <a:buNone/>
            </a:pPr>
            <a:r>
              <a:rPr lang="en-US">
                <a:ea typeface="+mn-lt"/>
                <a:cs typeface="+mn-lt"/>
              </a:rPr>
              <a:t>  </a:t>
            </a:r>
          </a:p>
          <a:p>
            <a:pPr>
              <a:buNone/>
            </a:pPr>
            <a:r>
              <a:rPr lang="en-US">
                <a:ea typeface="+mn-lt"/>
                <a:cs typeface="+mn-lt"/>
              </a:rPr>
              <a:t>  double </a:t>
            </a:r>
            <a:r>
              <a:rPr lang="en-US" err="1">
                <a:ea typeface="+mn-lt"/>
                <a:cs typeface="+mn-lt"/>
              </a:rPr>
              <a:t>ph</a:t>
            </a:r>
            <a:r>
              <a:rPr lang="en-US">
                <a:ea typeface="+mn-lt"/>
                <a:cs typeface="+mn-lt"/>
              </a:rPr>
              <a:t> = 4.6;</a:t>
            </a:r>
            <a:endParaRPr lang="en-US"/>
          </a:p>
          <a:p>
            <a:pPr>
              <a:buNone/>
            </a:pPr>
            <a:r>
              <a:rPr lang="en-US">
                <a:ea typeface="+mn-lt"/>
                <a:cs typeface="+mn-lt"/>
              </a:rPr>
              <a:t>  </a:t>
            </a:r>
            <a:endParaRPr lang="en-US"/>
          </a:p>
          <a:p>
            <a:pPr>
              <a:buNone/>
            </a:pPr>
            <a:r>
              <a:rPr lang="en-US">
                <a:ea typeface="+mn-lt"/>
                <a:cs typeface="+mn-lt"/>
              </a:rPr>
              <a:t>  // Write the if, else if, else here:</a:t>
            </a:r>
            <a:endParaRPr lang="en-US"/>
          </a:p>
          <a:p>
            <a:pPr>
              <a:buNone/>
            </a:pPr>
            <a:r>
              <a:rPr lang="en-US">
                <a:ea typeface="+mn-lt"/>
                <a:cs typeface="+mn-lt"/>
              </a:rPr>
              <a:t>  </a:t>
            </a:r>
            <a:endParaRPr lang="en-US"/>
          </a:p>
          <a:p>
            <a:pPr marL="0" indent="0">
              <a:buNone/>
            </a:pPr>
            <a:r>
              <a:rPr lang="en-US">
                <a:ea typeface="+mn-lt"/>
                <a:cs typeface="+mn-lt"/>
              </a:rPr>
              <a:t>}</a:t>
            </a:r>
            <a:endParaRPr lang="en-US"/>
          </a:p>
        </p:txBody>
      </p:sp>
    </p:spTree>
    <p:extLst>
      <p:ext uri="{BB962C8B-B14F-4D97-AF65-F5344CB8AC3E}">
        <p14:creationId xmlns:p14="http://schemas.microsoft.com/office/powerpoint/2010/main" val="95132927"/>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5FAC0-B85F-8B30-E728-4A66ECE1C1E8}"/>
              </a:ext>
            </a:extLst>
          </p:cNvPr>
          <p:cNvSpPr>
            <a:spLocks noGrp="1"/>
          </p:cNvSpPr>
          <p:nvPr>
            <p:ph type="title"/>
          </p:nvPr>
        </p:nvSpPr>
        <p:spPr/>
        <p:txBody>
          <a:bodyPr/>
          <a:lstStyle/>
          <a:p>
            <a:r>
              <a:rPr lang="en-US">
                <a:cs typeface="Calibri Light"/>
              </a:rPr>
              <a:t>Switch </a:t>
            </a:r>
            <a:r>
              <a:rPr lang="en-US" err="1">
                <a:cs typeface="Calibri Light"/>
              </a:rPr>
              <a:t>nosacījumi</a:t>
            </a:r>
            <a:r>
              <a:rPr lang="en-US">
                <a:cs typeface="Calibri Light"/>
              </a:rPr>
              <a:t> - </a:t>
            </a:r>
            <a:r>
              <a:rPr lang="en-US" err="1">
                <a:cs typeface="Calibri Light"/>
              </a:rPr>
              <a:t>alternatīva</a:t>
            </a:r>
            <a:r>
              <a:rPr lang="en-US">
                <a:cs typeface="Calibri Light"/>
              </a:rPr>
              <a:t> if .. else</a:t>
            </a:r>
            <a:endParaRPr lang="en-US" err="1"/>
          </a:p>
        </p:txBody>
      </p:sp>
      <p:pic>
        <p:nvPicPr>
          <p:cNvPr id="4" name="Picture 3" descr="A screenshot of a computer program&#10;&#10;Description automatically generated">
            <a:extLst>
              <a:ext uri="{FF2B5EF4-FFF2-40B4-BE49-F238E27FC236}">
                <a16:creationId xmlns:a16="http://schemas.microsoft.com/office/drawing/2014/main" id="{D19A9AA9-7DA0-9687-4B54-458EAA0FF584}"/>
              </a:ext>
            </a:extLst>
          </p:cNvPr>
          <p:cNvPicPr>
            <a:picLocks noChangeAspect="1"/>
          </p:cNvPicPr>
          <p:nvPr/>
        </p:nvPicPr>
        <p:blipFill>
          <a:blip r:embed="rId2"/>
          <a:stretch>
            <a:fillRect/>
          </a:stretch>
        </p:blipFill>
        <p:spPr>
          <a:xfrm>
            <a:off x="2805289" y="1635083"/>
            <a:ext cx="5941718" cy="4744945"/>
          </a:xfrm>
          <a:prstGeom prst="rect">
            <a:avLst/>
          </a:prstGeom>
        </p:spPr>
      </p:pic>
    </p:spTree>
    <p:extLst>
      <p:ext uri="{BB962C8B-B14F-4D97-AF65-F5344CB8AC3E}">
        <p14:creationId xmlns:p14="http://schemas.microsoft.com/office/powerpoint/2010/main" val="1793887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329BD-3053-3520-2F1A-FFEC60A8717C}"/>
              </a:ext>
            </a:extLst>
          </p:cNvPr>
          <p:cNvSpPr>
            <a:spLocks noGrp="1"/>
          </p:cNvSpPr>
          <p:nvPr>
            <p:ph type="title"/>
          </p:nvPr>
        </p:nvSpPr>
        <p:spPr/>
        <p:txBody>
          <a:bodyPr/>
          <a:lstStyle/>
          <a:p>
            <a:r>
              <a:rPr lang="en-US" err="1">
                <a:cs typeface="Calibri Light"/>
              </a:rPr>
              <a:t>Praktiskais</a:t>
            </a:r>
            <a:r>
              <a:rPr lang="en-US">
                <a:cs typeface="Calibri Light"/>
              </a:rPr>
              <a:t> </a:t>
            </a:r>
            <a:r>
              <a:rPr lang="en-US" err="1">
                <a:cs typeface="Calibri Light"/>
              </a:rPr>
              <a:t>uzdevums</a:t>
            </a:r>
            <a:endParaRPr lang="en-US" err="1"/>
          </a:p>
        </p:txBody>
      </p:sp>
      <p:sp>
        <p:nvSpPr>
          <p:cNvPr id="3" name="Content Placeholder 2">
            <a:extLst>
              <a:ext uri="{FF2B5EF4-FFF2-40B4-BE49-F238E27FC236}">
                <a16:creationId xmlns:a16="http://schemas.microsoft.com/office/drawing/2014/main" id="{AD70D179-213D-EA35-AF85-C8AA9A231CB0}"/>
              </a:ext>
            </a:extLst>
          </p:cNvPr>
          <p:cNvSpPr>
            <a:spLocks noGrp="1"/>
          </p:cNvSpPr>
          <p:nvPr>
            <p:ph idx="1"/>
          </p:nvPr>
        </p:nvSpPr>
        <p:spPr/>
        <p:txBody>
          <a:bodyPr vert="horz" lIns="91440" tIns="45720" rIns="91440" bIns="45720" rtlCol="0" anchor="t">
            <a:normAutofit/>
          </a:bodyPr>
          <a:lstStyle/>
          <a:p>
            <a:pPr>
              <a:buNone/>
            </a:pPr>
            <a:r>
              <a:rPr lang="en-US" err="1">
                <a:cs typeface="Calibri"/>
              </a:rPr>
              <a:t>Sagataves</a:t>
            </a:r>
            <a:r>
              <a:rPr lang="en-US">
                <a:cs typeface="Calibri"/>
              </a:rPr>
              <a:t> </a:t>
            </a:r>
            <a:r>
              <a:rPr lang="en-US" err="1">
                <a:cs typeface="Calibri"/>
              </a:rPr>
              <a:t>Kods</a:t>
            </a:r>
            <a:r>
              <a:rPr lang="en-US">
                <a:cs typeface="Calibri"/>
              </a:rPr>
              <a:t> </a:t>
            </a:r>
            <a:r>
              <a:rPr lang="en-US" err="1">
                <a:cs typeface="Calibri"/>
              </a:rPr>
              <a:t>komentārā</a:t>
            </a:r>
            <a:endParaRPr lang="en-US" err="1"/>
          </a:p>
          <a:p>
            <a:pPr>
              <a:buNone/>
            </a:pPr>
            <a:endParaRPr lang="en-US">
              <a:cs typeface="Calibri"/>
            </a:endParaRPr>
          </a:p>
          <a:p>
            <a:pPr>
              <a:buNone/>
            </a:pPr>
            <a:endParaRPr lang="en-US">
              <a:cs typeface="Calibri"/>
            </a:endParaRPr>
          </a:p>
          <a:p>
            <a:pPr>
              <a:buNone/>
            </a:pPr>
            <a:endParaRPr lang="en-US">
              <a:cs typeface="Calibri"/>
            </a:endParaRPr>
          </a:p>
          <a:p>
            <a:pPr marL="0" indent="0">
              <a:buNone/>
            </a:pPr>
            <a:endParaRPr lang="en-US">
              <a:cs typeface="Calibri"/>
            </a:endParaRPr>
          </a:p>
        </p:txBody>
      </p:sp>
      <p:pic>
        <p:nvPicPr>
          <p:cNvPr id="4" name="Picture 3" descr="A screenshot of a computer screen&#10;&#10;Description automatically generated">
            <a:extLst>
              <a:ext uri="{FF2B5EF4-FFF2-40B4-BE49-F238E27FC236}">
                <a16:creationId xmlns:a16="http://schemas.microsoft.com/office/drawing/2014/main" id="{C1CEB4BD-6D2F-EA7C-9B85-5A447150FE31}"/>
              </a:ext>
            </a:extLst>
          </p:cNvPr>
          <p:cNvPicPr>
            <a:picLocks noChangeAspect="1"/>
          </p:cNvPicPr>
          <p:nvPr/>
        </p:nvPicPr>
        <p:blipFill>
          <a:blip r:embed="rId3"/>
          <a:stretch>
            <a:fillRect/>
          </a:stretch>
        </p:blipFill>
        <p:spPr>
          <a:xfrm>
            <a:off x="974876" y="3157506"/>
            <a:ext cx="10254342" cy="2708037"/>
          </a:xfrm>
          <a:prstGeom prst="rect">
            <a:avLst/>
          </a:prstGeom>
        </p:spPr>
      </p:pic>
    </p:spTree>
    <p:extLst>
      <p:ext uri="{BB962C8B-B14F-4D97-AF65-F5344CB8AC3E}">
        <p14:creationId xmlns:p14="http://schemas.microsoft.com/office/powerpoint/2010/main" val="1645212831"/>
      </p:ext>
    </p:extLst>
  </p:cSld>
  <p:clrMapOvr>
    <a:masterClrMapping/>
  </p:clrMapOvr>
  <p:extLst>
    <p:ext uri="{6950BFC3-D8DA-4A85-94F7-54DA5524770B}">
      <p188:commentRel xmlns:p188="http://schemas.microsoft.com/office/powerpoint/2018/8/main" r:id="rId2"/>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11542-B7B6-9E53-8EA9-11F36EA1C9B4}"/>
              </a:ext>
            </a:extLst>
          </p:cNvPr>
          <p:cNvSpPr>
            <a:spLocks noGrp="1"/>
          </p:cNvSpPr>
          <p:nvPr>
            <p:ph type="title"/>
          </p:nvPr>
        </p:nvSpPr>
        <p:spPr/>
        <p:txBody>
          <a:bodyPr/>
          <a:lstStyle/>
          <a:p>
            <a:r>
              <a:rPr lang="en-US" err="1">
                <a:cs typeface="Calibri Light"/>
              </a:rPr>
              <a:t>Noslēdzot</a:t>
            </a:r>
            <a:r>
              <a:rPr lang="en-US">
                <a:cs typeface="Calibri Light"/>
              </a:rPr>
              <a:t> </a:t>
            </a:r>
            <a:r>
              <a:rPr lang="en-US" err="1">
                <a:cs typeface="Calibri Light"/>
              </a:rPr>
              <a:t>tēmu</a:t>
            </a:r>
            <a:endParaRPr lang="en-US" err="1"/>
          </a:p>
        </p:txBody>
      </p:sp>
      <p:pic>
        <p:nvPicPr>
          <p:cNvPr id="4" name="Picture 3" descr="A screenshot of a computer&#10;&#10;Description automatically generated">
            <a:extLst>
              <a:ext uri="{FF2B5EF4-FFF2-40B4-BE49-F238E27FC236}">
                <a16:creationId xmlns:a16="http://schemas.microsoft.com/office/drawing/2014/main" id="{0B53F1FF-95F6-4996-D769-66BED72F82E6}"/>
              </a:ext>
            </a:extLst>
          </p:cNvPr>
          <p:cNvPicPr>
            <a:picLocks noChangeAspect="1"/>
          </p:cNvPicPr>
          <p:nvPr/>
        </p:nvPicPr>
        <p:blipFill>
          <a:blip r:embed="rId2"/>
          <a:stretch>
            <a:fillRect/>
          </a:stretch>
        </p:blipFill>
        <p:spPr>
          <a:xfrm>
            <a:off x="423872" y="1830218"/>
            <a:ext cx="11576756" cy="3290966"/>
          </a:xfrm>
          <a:prstGeom prst="rect">
            <a:avLst/>
          </a:prstGeom>
        </p:spPr>
      </p:pic>
    </p:spTree>
    <p:extLst>
      <p:ext uri="{BB962C8B-B14F-4D97-AF65-F5344CB8AC3E}">
        <p14:creationId xmlns:p14="http://schemas.microsoft.com/office/powerpoint/2010/main" val="1067152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BEB34-2E1E-8552-1344-75558A292D70}"/>
              </a:ext>
            </a:extLst>
          </p:cNvPr>
          <p:cNvSpPr>
            <a:spLocks noGrp="1"/>
          </p:cNvSpPr>
          <p:nvPr>
            <p:ph type="title"/>
          </p:nvPr>
        </p:nvSpPr>
        <p:spPr/>
        <p:txBody>
          <a:bodyPr/>
          <a:lstStyle/>
          <a:p>
            <a:r>
              <a:rPr lang="en-US">
                <a:cs typeface="Calibri Light"/>
              </a:rPr>
              <a:t>Tests</a:t>
            </a:r>
            <a:endParaRPr lang="en-US"/>
          </a:p>
        </p:txBody>
      </p:sp>
      <p:pic>
        <p:nvPicPr>
          <p:cNvPr id="4" name="Picture 3" descr="A computer screen shot of code&#10;&#10;Description automatically generated">
            <a:extLst>
              <a:ext uri="{FF2B5EF4-FFF2-40B4-BE49-F238E27FC236}">
                <a16:creationId xmlns:a16="http://schemas.microsoft.com/office/drawing/2014/main" id="{D7A19C63-E2A0-8F85-521C-C7E180D56A1E}"/>
              </a:ext>
            </a:extLst>
          </p:cNvPr>
          <p:cNvPicPr>
            <a:picLocks noChangeAspect="1"/>
          </p:cNvPicPr>
          <p:nvPr/>
        </p:nvPicPr>
        <p:blipFill>
          <a:blip r:embed="rId2"/>
          <a:stretch>
            <a:fillRect/>
          </a:stretch>
        </p:blipFill>
        <p:spPr>
          <a:xfrm>
            <a:off x="3604582" y="795864"/>
            <a:ext cx="4398903" cy="5702371"/>
          </a:xfrm>
          <a:prstGeom prst="rect">
            <a:avLst/>
          </a:prstGeom>
        </p:spPr>
      </p:pic>
    </p:spTree>
    <p:extLst>
      <p:ext uri="{BB962C8B-B14F-4D97-AF65-F5344CB8AC3E}">
        <p14:creationId xmlns:p14="http://schemas.microsoft.com/office/powerpoint/2010/main" val="2394601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42E6D3-1B81-6A51-0E87-37194BC424F5}"/>
              </a:ext>
            </a:extLst>
          </p:cNvPr>
          <p:cNvSpPr>
            <a:spLocks noGrp="1"/>
          </p:cNvSpPr>
          <p:nvPr>
            <p:ph idx="1"/>
          </p:nvPr>
        </p:nvSpPr>
        <p:spPr>
          <a:xfrm>
            <a:off x="838200" y="4196291"/>
            <a:ext cx="10515600" cy="1980672"/>
          </a:xfrm>
        </p:spPr>
        <p:txBody>
          <a:bodyPr vert="horz" lIns="91440" tIns="45720" rIns="91440" bIns="45720" rtlCol="0" anchor="t">
            <a:normAutofit/>
          </a:bodyPr>
          <a:lstStyle/>
          <a:p>
            <a:pPr>
              <a:buNone/>
            </a:pPr>
            <a:r>
              <a:rPr lang="en-US" sz="3200" b="1">
                <a:ea typeface="+mn-lt"/>
                <a:cs typeface="+mn-lt"/>
              </a:rPr>
              <a:t>"Any fool can write code that a computer can understand. Good programmers write code that humans can understand."</a:t>
            </a:r>
            <a:endParaRPr lang="en-US" sz="3200" b="1">
              <a:ea typeface="Calibri"/>
              <a:cs typeface="Calibri"/>
            </a:endParaRPr>
          </a:p>
          <a:p>
            <a:pPr marL="0" indent="0">
              <a:buNone/>
            </a:pPr>
            <a:r>
              <a:rPr lang="en-US" sz="3200" b="1">
                <a:ea typeface="+mn-lt"/>
                <a:cs typeface="+mn-lt"/>
              </a:rPr>
              <a:t>– Martin Fowler</a:t>
            </a:r>
            <a:endParaRPr lang="en-US" sz="3200" b="1"/>
          </a:p>
        </p:txBody>
      </p:sp>
      <p:pic>
        <p:nvPicPr>
          <p:cNvPr id="6" name="Picture 5" descr="The State of Agile Software in 2018">
            <a:extLst>
              <a:ext uri="{FF2B5EF4-FFF2-40B4-BE49-F238E27FC236}">
                <a16:creationId xmlns:a16="http://schemas.microsoft.com/office/drawing/2014/main" id="{CF12A308-E8A4-A28E-78E1-B8D512EB099D}"/>
              </a:ext>
            </a:extLst>
          </p:cNvPr>
          <p:cNvPicPr>
            <a:picLocks noChangeAspect="1"/>
          </p:cNvPicPr>
          <p:nvPr/>
        </p:nvPicPr>
        <p:blipFill>
          <a:blip r:embed="rId2"/>
          <a:stretch>
            <a:fillRect/>
          </a:stretch>
        </p:blipFill>
        <p:spPr>
          <a:xfrm>
            <a:off x="3824816" y="4234"/>
            <a:ext cx="4193116" cy="4256616"/>
          </a:xfrm>
          <a:prstGeom prst="rect">
            <a:avLst/>
          </a:prstGeom>
        </p:spPr>
      </p:pic>
    </p:spTree>
    <p:extLst>
      <p:ext uri="{BB962C8B-B14F-4D97-AF65-F5344CB8AC3E}">
        <p14:creationId xmlns:p14="http://schemas.microsoft.com/office/powerpoint/2010/main" val="9157911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 code&#10;&#10;Description automatically generated">
            <a:extLst>
              <a:ext uri="{FF2B5EF4-FFF2-40B4-BE49-F238E27FC236}">
                <a16:creationId xmlns:a16="http://schemas.microsoft.com/office/drawing/2014/main" id="{E8F033F6-4926-F860-8E04-B34C79D9D1EF}"/>
              </a:ext>
            </a:extLst>
          </p:cNvPr>
          <p:cNvPicPr>
            <a:picLocks noChangeAspect="1"/>
          </p:cNvPicPr>
          <p:nvPr/>
        </p:nvPicPr>
        <p:blipFill>
          <a:blip r:embed="rId2"/>
          <a:stretch>
            <a:fillRect/>
          </a:stretch>
        </p:blipFill>
        <p:spPr>
          <a:xfrm>
            <a:off x="2730030" y="737195"/>
            <a:ext cx="6835422" cy="5214277"/>
          </a:xfrm>
          <a:prstGeom prst="rect">
            <a:avLst/>
          </a:prstGeom>
        </p:spPr>
      </p:pic>
    </p:spTree>
    <p:extLst>
      <p:ext uri="{BB962C8B-B14F-4D97-AF65-F5344CB8AC3E}">
        <p14:creationId xmlns:p14="http://schemas.microsoft.com/office/powerpoint/2010/main" val="2732030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 code&#10;&#10;Description automatically generated">
            <a:extLst>
              <a:ext uri="{FF2B5EF4-FFF2-40B4-BE49-F238E27FC236}">
                <a16:creationId xmlns:a16="http://schemas.microsoft.com/office/drawing/2014/main" id="{23D91537-6570-AE5C-5E19-F1583D251BB1}"/>
              </a:ext>
            </a:extLst>
          </p:cNvPr>
          <p:cNvPicPr>
            <a:picLocks noChangeAspect="1"/>
          </p:cNvPicPr>
          <p:nvPr/>
        </p:nvPicPr>
        <p:blipFill>
          <a:blip r:embed="rId2"/>
          <a:stretch>
            <a:fillRect/>
          </a:stretch>
        </p:blipFill>
        <p:spPr>
          <a:xfrm>
            <a:off x="3352800" y="968964"/>
            <a:ext cx="5241807" cy="4910666"/>
          </a:xfrm>
          <a:prstGeom prst="rect">
            <a:avLst/>
          </a:prstGeom>
        </p:spPr>
      </p:pic>
    </p:spTree>
    <p:extLst>
      <p:ext uri="{BB962C8B-B14F-4D97-AF65-F5344CB8AC3E}">
        <p14:creationId xmlns:p14="http://schemas.microsoft.com/office/powerpoint/2010/main" val="3680718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402B106A-DE24-CA1E-FDBA-95F3731DEA3E}"/>
              </a:ext>
            </a:extLst>
          </p:cNvPr>
          <p:cNvPicPr>
            <a:picLocks noChangeAspect="1"/>
          </p:cNvPicPr>
          <p:nvPr/>
        </p:nvPicPr>
        <p:blipFill>
          <a:blip r:embed="rId2"/>
          <a:stretch>
            <a:fillRect/>
          </a:stretch>
        </p:blipFill>
        <p:spPr>
          <a:xfrm>
            <a:off x="1046104" y="1541340"/>
            <a:ext cx="10231496" cy="3408433"/>
          </a:xfrm>
          <a:prstGeom prst="rect">
            <a:avLst/>
          </a:prstGeom>
        </p:spPr>
      </p:pic>
    </p:spTree>
    <p:extLst>
      <p:ext uri="{BB962C8B-B14F-4D97-AF65-F5344CB8AC3E}">
        <p14:creationId xmlns:p14="http://schemas.microsoft.com/office/powerpoint/2010/main" val="32339284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 error&#10;&#10;Description automatically generated">
            <a:extLst>
              <a:ext uri="{FF2B5EF4-FFF2-40B4-BE49-F238E27FC236}">
                <a16:creationId xmlns:a16="http://schemas.microsoft.com/office/drawing/2014/main" id="{06DD335B-3FD2-40D1-6741-1BEEAE64D2DB}"/>
              </a:ext>
            </a:extLst>
          </p:cNvPr>
          <p:cNvPicPr>
            <a:picLocks noChangeAspect="1"/>
          </p:cNvPicPr>
          <p:nvPr/>
        </p:nvPicPr>
        <p:blipFill>
          <a:blip r:embed="rId2"/>
          <a:stretch>
            <a:fillRect/>
          </a:stretch>
        </p:blipFill>
        <p:spPr>
          <a:xfrm>
            <a:off x="1460030" y="1325604"/>
            <a:ext cx="9704681" cy="3557681"/>
          </a:xfrm>
          <a:prstGeom prst="rect">
            <a:avLst/>
          </a:prstGeom>
        </p:spPr>
      </p:pic>
    </p:spTree>
    <p:extLst>
      <p:ext uri="{BB962C8B-B14F-4D97-AF65-F5344CB8AC3E}">
        <p14:creationId xmlns:p14="http://schemas.microsoft.com/office/powerpoint/2010/main" val="25181254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650DC-E5B5-3BA8-52D6-2D25E259969C}"/>
              </a:ext>
            </a:extLst>
          </p:cNvPr>
          <p:cNvSpPr>
            <a:spLocks noGrp="1"/>
          </p:cNvSpPr>
          <p:nvPr>
            <p:ph type="title"/>
          </p:nvPr>
        </p:nvSpPr>
        <p:spPr/>
        <p:txBody>
          <a:bodyPr/>
          <a:lstStyle/>
          <a:p>
            <a:r>
              <a:rPr lang="en-US" err="1">
                <a:cs typeface="Calibri Light"/>
              </a:rPr>
              <a:t>Zināšanu</a:t>
            </a:r>
            <a:r>
              <a:rPr lang="en-US">
                <a:cs typeface="Calibri Light"/>
              </a:rPr>
              <a:t> </a:t>
            </a:r>
            <a:r>
              <a:rPr lang="en-US" err="1">
                <a:cs typeface="Calibri Light"/>
              </a:rPr>
              <a:t>pārbaude</a:t>
            </a:r>
            <a:r>
              <a:rPr lang="en-US">
                <a:cs typeface="Calibri Light"/>
              </a:rPr>
              <a:t> - </a:t>
            </a:r>
            <a:r>
              <a:rPr lang="en-US" err="1">
                <a:cs typeface="Calibri Light"/>
              </a:rPr>
              <a:t>procentu</a:t>
            </a:r>
            <a:r>
              <a:rPr lang="en-US">
                <a:cs typeface="Calibri Light"/>
              </a:rPr>
              <a:t> </a:t>
            </a:r>
            <a:r>
              <a:rPr lang="en-US" err="1">
                <a:cs typeface="Calibri Light"/>
              </a:rPr>
              <a:t>darbs</a:t>
            </a:r>
          </a:p>
        </p:txBody>
      </p:sp>
      <p:sp>
        <p:nvSpPr>
          <p:cNvPr id="3" name="Content Placeholder 2">
            <a:extLst>
              <a:ext uri="{FF2B5EF4-FFF2-40B4-BE49-F238E27FC236}">
                <a16:creationId xmlns:a16="http://schemas.microsoft.com/office/drawing/2014/main" id="{E7A818E7-2BC4-C3EF-F366-85D938C6E710}"/>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hlinkClick r:id="rId2"/>
              </a:rPr>
              <a:t>Procentu darbs</a:t>
            </a:r>
          </a:p>
        </p:txBody>
      </p:sp>
    </p:spTree>
    <p:extLst>
      <p:ext uri="{BB962C8B-B14F-4D97-AF65-F5344CB8AC3E}">
        <p14:creationId xmlns:p14="http://schemas.microsoft.com/office/powerpoint/2010/main" val="26260725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2C552-7849-3191-E825-D101BBB3D066}"/>
              </a:ext>
            </a:extLst>
          </p:cNvPr>
          <p:cNvSpPr>
            <a:spLocks noGrp="1"/>
          </p:cNvSpPr>
          <p:nvPr>
            <p:ph type="title"/>
          </p:nvPr>
        </p:nvSpPr>
        <p:spPr/>
        <p:txBody>
          <a:bodyPr/>
          <a:lstStyle/>
          <a:p>
            <a:r>
              <a:rPr lang="en-US" err="1">
                <a:cs typeface="Calibri Light"/>
              </a:rPr>
              <a:t>Loģiskie</a:t>
            </a:r>
            <a:r>
              <a:rPr lang="en-US">
                <a:cs typeface="Calibri Light"/>
              </a:rPr>
              <a:t> </a:t>
            </a:r>
            <a:r>
              <a:rPr lang="en-US" err="1">
                <a:cs typeface="Calibri Light"/>
              </a:rPr>
              <a:t>operatori</a:t>
            </a:r>
            <a:endParaRPr lang="en-US" err="1"/>
          </a:p>
        </p:txBody>
      </p:sp>
      <p:pic>
        <p:nvPicPr>
          <p:cNvPr id="4" name="Picture 3">
            <a:extLst>
              <a:ext uri="{FF2B5EF4-FFF2-40B4-BE49-F238E27FC236}">
                <a16:creationId xmlns:a16="http://schemas.microsoft.com/office/drawing/2014/main" id="{3E0B77B7-4B88-8DB5-A6DF-A6869197FBC3}"/>
              </a:ext>
            </a:extLst>
          </p:cNvPr>
          <p:cNvPicPr>
            <a:picLocks noChangeAspect="1"/>
          </p:cNvPicPr>
          <p:nvPr/>
        </p:nvPicPr>
        <p:blipFill>
          <a:blip r:embed="rId2"/>
          <a:stretch>
            <a:fillRect/>
          </a:stretch>
        </p:blipFill>
        <p:spPr>
          <a:xfrm>
            <a:off x="1629363" y="1798016"/>
            <a:ext cx="9093199" cy="4390859"/>
          </a:xfrm>
          <a:prstGeom prst="rect">
            <a:avLst/>
          </a:prstGeom>
        </p:spPr>
      </p:pic>
    </p:spTree>
    <p:extLst>
      <p:ext uri="{BB962C8B-B14F-4D97-AF65-F5344CB8AC3E}">
        <p14:creationId xmlns:p14="http://schemas.microsoft.com/office/powerpoint/2010/main" val="27559082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D7536-F136-BC4B-CF6A-533948056576}"/>
              </a:ext>
            </a:extLst>
          </p:cNvPr>
          <p:cNvSpPr>
            <a:spLocks noGrp="1"/>
          </p:cNvSpPr>
          <p:nvPr>
            <p:ph type="title"/>
          </p:nvPr>
        </p:nvSpPr>
        <p:spPr/>
        <p:txBody>
          <a:bodyPr/>
          <a:lstStyle/>
          <a:p>
            <a:r>
              <a:rPr lang="en-US" err="1">
                <a:cs typeface="Calibri Light"/>
              </a:rPr>
              <a:t>Loģiskais</a:t>
            </a:r>
            <a:r>
              <a:rPr lang="en-US">
                <a:cs typeface="Calibri Light"/>
              </a:rPr>
              <a:t> operators AND (&amp;&amp;)</a:t>
            </a:r>
            <a:endParaRPr lang="en-US"/>
          </a:p>
        </p:txBody>
      </p:sp>
      <p:pic>
        <p:nvPicPr>
          <p:cNvPr id="4" name="Picture 3" descr="A screenshot of a computer&#10;&#10;Description automatically generated">
            <a:extLst>
              <a:ext uri="{FF2B5EF4-FFF2-40B4-BE49-F238E27FC236}">
                <a16:creationId xmlns:a16="http://schemas.microsoft.com/office/drawing/2014/main" id="{91F7E7F4-8DB3-C5C6-213C-AD1CF36DD870}"/>
              </a:ext>
            </a:extLst>
          </p:cNvPr>
          <p:cNvPicPr>
            <a:picLocks noChangeAspect="1"/>
          </p:cNvPicPr>
          <p:nvPr/>
        </p:nvPicPr>
        <p:blipFill>
          <a:blip r:embed="rId2"/>
          <a:stretch>
            <a:fillRect/>
          </a:stretch>
        </p:blipFill>
        <p:spPr>
          <a:xfrm>
            <a:off x="1848758" y="1918602"/>
            <a:ext cx="7668985" cy="2122726"/>
          </a:xfrm>
          <a:prstGeom prst="rect">
            <a:avLst/>
          </a:prstGeom>
        </p:spPr>
      </p:pic>
      <p:pic>
        <p:nvPicPr>
          <p:cNvPr id="5" name="Picture 4" descr="A close up of a number&#10;&#10;Description automatically generated">
            <a:extLst>
              <a:ext uri="{FF2B5EF4-FFF2-40B4-BE49-F238E27FC236}">
                <a16:creationId xmlns:a16="http://schemas.microsoft.com/office/drawing/2014/main" id="{731E259F-0244-AED9-6221-47E56C96A00A}"/>
              </a:ext>
            </a:extLst>
          </p:cNvPr>
          <p:cNvPicPr>
            <a:picLocks noChangeAspect="1"/>
          </p:cNvPicPr>
          <p:nvPr/>
        </p:nvPicPr>
        <p:blipFill>
          <a:blip r:embed="rId3"/>
          <a:stretch>
            <a:fillRect/>
          </a:stretch>
        </p:blipFill>
        <p:spPr>
          <a:xfrm>
            <a:off x="2635023" y="4381047"/>
            <a:ext cx="6087382" cy="1769835"/>
          </a:xfrm>
          <a:prstGeom prst="rect">
            <a:avLst/>
          </a:prstGeom>
        </p:spPr>
      </p:pic>
    </p:spTree>
    <p:extLst>
      <p:ext uri="{BB962C8B-B14F-4D97-AF65-F5344CB8AC3E}">
        <p14:creationId xmlns:p14="http://schemas.microsoft.com/office/powerpoint/2010/main" val="20786286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4BD8D-F637-E735-D0C7-1717004C70ED}"/>
              </a:ext>
            </a:extLst>
          </p:cNvPr>
          <p:cNvSpPr>
            <a:spLocks noGrp="1"/>
          </p:cNvSpPr>
          <p:nvPr>
            <p:ph type="title"/>
          </p:nvPr>
        </p:nvSpPr>
        <p:spPr/>
        <p:txBody>
          <a:bodyPr/>
          <a:lstStyle/>
          <a:p>
            <a:r>
              <a:rPr lang="en-US" err="1">
                <a:cs typeface="Calibri Light"/>
              </a:rPr>
              <a:t>Loģiskais</a:t>
            </a:r>
            <a:r>
              <a:rPr lang="en-US">
                <a:cs typeface="Calibri Light"/>
              </a:rPr>
              <a:t> operators OR (||)</a:t>
            </a:r>
            <a:endParaRPr lang="en-US"/>
          </a:p>
        </p:txBody>
      </p:sp>
      <p:pic>
        <p:nvPicPr>
          <p:cNvPr id="4" name="Picture 3" descr="A screenshot of a computer&#10;&#10;Description automatically generated">
            <a:extLst>
              <a:ext uri="{FF2B5EF4-FFF2-40B4-BE49-F238E27FC236}">
                <a16:creationId xmlns:a16="http://schemas.microsoft.com/office/drawing/2014/main" id="{EDB4A69B-FA81-CCB7-3C15-2D844B9D2680}"/>
              </a:ext>
            </a:extLst>
          </p:cNvPr>
          <p:cNvPicPr>
            <a:picLocks noChangeAspect="1"/>
          </p:cNvPicPr>
          <p:nvPr/>
        </p:nvPicPr>
        <p:blipFill>
          <a:blip r:embed="rId2"/>
          <a:stretch>
            <a:fillRect/>
          </a:stretch>
        </p:blipFill>
        <p:spPr>
          <a:xfrm>
            <a:off x="1685471" y="1746765"/>
            <a:ext cx="8839199" cy="2348472"/>
          </a:xfrm>
          <a:prstGeom prst="rect">
            <a:avLst/>
          </a:prstGeom>
        </p:spPr>
      </p:pic>
      <p:pic>
        <p:nvPicPr>
          <p:cNvPr id="5" name="Picture 4">
            <a:extLst>
              <a:ext uri="{FF2B5EF4-FFF2-40B4-BE49-F238E27FC236}">
                <a16:creationId xmlns:a16="http://schemas.microsoft.com/office/drawing/2014/main" id="{759398FB-3685-CD3A-1F9E-37301DFD017C}"/>
              </a:ext>
            </a:extLst>
          </p:cNvPr>
          <p:cNvPicPr>
            <a:picLocks noChangeAspect="1"/>
          </p:cNvPicPr>
          <p:nvPr/>
        </p:nvPicPr>
        <p:blipFill>
          <a:blip r:embed="rId3"/>
          <a:stretch>
            <a:fillRect/>
          </a:stretch>
        </p:blipFill>
        <p:spPr>
          <a:xfrm>
            <a:off x="2794907" y="4438197"/>
            <a:ext cx="6012543" cy="1528535"/>
          </a:xfrm>
          <a:prstGeom prst="rect">
            <a:avLst/>
          </a:prstGeom>
        </p:spPr>
      </p:pic>
    </p:spTree>
    <p:extLst>
      <p:ext uri="{BB962C8B-B14F-4D97-AF65-F5344CB8AC3E}">
        <p14:creationId xmlns:p14="http://schemas.microsoft.com/office/powerpoint/2010/main" val="807753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499E4-CF63-1ACA-74EE-295945CD95F2}"/>
              </a:ext>
            </a:extLst>
          </p:cNvPr>
          <p:cNvSpPr>
            <a:spLocks noGrp="1"/>
          </p:cNvSpPr>
          <p:nvPr>
            <p:ph type="title"/>
          </p:nvPr>
        </p:nvSpPr>
        <p:spPr/>
        <p:txBody>
          <a:bodyPr/>
          <a:lstStyle/>
          <a:p>
            <a:r>
              <a:rPr lang="en-US" err="1">
                <a:cs typeface="Calibri Light"/>
              </a:rPr>
              <a:t>Loģiskais</a:t>
            </a:r>
            <a:r>
              <a:rPr lang="en-US">
                <a:cs typeface="Calibri Light"/>
              </a:rPr>
              <a:t> operators NOT (!)</a:t>
            </a:r>
            <a:endParaRPr lang="en-US"/>
          </a:p>
        </p:txBody>
      </p:sp>
      <p:pic>
        <p:nvPicPr>
          <p:cNvPr id="4" name="Picture 3" descr="A white rectangular object with black text&#10;&#10;Description automatically generated">
            <a:extLst>
              <a:ext uri="{FF2B5EF4-FFF2-40B4-BE49-F238E27FC236}">
                <a16:creationId xmlns:a16="http://schemas.microsoft.com/office/drawing/2014/main" id="{BC22C36A-80D4-F52C-4C60-F3024845095A}"/>
              </a:ext>
            </a:extLst>
          </p:cNvPr>
          <p:cNvPicPr>
            <a:picLocks noChangeAspect="1"/>
          </p:cNvPicPr>
          <p:nvPr/>
        </p:nvPicPr>
        <p:blipFill>
          <a:blip r:embed="rId2"/>
          <a:stretch>
            <a:fillRect/>
          </a:stretch>
        </p:blipFill>
        <p:spPr>
          <a:xfrm>
            <a:off x="1440543" y="1818760"/>
            <a:ext cx="9120414" cy="1560408"/>
          </a:xfrm>
          <a:prstGeom prst="rect">
            <a:avLst/>
          </a:prstGeom>
        </p:spPr>
      </p:pic>
      <p:pic>
        <p:nvPicPr>
          <p:cNvPr id="5" name="Picture 4" descr="A group of text boxes&#10;&#10;Description automatically generated">
            <a:extLst>
              <a:ext uri="{FF2B5EF4-FFF2-40B4-BE49-F238E27FC236}">
                <a16:creationId xmlns:a16="http://schemas.microsoft.com/office/drawing/2014/main" id="{CD460A1C-5D67-84B4-CC2A-18C3189172B6}"/>
              </a:ext>
            </a:extLst>
          </p:cNvPr>
          <p:cNvPicPr>
            <a:picLocks noChangeAspect="1"/>
          </p:cNvPicPr>
          <p:nvPr/>
        </p:nvPicPr>
        <p:blipFill>
          <a:blip r:embed="rId3"/>
          <a:stretch>
            <a:fillRect/>
          </a:stretch>
        </p:blipFill>
        <p:spPr>
          <a:xfrm>
            <a:off x="3520848" y="3623809"/>
            <a:ext cx="5141232" cy="2449739"/>
          </a:xfrm>
          <a:prstGeom prst="rect">
            <a:avLst/>
          </a:prstGeom>
        </p:spPr>
      </p:pic>
    </p:spTree>
    <p:extLst>
      <p:ext uri="{BB962C8B-B14F-4D97-AF65-F5344CB8AC3E}">
        <p14:creationId xmlns:p14="http://schemas.microsoft.com/office/powerpoint/2010/main" val="32655814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821D7-0E35-0FC5-6EE3-0126BB8A990E}"/>
              </a:ext>
            </a:extLst>
          </p:cNvPr>
          <p:cNvSpPr>
            <a:spLocks noGrp="1"/>
          </p:cNvSpPr>
          <p:nvPr>
            <p:ph type="title"/>
          </p:nvPr>
        </p:nvSpPr>
        <p:spPr/>
        <p:txBody>
          <a:bodyPr/>
          <a:lstStyle/>
          <a:p>
            <a:r>
              <a:rPr lang="en-US">
                <a:cs typeface="Calibri Light"/>
              </a:rPr>
              <a:t>Projekts – </a:t>
            </a:r>
            <a:r>
              <a:rPr lang="en-US" err="1">
                <a:cs typeface="Calibri Light"/>
              </a:rPr>
              <a:t>garais</a:t>
            </a:r>
            <a:r>
              <a:rPr lang="en-US">
                <a:cs typeface="Calibri Light"/>
              </a:rPr>
              <a:t> gads</a:t>
            </a:r>
            <a:endParaRPr lang="en-US"/>
          </a:p>
        </p:txBody>
      </p:sp>
      <p:sp>
        <p:nvSpPr>
          <p:cNvPr id="3" name="Content Placeholder 2">
            <a:extLst>
              <a:ext uri="{FF2B5EF4-FFF2-40B4-BE49-F238E27FC236}">
                <a16:creationId xmlns:a16="http://schemas.microsoft.com/office/drawing/2014/main" id="{A58703B5-39EA-36BF-77DB-0811EF25991D}"/>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hlinkClick r:id="rId2"/>
              </a:rPr>
              <a:t>https://github.com/edvardsbukovskis/Programmesana_I/blob/main/prog1_materials/leapyear.txt</a:t>
            </a:r>
            <a:endParaRPr lang="en-US"/>
          </a:p>
        </p:txBody>
      </p:sp>
    </p:spTree>
    <p:extLst>
      <p:ext uri="{BB962C8B-B14F-4D97-AF65-F5344CB8AC3E}">
        <p14:creationId xmlns:p14="http://schemas.microsoft.com/office/powerpoint/2010/main" val="3204614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AE633-965B-6FC7-1CAF-63AA25DAD7C2}"/>
              </a:ext>
            </a:extLst>
          </p:cNvPr>
          <p:cNvSpPr>
            <a:spLocks noGrp="1"/>
          </p:cNvSpPr>
          <p:nvPr>
            <p:ph type="title"/>
          </p:nvPr>
        </p:nvSpPr>
        <p:spPr/>
        <p:txBody>
          <a:bodyPr/>
          <a:lstStyle/>
          <a:p>
            <a:r>
              <a:rPr lang="en-US">
                <a:cs typeface="Calibri Light"/>
              </a:rPr>
              <a:t>Projekts - </a:t>
            </a:r>
            <a:r>
              <a:rPr lang="en-US" err="1">
                <a:cs typeface="Calibri Light"/>
              </a:rPr>
              <a:t>Kvadrātvienādojumu</a:t>
            </a:r>
            <a:r>
              <a:rPr lang="en-US">
                <a:cs typeface="Calibri Light"/>
              </a:rPr>
              <a:t> </a:t>
            </a:r>
            <a:r>
              <a:rPr lang="en-US" err="1">
                <a:cs typeface="Calibri Light"/>
              </a:rPr>
              <a:t>krustpunktu</a:t>
            </a:r>
            <a:r>
              <a:rPr lang="en-US">
                <a:cs typeface="Calibri Light"/>
              </a:rPr>
              <a:t> </a:t>
            </a:r>
            <a:r>
              <a:rPr lang="en-US" err="1">
                <a:cs typeface="Calibri Light"/>
              </a:rPr>
              <a:t>risinātājs</a:t>
            </a:r>
            <a:endParaRPr lang="en-US" err="1"/>
          </a:p>
        </p:txBody>
      </p:sp>
      <p:sp>
        <p:nvSpPr>
          <p:cNvPr id="3" name="Content Placeholder 2">
            <a:extLst>
              <a:ext uri="{FF2B5EF4-FFF2-40B4-BE49-F238E27FC236}">
                <a16:creationId xmlns:a16="http://schemas.microsoft.com/office/drawing/2014/main" id="{3860E0D4-DF4D-20DF-F279-8BF2632177CC}"/>
              </a:ext>
            </a:extLst>
          </p:cNvPr>
          <p:cNvSpPr>
            <a:spLocks noGrp="1"/>
          </p:cNvSpPr>
          <p:nvPr>
            <p:ph idx="1"/>
          </p:nvPr>
        </p:nvSpPr>
        <p:spPr/>
        <p:txBody>
          <a:bodyPr vert="horz" lIns="91440" tIns="45720" rIns="91440" bIns="45720" rtlCol="0" anchor="t">
            <a:normAutofit/>
          </a:bodyPr>
          <a:lstStyle/>
          <a:p>
            <a:pPr marL="0" indent="0">
              <a:buNone/>
            </a:pPr>
            <a:endParaRPr lang="en-US">
              <a:cs typeface="Calibri" panose="020F0502020204030204"/>
            </a:endParaRPr>
          </a:p>
          <a:p>
            <a:pPr marL="0" indent="0">
              <a:buNone/>
            </a:pPr>
            <a:endParaRPr lang="en-US">
              <a:cs typeface="Calibri" panose="020F0502020204030204"/>
            </a:endParaRPr>
          </a:p>
          <a:p>
            <a:pPr marL="0" indent="0">
              <a:buNone/>
            </a:pPr>
            <a:r>
              <a:rPr lang="en-US" err="1">
                <a:cs typeface="Calibri" panose="020F0502020204030204"/>
              </a:rPr>
              <a:t>Izveidot</a:t>
            </a:r>
            <a:r>
              <a:rPr lang="en-US">
                <a:cs typeface="Calibri" panose="020F0502020204030204"/>
              </a:rPr>
              <a:t> </a:t>
            </a:r>
            <a:r>
              <a:rPr lang="en-US" err="1">
                <a:cs typeface="Calibri" panose="020F0502020204030204"/>
              </a:rPr>
              <a:t>Programmu</a:t>
            </a:r>
            <a:r>
              <a:rPr lang="en-US">
                <a:cs typeface="Calibri" panose="020F0502020204030204"/>
              </a:rPr>
              <a:t>, </a:t>
            </a:r>
            <a:r>
              <a:rPr lang="en-US" err="1">
                <a:cs typeface="Calibri" panose="020F0502020204030204"/>
              </a:rPr>
              <a:t>kura</a:t>
            </a:r>
            <a:r>
              <a:rPr lang="en-US">
                <a:cs typeface="Calibri" panose="020F0502020204030204"/>
              </a:rPr>
              <a:t> </a:t>
            </a:r>
            <a:r>
              <a:rPr lang="en-US" err="1">
                <a:cs typeface="Calibri" panose="020F0502020204030204"/>
              </a:rPr>
              <a:t>izrēķinās</a:t>
            </a:r>
            <a:r>
              <a:rPr lang="en-US">
                <a:cs typeface="Calibri" panose="020F0502020204030204"/>
              </a:rPr>
              <a:t> </a:t>
            </a:r>
            <a:r>
              <a:rPr lang="en-US" err="1">
                <a:cs typeface="Calibri" panose="020F0502020204030204"/>
              </a:rPr>
              <a:t>kvadrātvienādojuma</a:t>
            </a:r>
            <a:r>
              <a:rPr lang="en-US">
                <a:cs typeface="Calibri" panose="020F0502020204030204"/>
              </a:rPr>
              <a:t> </a:t>
            </a:r>
            <a:r>
              <a:rPr lang="en-US" err="1">
                <a:cs typeface="Calibri" panose="020F0502020204030204"/>
              </a:rPr>
              <a:t>saknes</a:t>
            </a:r>
            <a:r>
              <a:rPr lang="en-US">
                <a:cs typeface="Calibri" panose="020F0502020204030204"/>
              </a:rPr>
              <a:t> x1 un x2. </a:t>
            </a:r>
          </a:p>
          <a:p>
            <a:pPr marL="0" indent="0">
              <a:buNone/>
            </a:pPr>
            <a:endParaRPr lang="en-US">
              <a:cs typeface="Calibri" panose="020F0502020204030204"/>
            </a:endParaRPr>
          </a:p>
          <a:p>
            <a:pPr marL="0" indent="0">
              <a:buNone/>
            </a:pPr>
            <a:endParaRPr lang="en-US">
              <a:cs typeface="Calibri" panose="020F0502020204030204"/>
            </a:endParaRPr>
          </a:p>
          <a:p>
            <a:pPr marL="0" indent="0">
              <a:buNone/>
            </a:pPr>
            <a:endParaRPr lang="en-US">
              <a:cs typeface="Calibri" panose="020F0502020204030204"/>
            </a:endParaRPr>
          </a:p>
          <a:p>
            <a:pPr marL="0" indent="0">
              <a:buNone/>
            </a:pPr>
            <a:endParaRPr lang="en-US">
              <a:cs typeface="Calibri" panose="020F0502020204030204"/>
            </a:endParaRPr>
          </a:p>
        </p:txBody>
      </p:sp>
      <p:pic>
        <p:nvPicPr>
          <p:cNvPr id="4" name="Picture 3">
            <a:extLst>
              <a:ext uri="{FF2B5EF4-FFF2-40B4-BE49-F238E27FC236}">
                <a16:creationId xmlns:a16="http://schemas.microsoft.com/office/drawing/2014/main" id="{6521688F-2CC8-73B6-42AA-A7D28EA1089A}"/>
              </a:ext>
            </a:extLst>
          </p:cNvPr>
          <p:cNvPicPr>
            <a:picLocks noChangeAspect="1"/>
          </p:cNvPicPr>
          <p:nvPr/>
        </p:nvPicPr>
        <p:blipFill>
          <a:blip r:embed="rId2"/>
          <a:stretch>
            <a:fillRect/>
          </a:stretch>
        </p:blipFill>
        <p:spPr>
          <a:xfrm>
            <a:off x="878005" y="4036836"/>
            <a:ext cx="3606212" cy="1192624"/>
          </a:xfrm>
          <a:prstGeom prst="rect">
            <a:avLst/>
          </a:prstGeom>
        </p:spPr>
      </p:pic>
      <p:pic>
        <p:nvPicPr>
          <p:cNvPr id="5" name="Picture 4">
            <a:extLst>
              <a:ext uri="{FF2B5EF4-FFF2-40B4-BE49-F238E27FC236}">
                <a16:creationId xmlns:a16="http://schemas.microsoft.com/office/drawing/2014/main" id="{B28472A6-7FC3-D7F3-3770-56DD8EA55CD6}"/>
              </a:ext>
            </a:extLst>
          </p:cNvPr>
          <p:cNvPicPr>
            <a:picLocks noChangeAspect="1"/>
          </p:cNvPicPr>
          <p:nvPr/>
        </p:nvPicPr>
        <p:blipFill>
          <a:blip r:embed="rId3"/>
          <a:stretch>
            <a:fillRect/>
          </a:stretch>
        </p:blipFill>
        <p:spPr>
          <a:xfrm>
            <a:off x="927158" y="1917289"/>
            <a:ext cx="3376200" cy="690386"/>
          </a:xfrm>
          <a:prstGeom prst="rect">
            <a:avLst/>
          </a:prstGeom>
        </p:spPr>
      </p:pic>
      <p:pic>
        <p:nvPicPr>
          <p:cNvPr id="6" name="Picture 5" descr="A cross-section of a cross-section of a cross&#10;&#10;Description automatically generated">
            <a:extLst>
              <a:ext uri="{FF2B5EF4-FFF2-40B4-BE49-F238E27FC236}">
                <a16:creationId xmlns:a16="http://schemas.microsoft.com/office/drawing/2014/main" id="{E2D70A64-8F51-F721-A826-FA18E6E99E59}"/>
              </a:ext>
            </a:extLst>
          </p:cNvPr>
          <p:cNvPicPr>
            <a:picLocks noChangeAspect="1"/>
          </p:cNvPicPr>
          <p:nvPr/>
        </p:nvPicPr>
        <p:blipFill>
          <a:blip r:embed="rId4"/>
          <a:stretch>
            <a:fillRect/>
          </a:stretch>
        </p:blipFill>
        <p:spPr>
          <a:xfrm>
            <a:off x="6563489" y="3490560"/>
            <a:ext cx="2357613" cy="2802584"/>
          </a:xfrm>
          <a:prstGeom prst="rect">
            <a:avLst/>
          </a:prstGeom>
        </p:spPr>
      </p:pic>
    </p:spTree>
    <p:extLst>
      <p:ext uri="{BB962C8B-B14F-4D97-AF65-F5344CB8AC3E}">
        <p14:creationId xmlns:p14="http://schemas.microsoft.com/office/powerpoint/2010/main" val="5646413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C10A2-3086-DCB3-E2B7-6E79C8F9ACAC}"/>
              </a:ext>
            </a:extLst>
          </p:cNvPr>
          <p:cNvSpPr>
            <a:spLocks noGrp="1"/>
          </p:cNvSpPr>
          <p:nvPr>
            <p:ph type="title"/>
          </p:nvPr>
        </p:nvSpPr>
        <p:spPr/>
        <p:txBody>
          <a:bodyPr/>
          <a:lstStyle/>
          <a:p>
            <a:r>
              <a:rPr lang="en-US" err="1">
                <a:ea typeface="Calibri Light"/>
                <a:cs typeface="Calibri Light"/>
              </a:rPr>
              <a:t>Praktiskais</a:t>
            </a:r>
            <a:r>
              <a:rPr lang="en-US">
                <a:ea typeface="Calibri Light"/>
                <a:cs typeface="Calibri Light"/>
              </a:rPr>
              <a:t> </a:t>
            </a:r>
            <a:r>
              <a:rPr lang="en-US" err="1">
                <a:ea typeface="Calibri Light"/>
                <a:cs typeface="Calibri Light"/>
              </a:rPr>
              <a:t>uzdevums</a:t>
            </a:r>
            <a:r>
              <a:rPr lang="en-US">
                <a:ea typeface="Calibri Light"/>
                <a:cs typeface="Calibri Light"/>
              </a:rPr>
              <a:t> - 8ball</a:t>
            </a:r>
            <a:endParaRPr lang="en-US"/>
          </a:p>
        </p:txBody>
      </p:sp>
      <p:sp>
        <p:nvSpPr>
          <p:cNvPr id="3" name="Content Placeholder 2">
            <a:extLst>
              <a:ext uri="{FF2B5EF4-FFF2-40B4-BE49-F238E27FC236}">
                <a16:creationId xmlns:a16="http://schemas.microsoft.com/office/drawing/2014/main" id="{B67C5B3D-31CD-A243-B6F6-62017909B858}"/>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hlinkClick r:id="rId2"/>
              </a:rPr>
              <a:t>11_kl_stap_2.docx</a:t>
            </a:r>
            <a:endParaRPr lang="en-US">
              <a:ea typeface="+mn-lt"/>
              <a:cs typeface="+mn-lt"/>
            </a:endParaRPr>
          </a:p>
        </p:txBody>
      </p:sp>
    </p:spTree>
    <p:extLst>
      <p:ext uri="{BB962C8B-B14F-4D97-AF65-F5344CB8AC3E}">
        <p14:creationId xmlns:p14="http://schemas.microsoft.com/office/powerpoint/2010/main" val="39067518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066C-AF5E-7B40-9E09-ED1FC0A754A8}"/>
              </a:ext>
            </a:extLst>
          </p:cNvPr>
          <p:cNvSpPr>
            <a:spLocks noGrp="1"/>
          </p:cNvSpPr>
          <p:nvPr>
            <p:ph type="title"/>
          </p:nvPr>
        </p:nvSpPr>
        <p:spPr/>
        <p:txBody>
          <a:bodyPr/>
          <a:lstStyle/>
          <a:p>
            <a:r>
              <a:rPr lang="en-US" err="1">
                <a:cs typeface="Calibri Light"/>
              </a:rPr>
              <a:t>Praktiskais</a:t>
            </a:r>
            <a:r>
              <a:rPr lang="en-US">
                <a:cs typeface="Calibri Light"/>
              </a:rPr>
              <a:t> </a:t>
            </a:r>
            <a:r>
              <a:rPr lang="en-US" err="1">
                <a:cs typeface="Calibri Light"/>
              </a:rPr>
              <a:t>uzdevums</a:t>
            </a:r>
            <a:r>
              <a:rPr lang="en-US">
                <a:cs typeface="Calibri Light"/>
              </a:rPr>
              <a:t> – Harijs </a:t>
            </a:r>
            <a:r>
              <a:rPr lang="en-US" err="1">
                <a:cs typeface="Calibri Light"/>
              </a:rPr>
              <a:t>Poters</a:t>
            </a:r>
            <a:endParaRPr lang="en-US" err="1"/>
          </a:p>
        </p:txBody>
      </p:sp>
      <p:sp>
        <p:nvSpPr>
          <p:cNvPr id="3" name="Content Placeholder 2">
            <a:extLst>
              <a:ext uri="{FF2B5EF4-FFF2-40B4-BE49-F238E27FC236}">
                <a16:creationId xmlns:a16="http://schemas.microsoft.com/office/drawing/2014/main" id="{DB844FBB-91B4-7166-A6F9-0DA3DA9B89D5}"/>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hlinkClick r:id="rId2"/>
              </a:rPr>
              <a:t>https://github.com/edvardsbukovskis/Programmesana_I/blob/main/Uzdevumi/harrypotter.txt</a:t>
            </a:r>
            <a:endParaRPr lang="en-US"/>
          </a:p>
        </p:txBody>
      </p:sp>
    </p:spTree>
    <p:extLst>
      <p:ext uri="{BB962C8B-B14F-4D97-AF65-F5344CB8AC3E}">
        <p14:creationId xmlns:p14="http://schemas.microsoft.com/office/powerpoint/2010/main" val="26185386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87145-589D-5D7C-189A-976978F07D49}"/>
              </a:ext>
            </a:extLst>
          </p:cNvPr>
          <p:cNvSpPr>
            <a:spLocks noGrp="1"/>
          </p:cNvSpPr>
          <p:nvPr>
            <p:ph type="title"/>
          </p:nvPr>
        </p:nvSpPr>
        <p:spPr/>
        <p:txBody>
          <a:bodyPr/>
          <a:lstStyle/>
          <a:p>
            <a:pPr algn="ctr"/>
            <a:r>
              <a:rPr lang="en-US" err="1">
                <a:ea typeface="Calibri Light"/>
                <a:cs typeface="Calibri Light"/>
              </a:rPr>
              <a:t>Cikli</a:t>
            </a:r>
            <a:r>
              <a:rPr lang="en-US">
                <a:ea typeface="Calibri Light"/>
                <a:cs typeface="Calibri Light"/>
              </a:rPr>
              <a:t> C++</a:t>
            </a:r>
          </a:p>
        </p:txBody>
      </p:sp>
      <p:pic>
        <p:nvPicPr>
          <p:cNvPr id="7" name="Content Placeholder 6" descr="A cartoon of a city with a statue and cars&#10;&#10;Description automatically generated">
            <a:extLst>
              <a:ext uri="{FF2B5EF4-FFF2-40B4-BE49-F238E27FC236}">
                <a16:creationId xmlns:a16="http://schemas.microsoft.com/office/drawing/2014/main" id="{E5076ABF-69D2-36DD-42CD-1DF1995DDBC4}"/>
              </a:ext>
            </a:extLst>
          </p:cNvPr>
          <p:cNvPicPr>
            <a:picLocks noGrp="1" noChangeAspect="1"/>
          </p:cNvPicPr>
          <p:nvPr>
            <p:ph idx="1"/>
          </p:nvPr>
        </p:nvPicPr>
        <p:blipFill>
          <a:blip r:embed="rId2"/>
          <a:stretch>
            <a:fillRect/>
          </a:stretch>
        </p:blipFill>
        <p:spPr>
          <a:xfrm>
            <a:off x="2406793" y="1336440"/>
            <a:ext cx="7378414" cy="5263856"/>
          </a:xfrm>
        </p:spPr>
      </p:pic>
    </p:spTree>
    <p:extLst>
      <p:ext uri="{BB962C8B-B14F-4D97-AF65-F5344CB8AC3E}">
        <p14:creationId xmlns:p14="http://schemas.microsoft.com/office/powerpoint/2010/main" val="11358222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5F94F-A3BC-8D94-CC65-7DB180A94A06}"/>
              </a:ext>
            </a:extLst>
          </p:cNvPr>
          <p:cNvSpPr>
            <a:spLocks noGrp="1"/>
          </p:cNvSpPr>
          <p:nvPr>
            <p:ph type="title"/>
          </p:nvPr>
        </p:nvSpPr>
        <p:spPr/>
        <p:txBody>
          <a:bodyPr/>
          <a:lstStyle/>
          <a:p>
            <a:pPr algn="ctr"/>
            <a:r>
              <a:rPr lang="en-US" err="1">
                <a:ea typeface="Calibri Light"/>
                <a:cs typeface="Calibri Light"/>
              </a:rPr>
              <a:t>Cikla</a:t>
            </a:r>
            <a:r>
              <a:rPr lang="en-US">
                <a:ea typeface="Calibri Light"/>
                <a:cs typeface="Calibri Light"/>
              </a:rPr>
              <a:t> "While" demo</a:t>
            </a:r>
          </a:p>
        </p:txBody>
      </p:sp>
      <p:pic>
        <p:nvPicPr>
          <p:cNvPr id="4" name="Content Placeholder 3" descr="A screenshot of a computer code&#10;&#10;Description automatically generated">
            <a:extLst>
              <a:ext uri="{FF2B5EF4-FFF2-40B4-BE49-F238E27FC236}">
                <a16:creationId xmlns:a16="http://schemas.microsoft.com/office/drawing/2014/main" id="{85F06E49-799A-59A8-A466-F5AE25B9B656}"/>
              </a:ext>
            </a:extLst>
          </p:cNvPr>
          <p:cNvPicPr>
            <a:picLocks noGrp="1" noChangeAspect="1"/>
          </p:cNvPicPr>
          <p:nvPr>
            <p:ph idx="1"/>
          </p:nvPr>
        </p:nvPicPr>
        <p:blipFill>
          <a:blip r:embed="rId2"/>
          <a:stretch>
            <a:fillRect/>
          </a:stretch>
        </p:blipFill>
        <p:spPr>
          <a:xfrm>
            <a:off x="3214648" y="1486959"/>
            <a:ext cx="5762702" cy="5085115"/>
          </a:xfrm>
        </p:spPr>
      </p:pic>
    </p:spTree>
    <p:extLst>
      <p:ext uri="{BB962C8B-B14F-4D97-AF65-F5344CB8AC3E}">
        <p14:creationId xmlns:p14="http://schemas.microsoft.com/office/powerpoint/2010/main" val="24546501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program&#10;&#10;Description automatically generated">
            <a:extLst>
              <a:ext uri="{FF2B5EF4-FFF2-40B4-BE49-F238E27FC236}">
                <a16:creationId xmlns:a16="http://schemas.microsoft.com/office/drawing/2014/main" id="{EBCF4464-A6A9-7370-521A-FB302701BA81}"/>
              </a:ext>
            </a:extLst>
          </p:cNvPr>
          <p:cNvPicPr>
            <a:picLocks noGrp="1" noChangeAspect="1"/>
          </p:cNvPicPr>
          <p:nvPr>
            <p:ph idx="1"/>
          </p:nvPr>
        </p:nvPicPr>
        <p:blipFill>
          <a:blip r:embed="rId2"/>
          <a:stretch>
            <a:fillRect/>
          </a:stretch>
        </p:blipFill>
        <p:spPr>
          <a:xfrm>
            <a:off x="1528351" y="940300"/>
            <a:ext cx="9125890" cy="4851987"/>
          </a:xfrm>
        </p:spPr>
      </p:pic>
    </p:spTree>
    <p:extLst>
      <p:ext uri="{BB962C8B-B14F-4D97-AF65-F5344CB8AC3E}">
        <p14:creationId xmlns:p14="http://schemas.microsoft.com/office/powerpoint/2010/main" val="36962583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FDFA1-4CFA-ABA8-4E2E-614B501334BB}"/>
              </a:ext>
            </a:extLst>
          </p:cNvPr>
          <p:cNvSpPr>
            <a:spLocks noGrp="1"/>
          </p:cNvSpPr>
          <p:nvPr>
            <p:ph type="title"/>
          </p:nvPr>
        </p:nvSpPr>
        <p:spPr/>
        <p:txBody>
          <a:bodyPr/>
          <a:lstStyle/>
          <a:p>
            <a:r>
              <a:rPr lang="en-US" err="1">
                <a:ea typeface="Calibri Light"/>
                <a:cs typeface="Calibri Light"/>
              </a:rPr>
              <a:t>Praktiskais</a:t>
            </a:r>
            <a:r>
              <a:rPr lang="en-US">
                <a:ea typeface="Calibri Light"/>
                <a:cs typeface="Calibri Light"/>
              </a:rPr>
              <a:t> </a:t>
            </a:r>
            <a:r>
              <a:rPr lang="en-US" err="1">
                <a:ea typeface="Calibri Light"/>
                <a:cs typeface="Calibri Light"/>
              </a:rPr>
              <a:t>uzdevums</a:t>
            </a:r>
            <a:endParaRPr lang="en-US" err="1"/>
          </a:p>
        </p:txBody>
      </p:sp>
      <p:pic>
        <p:nvPicPr>
          <p:cNvPr id="4" name="Content Placeholder 3" descr="A screenshot of a computer&#10;&#10;Description automatically generated">
            <a:extLst>
              <a:ext uri="{FF2B5EF4-FFF2-40B4-BE49-F238E27FC236}">
                <a16:creationId xmlns:a16="http://schemas.microsoft.com/office/drawing/2014/main" id="{C2C6A525-2A57-4A35-9C7C-F04A7FA7E332}"/>
              </a:ext>
            </a:extLst>
          </p:cNvPr>
          <p:cNvPicPr>
            <a:picLocks noGrp="1" noChangeAspect="1"/>
          </p:cNvPicPr>
          <p:nvPr>
            <p:ph idx="1"/>
          </p:nvPr>
        </p:nvPicPr>
        <p:blipFill>
          <a:blip r:embed="rId2"/>
          <a:stretch>
            <a:fillRect/>
          </a:stretch>
        </p:blipFill>
        <p:spPr>
          <a:xfrm>
            <a:off x="452496" y="2028500"/>
            <a:ext cx="11663303" cy="3541070"/>
          </a:xfrm>
        </p:spPr>
      </p:pic>
    </p:spTree>
    <p:extLst>
      <p:ext uri="{BB962C8B-B14F-4D97-AF65-F5344CB8AC3E}">
        <p14:creationId xmlns:p14="http://schemas.microsoft.com/office/powerpoint/2010/main" val="9412035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EB910-9A42-F9EB-90FE-B3FBA595F8E8}"/>
              </a:ext>
            </a:extLst>
          </p:cNvPr>
          <p:cNvSpPr>
            <a:spLocks noGrp="1"/>
          </p:cNvSpPr>
          <p:nvPr>
            <p:ph type="title"/>
          </p:nvPr>
        </p:nvSpPr>
        <p:spPr/>
        <p:txBody>
          <a:bodyPr/>
          <a:lstStyle/>
          <a:p>
            <a:r>
              <a:rPr lang="en-US" err="1">
                <a:ea typeface="Calibri Light"/>
                <a:cs typeface="Calibri Light"/>
              </a:rPr>
              <a:t>Sagatave</a:t>
            </a:r>
            <a:r>
              <a:rPr lang="en-US">
                <a:ea typeface="Calibri Light"/>
                <a:cs typeface="Calibri Light"/>
              </a:rPr>
              <a:t> </a:t>
            </a:r>
            <a:r>
              <a:rPr lang="en-US" err="1">
                <a:ea typeface="Calibri Light"/>
                <a:cs typeface="Calibri Light"/>
              </a:rPr>
              <a:t>praktiskajam</a:t>
            </a:r>
            <a:r>
              <a:rPr lang="en-US">
                <a:ea typeface="Calibri Light"/>
                <a:cs typeface="Calibri Light"/>
              </a:rPr>
              <a:t> </a:t>
            </a:r>
            <a:r>
              <a:rPr lang="en-US" err="1">
                <a:ea typeface="Calibri Light"/>
                <a:cs typeface="Calibri Light"/>
              </a:rPr>
              <a:t>uzdevumam</a:t>
            </a:r>
            <a:endParaRPr lang="en-US" err="1"/>
          </a:p>
        </p:txBody>
      </p:sp>
      <p:sp>
        <p:nvSpPr>
          <p:cNvPr id="3" name="Content Placeholder 2">
            <a:extLst>
              <a:ext uri="{FF2B5EF4-FFF2-40B4-BE49-F238E27FC236}">
                <a16:creationId xmlns:a16="http://schemas.microsoft.com/office/drawing/2014/main" id="{F8D75B29-B756-53E4-B3B8-A7477A94BD31}"/>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hlinkClick r:id="rId2"/>
              </a:rPr>
              <a:t>https://github.com/edvardsbukovskis/Programmesana_I/blob/main/Uzdevumi/loops1.txt</a:t>
            </a:r>
            <a:endParaRPr lang="en-US"/>
          </a:p>
        </p:txBody>
      </p:sp>
    </p:spTree>
    <p:extLst>
      <p:ext uri="{BB962C8B-B14F-4D97-AF65-F5344CB8AC3E}">
        <p14:creationId xmlns:p14="http://schemas.microsoft.com/office/powerpoint/2010/main" val="29009183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2B416-0F7E-3BBF-5806-16F5EA21E1DF}"/>
              </a:ext>
            </a:extLst>
          </p:cNvPr>
          <p:cNvSpPr>
            <a:spLocks noGrp="1"/>
          </p:cNvSpPr>
          <p:nvPr>
            <p:ph type="title"/>
          </p:nvPr>
        </p:nvSpPr>
        <p:spPr/>
        <p:txBody>
          <a:bodyPr/>
          <a:lstStyle/>
          <a:p>
            <a:r>
              <a:rPr lang="en-US" err="1">
                <a:ea typeface="Calibri Light"/>
                <a:cs typeface="Calibri Light"/>
              </a:rPr>
              <a:t>Praktiskais</a:t>
            </a:r>
            <a:r>
              <a:rPr lang="en-US">
                <a:ea typeface="Calibri Light"/>
                <a:cs typeface="Calibri Light"/>
              </a:rPr>
              <a:t> </a:t>
            </a:r>
            <a:r>
              <a:rPr lang="en-US" err="1">
                <a:ea typeface="Calibri Light"/>
                <a:cs typeface="Calibri Light"/>
              </a:rPr>
              <a:t>uzdevums</a:t>
            </a:r>
            <a:r>
              <a:rPr lang="en-US">
                <a:ea typeface="Calibri Light"/>
                <a:cs typeface="Calibri Light"/>
              </a:rPr>
              <a:t> – EDSAC </a:t>
            </a:r>
            <a:r>
              <a:rPr lang="en-US" err="1">
                <a:ea typeface="Calibri Light"/>
                <a:cs typeface="Calibri Light"/>
              </a:rPr>
              <a:t>pirmā</a:t>
            </a:r>
            <a:r>
              <a:rPr lang="en-US">
                <a:ea typeface="Calibri Light"/>
                <a:cs typeface="Calibri Light"/>
              </a:rPr>
              <a:t> </a:t>
            </a:r>
            <a:r>
              <a:rPr lang="en-US" err="1">
                <a:ea typeface="Calibri Light"/>
                <a:cs typeface="Calibri Light"/>
              </a:rPr>
              <a:t>programma</a:t>
            </a:r>
            <a:endParaRPr lang="en-US" err="1"/>
          </a:p>
        </p:txBody>
      </p:sp>
      <p:pic>
        <p:nvPicPr>
          <p:cNvPr id="4" name="Content Placeholder 3" descr="A screenshot of a computer program&#10;&#10;Description automatically generated">
            <a:extLst>
              <a:ext uri="{FF2B5EF4-FFF2-40B4-BE49-F238E27FC236}">
                <a16:creationId xmlns:a16="http://schemas.microsoft.com/office/drawing/2014/main" id="{624A0425-EF71-1DBC-4EF2-C5AE77A1413F}"/>
              </a:ext>
            </a:extLst>
          </p:cNvPr>
          <p:cNvPicPr>
            <a:picLocks noGrp="1" noChangeAspect="1"/>
          </p:cNvPicPr>
          <p:nvPr>
            <p:ph idx="1"/>
          </p:nvPr>
        </p:nvPicPr>
        <p:blipFill>
          <a:blip r:embed="rId2"/>
          <a:stretch>
            <a:fillRect/>
          </a:stretch>
        </p:blipFill>
        <p:spPr>
          <a:xfrm>
            <a:off x="3838626" y="1138885"/>
            <a:ext cx="6142229" cy="5508448"/>
          </a:xfrm>
        </p:spPr>
      </p:pic>
    </p:spTree>
    <p:extLst>
      <p:ext uri="{BB962C8B-B14F-4D97-AF65-F5344CB8AC3E}">
        <p14:creationId xmlns:p14="http://schemas.microsoft.com/office/powerpoint/2010/main" val="4150803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A7A20-6B5E-5486-ADE6-1DF62EF17D11}"/>
              </a:ext>
            </a:extLst>
          </p:cNvPr>
          <p:cNvSpPr>
            <a:spLocks noGrp="1"/>
          </p:cNvSpPr>
          <p:nvPr>
            <p:ph type="title"/>
          </p:nvPr>
        </p:nvSpPr>
        <p:spPr/>
        <p:txBody>
          <a:bodyPr/>
          <a:lstStyle/>
          <a:p>
            <a:pPr algn="ctr"/>
            <a:r>
              <a:rPr lang="en-US">
                <a:ea typeface="Calibri Light"/>
                <a:cs typeface="Calibri Light"/>
              </a:rPr>
              <a:t>"FOR" </a:t>
            </a:r>
            <a:r>
              <a:rPr lang="en-US" err="1">
                <a:ea typeface="Calibri Light"/>
                <a:cs typeface="Calibri Light"/>
              </a:rPr>
              <a:t>cikli</a:t>
            </a:r>
          </a:p>
        </p:txBody>
      </p:sp>
      <p:pic>
        <p:nvPicPr>
          <p:cNvPr id="4" name="Content Placeholder 3" descr="A screenshot of a computer program&#10;&#10;Description automatically generated">
            <a:extLst>
              <a:ext uri="{FF2B5EF4-FFF2-40B4-BE49-F238E27FC236}">
                <a16:creationId xmlns:a16="http://schemas.microsoft.com/office/drawing/2014/main" id="{B1C9CB51-DA2A-45F5-DC5C-7DD69D6C8651}"/>
              </a:ext>
            </a:extLst>
          </p:cNvPr>
          <p:cNvPicPr>
            <a:picLocks noGrp="1" noChangeAspect="1"/>
          </p:cNvPicPr>
          <p:nvPr>
            <p:ph idx="1"/>
          </p:nvPr>
        </p:nvPicPr>
        <p:blipFill>
          <a:blip r:embed="rId2"/>
          <a:stretch>
            <a:fillRect/>
          </a:stretch>
        </p:blipFill>
        <p:spPr>
          <a:xfrm>
            <a:off x="2044817" y="1643856"/>
            <a:ext cx="8102364" cy="4658430"/>
          </a:xfrm>
        </p:spPr>
      </p:pic>
    </p:spTree>
    <p:extLst>
      <p:ext uri="{BB962C8B-B14F-4D97-AF65-F5344CB8AC3E}">
        <p14:creationId xmlns:p14="http://schemas.microsoft.com/office/powerpoint/2010/main" val="8693148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program&#10;&#10;Description automatically generated">
            <a:extLst>
              <a:ext uri="{FF2B5EF4-FFF2-40B4-BE49-F238E27FC236}">
                <a16:creationId xmlns:a16="http://schemas.microsoft.com/office/drawing/2014/main" id="{2FDBD24B-F8B2-77C9-F873-3F40B5695BEF}"/>
              </a:ext>
            </a:extLst>
          </p:cNvPr>
          <p:cNvPicPr>
            <a:picLocks noGrp="1" noChangeAspect="1"/>
          </p:cNvPicPr>
          <p:nvPr>
            <p:ph idx="1"/>
          </p:nvPr>
        </p:nvPicPr>
        <p:blipFill>
          <a:blip r:embed="rId2"/>
          <a:stretch>
            <a:fillRect/>
          </a:stretch>
        </p:blipFill>
        <p:spPr>
          <a:xfrm>
            <a:off x="2241667" y="919898"/>
            <a:ext cx="7708664" cy="5297311"/>
          </a:xfrm>
        </p:spPr>
      </p:pic>
    </p:spTree>
    <p:extLst>
      <p:ext uri="{BB962C8B-B14F-4D97-AF65-F5344CB8AC3E}">
        <p14:creationId xmlns:p14="http://schemas.microsoft.com/office/powerpoint/2010/main" val="1806046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EED8A5-94C3-5377-D4F7-4383B957F589}"/>
              </a:ext>
            </a:extLst>
          </p:cNvPr>
          <p:cNvSpPr>
            <a:spLocks noGrp="1"/>
          </p:cNvSpPr>
          <p:nvPr>
            <p:ph idx="1"/>
          </p:nvPr>
        </p:nvSpPr>
        <p:spPr/>
        <p:txBody>
          <a:bodyPr vert="horz" lIns="91440" tIns="45720" rIns="91440" bIns="45720" rtlCol="0" anchor="t">
            <a:normAutofit/>
          </a:bodyPr>
          <a:lstStyle/>
          <a:p>
            <a:r>
              <a:rPr lang="en-US" err="1">
                <a:cs typeface="Calibri"/>
              </a:rPr>
              <a:t>Iekļauj</a:t>
            </a:r>
            <a:r>
              <a:rPr lang="en-US">
                <a:cs typeface="Calibri"/>
              </a:rPr>
              <a:t> </a:t>
            </a:r>
            <a:r>
              <a:rPr lang="en-US" err="1">
                <a:cs typeface="Calibri"/>
              </a:rPr>
              <a:t>bibliotēku</a:t>
            </a:r>
            <a:r>
              <a:rPr lang="en-US">
                <a:cs typeface="Calibri"/>
              </a:rPr>
              <a:t> &lt;</a:t>
            </a:r>
            <a:r>
              <a:rPr lang="en-US" err="1">
                <a:cs typeface="Calibri"/>
              </a:rPr>
              <a:t>cmath</a:t>
            </a:r>
            <a:r>
              <a:rPr lang="en-US">
                <a:cs typeface="Calibri"/>
              </a:rPr>
              <a:t>&gt; </a:t>
            </a:r>
            <a:r>
              <a:rPr lang="en-US" err="1">
                <a:cs typeface="Calibri"/>
              </a:rPr>
              <a:t>priekš</a:t>
            </a:r>
            <a:r>
              <a:rPr lang="en-US">
                <a:cs typeface="Calibri"/>
              </a:rPr>
              <a:t> sqrt() </a:t>
            </a:r>
            <a:r>
              <a:rPr lang="en-US" err="1">
                <a:cs typeface="Calibri"/>
              </a:rPr>
              <a:t>funkcijas</a:t>
            </a:r>
            <a:r>
              <a:rPr lang="en-US">
                <a:cs typeface="Calibri"/>
              </a:rPr>
              <a:t>.</a:t>
            </a:r>
          </a:p>
          <a:p>
            <a:r>
              <a:rPr lang="en-US" err="1">
                <a:cs typeface="Calibri"/>
              </a:rPr>
              <a:t>Deklarē</a:t>
            </a:r>
            <a:r>
              <a:rPr lang="en-US">
                <a:cs typeface="Calibri"/>
              </a:rPr>
              <a:t> 3 </a:t>
            </a:r>
            <a:r>
              <a:rPr lang="en-US" err="1">
                <a:cs typeface="Calibri"/>
              </a:rPr>
              <a:t>nepieciešamos</a:t>
            </a:r>
            <a:r>
              <a:rPr lang="en-US">
                <a:cs typeface="Calibri"/>
              </a:rPr>
              <a:t> </a:t>
            </a:r>
            <a:r>
              <a:rPr lang="en-US" err="1">
                <a:cs typeface="Calibri"/>
              </a:rPr>
              <a:t>mainīgos</a:t>
            </a:r>
            <a:r>
              <a:rPr lang="en-US">
                <a:cs typeface="Calibri"/>
              </a:rPr>
              <a:t> </a:t>
            </a:r>
            <a:r>
              <a:rPr lang="en-US" err="1">
                <a:cs typeface="Calibri"/>
              </a:rPr>
              <a:t>uzdevuma</a:t>
            </a:r>
            <a:r>
              <a:rPr lang="en-US">
                <a:cs typeface="Calibri"/>
              </a:rPr>
              <a:t> </a:t>
            </a:r>
            <a:r>
              <a:rPr lang="en-US" err="1">
                <a:cs typeface="Calibri"/>
              </a:rPr>
              <a:t>risināšanai</a:t>
            </a:r>
            <a:r>
              <a:rPr lang="en-US">
                <a:cs typeface="Calibri"/>
              </a:rPr>
              <a:t>.</a:t>
            </a:r>
            <a:endParaRPr lang="en-US"/>
          </a:p>
          <a:p>
            <a:r>
              <a:rPr lang="en-US">
                <a:cs typeface="Calibri"/>
              </a:rPr>
              <a:t>Tiek </a:t>
            </a:r>
            <a:r>
              <a:rPr lang="en-US" err="1">
                <a:cs typeface="Calibri"/>
              </a:rPr>
              <a:t>realizēta</a:t>
            </a:r>
            <a:r>
              <a:rPr lang="en-US">
                <a:cs typeface="Calibri"/>
              </a:rPr>
              <a:t> 3 </a:t>
            </a:r>
            <a:r>
              <a:rPr lang="en-US" err="1">
                <a:cs typeface="Calibri"/>
              </a:rPr>
              <a:t>nezināmo</a:t>
            </a:r>
            <a:r>
              <a:rPr lang="en-US">
                <a:cs typeface="Calibri"/>
              </a:rPr>
              <a:t> </a:t>
            </a:r>
            <a:r>
              <a:rPr lang="en-US" err="1">
                <a:cs typeface="Calibri"/>
              </a:rPr>
              <a:t>mainīgo</a:t>
            </a:r>
            <a:r>
              <a:rPr lang="en-US">
                <a:cs typeface="Calibri"/>
              </a:rPr>
              <a:t> </a:t>
            </a:r>
            <a:r>
              <a:rPr lang="en-US" err="1">
                <a:cs typeface="Calibri"/>
              </a:rPr>
              <a:t>ievade</a:t>
            </a:r>
            <a:r>
              <a:rPr lang="en-US">
                <a:cs typeface="Calibri"/>
              </a:rPr>
              <a:t> </a:t>
            </a:r>
            <a:r>
              <a:rPr lang="en-US" err="1">
                <a:cs typeface="Calibri"/>
              </a:rPr>
              <a:t>caur</a:t>
            </a:r>
            <a:r>
              <a:rPr lang="en-US">
                <a:cs typeface="Calibri"/>
              </a:rPr>
              <a:t> </a:t>
            </a:r>
            <a:r>
              <a:rPr lang="en-US" err="1">
                <a:cs typeface="Calibri"/>
              </a:rPr>
              <a:t>lietotājam</a:t>
            </a:r>
            <a:r>
              <a:rPr lang="en-US">
                <a:cs typeface="Calibri"/>
              </a:rPr>
              <a:t> </a:t>
            </a:r>
            <a:r>
              <a:rPr lang="en-US" err="1">
                <a:cs typeface="Calibri"/>
              </a:rPr>
              <a:t>draudzīgu</a:t>
            </a:r>
            <a:r>
              <a:rPr lang="en-US">
                <a:cs typeface="Calibri"/>
              </a:rPr>
              <a:t> </a:t>
            </a:r>
            <a:r>
              <a:rPr lang="en-US" err="1">
                <a:cs typeface="Calibri"/>
              </a:rPr>
              <a:t>interfeisu</a:t>
            </a:r>
            <a:r>
              <a:rPr lang="en-US">
                <a:cs typeface="Calibri"/>
              </a:rPr>
              <a:t> </a:t>
            </a:r>
            <a:r>
              <a:rPr lang="en-US" err="1">
                <a:cs typeface="Calibri"/>
              </a:rPr>
              <a:t>terminālī</a:t>
            </a:r>
            <a:r>
              <a:rPr lang="en-US">
                <a:cs typeface="Calibri"/>
              </a:rPr>
              <a:t>.</a:t>
            </a:r>
          </a:p>
          <a:p>
            <a:r>
              <a:rPr lang="en-US">
                <a:cs typeface="Calibri"/>
              </a:rPr>
              <a:t>Tiek </a:t>
            </a:r>
            <a:r>
              <a:rPr lang="en-US" err="1">
                <a:cs typeface="Calibri"/>
              </a:rPr>
              <a:t>importēta</a:t>
            </a:r>
            <a:r>
              <a:rPr lang="en-US">
                <a:cs typeface="Calibri"/>
              </a:rPr>
              <a:t> </a:t>
            </a:r>
            <a:r>
              <a:rPr lang="en-US" err="1">
                <a:cs typeface="Calibri"/>
              </a:rPr>
              <a:t>nepieciešamā</a:t>
            </a:r>
            <a:r>
              <a:rPr lang="en-US">
                <a:cs typeface="Calibri"/>
              </a:rPr>
              <a:t> </a:t>
            </a:r>
            <a:r>
              <a:rPr lang="en-US" err="1">
                <a:cs typeface="Calibri"/>
              </a:rPr>
              <a:t>bibliotēka</a:t>
            </a:r>
            <a:r>
              <a:rPr lang="en-US">
                <a:cs typeface="Calibri"/>
              </a:rPr>
              <a:t>, </a:t>
            </a:r>
            <a:r>
              <a:rPr lang="en-US" err="1">
                <a:cs typeface="Calibri"/>
              </a:rPr>
              <a:t>lai</a:t>
            </a:r>
            <a:r>
              <a:rPr lang="en-US">
                <a:cs typeface="Calibri"/>
              </a:rPr>
              <a:t> </a:t>
            </a:r>
            <a:r>
              <a:rPr lang="en-US" err="1">
                <a:cs typeface="Calibri"/>
              </a:rPr>
              <a:t>aprēķinātu</a:t>
            </a:r>
            <a:r>
              <a:rPr lang="en-US">
                <a:cs typeface="Calibri"/>
              </a:rPr>
              <a:t> </a:t>
            </a:r>
            <a:r>
              <a:rPr lang="en-US" err="1">
                <a:cs typeface="Calibri"/>
              </a:rPr>
              <a:t>kvadrātsakni</a:t>
            </a:r>
            <a:r>
              <a:rPr lang="en-US">
                <a:cs typeface="Calibri"/>
              </a:rPr>
              <a:t>.</a:t>
            </a:r>
          </a:p>
          <a:p>
            <a:r>
              <a:rPr lang="en-US">
                <a:cs typeface="Calibri"/>
              </a:rPr>
              <a:t>Tiek </a:t>
            </a:r>
            <a:r>
              <a:rPr lang="en-US" err="1">
                <a:cs typeface="Calibri"/>
              </a:rPr>
              <a:t>korekti</a:t>
            </a:r>
            <a:r>
              <a:rPr lang="en-US">
                <a:cs typeface="Calibri"/>
              </a:rPr>
              <a:t> </a:t>
            </a:r>
            <a:r>
              <a:rPr lang="en-US" err="1">
                <a:cs typeface="Calibri"/>
              </a:rPr>
              <a:t>pielietota</a:t>
            </a:r>
            <a:r>
              <a:rPr lang="en-US">
                <a:cs typeface="Calibri"/>
              </a:rPr>
              <a:t> </a:t>
            </a:r>
            <a:r>
              <a:rPr lang="en-US" err="1">
                <a:cs typeface="Calibri"/>
              </a:rPr>
              <a:t>sakņu</a:t>
            </a:r>
            <a:r>
              <a:rPr lang="en-US">
                <a:cs typeface="Calibri"/>
              </a:rPr>
              <a:t> </a:t>
            </a:r>
            <a:r>
              <a:rPr lang="en-US" err="1">
                <a:cs typeface="Calibri"/>
              </a:rPr>
              <a:t>aprēķināšanas</a:t>
            </a:r>
            <a:r>
              <a:rPr lang="en-US">
                <a:cs typeface="Calibri"/>
              </a:rPr>
              <a:t> formula </a:t>
            </a:r>
            <a:r>
              <a:rPr lang="en-US" err="1">
                <a:cs typeface="Calibri"/>
              </a:rPr>
              <a:t>abiem</a:t>
            </a:r>
            <a:r>
              <a:rPr lang="en-US">
                <a:cs typeface="Calibri"/>
              </a:rPr>
              <a:t> x-</a:t>
            </a:r>
            <a:r>
              <a:rPr lang="en-US" err="1">
                <a:cs typeface="Calibri"/>
              </a:rPr>
              <a:t>iem</a:t>
            </a:r>
            <a:r>
              <a:rPr lang="en-US">
                <a:cs typeface="Calibri"/>
              </a:rPr>
              <a:t>.</a:t>
            </a:r>
          </a:p>
          <a:p>
            <a:r>
              <a:rPr lang="en-US">
                <a:cs typeface="Calibri"/>
              </a:rPr>
              <a:t>Tiek </a:t>
            </a:r>
            <a:r>
              <a:rPr lang="en-US" err="1">
                <a:cs typeface="Calibri"/>
              </a:rPr>
              <a:t>realizēta</a:t>
            </a:r>
            <a:r>
              <a:rPr lang="en-US">
                <a:cs typeface="Calibri"/>
              </a:rPr>
              <a:t> </a:t>
            </a:r>
            <a:r>
              <a:rPr lang="en-US" err="1">
                <a:cs typeface="Calibri"/>
              </a:rPr>
              <a:t>lietotājam</a:t>
            </a:r>
            <a:r>
              <a:rPr lang="en-US">
                <a:cs typeface="Calibri"/>
              </a:rPr>
              <a:t> </a:t>
            </a:r>
            <a:r>
              <a:rPr lang="en-US" err="1">
                <a:cs typeface="Calibri"/>
              </a:rPr>
              <a:t>draudzīga</a:t>
            </a:r>
            <a:r>
              <a:rPr lang="en-US">
                <a:cs typeface="Calibri"/>
              </a:rPr>
              <a:t> </a:t>
            </a:r>
            <a:r>
              <a:rPr lang="en-US" err="1">
                <a:cs typeface="Calibri"/>
              </a:rPr>
              <a:t>iegūtās</a:t>
            </a:r>
            <a:r>
              <a:rPr lang="en-US">
                <a:cs typeface="Calibri"/>
              </a:rPr>
              <a:t> </a:t>
            </a:r>
            <a:r>
              <a:rPr lang="en-US" err="1">
                <a:cs typeface="Calibri"/>
              </a:rPr>
              <a:t>inforācijas</a:t>
            </a:r>
            <a:r>
              <a:rPr lang="en-US">
                <a:cs typeface="Calibri"/>
              </a:rPr>
              <a:t> </a:t>
            </a:r>
            <a:r>
              <a:rPr lang="en-US" err="1">
                <a:cs typeface="Calibri"/>
              </a:rPr>
              <a:t>drukāšana</a:t>
            </a:r>
            <a:r>
              <a:rPr lang="en-US">
                <a:cs typeface="Calibri"/>
              </a:rPr>
              <a:t> </a:t>
            </a:r>
            <a:r>
              <a:rPr lang="en-US" err="1">
                <a:cs typeface="Calibri"/>
              </a:rPr>
              <a:t>terminālī</a:t>
            </a:r>
            <a:r>
              <a:rPr lang="en-US">
                <a:cs typeface="Calibri"/>
              </a:rPr>
              <a:t>.</a:t>
            </a:r>
          </a:p>
          <a:p>
            <a:endParaRPr lang="en-US">
              <a:cs typeface="Calibri"/>
            </a:endParaRPr>
          </a:p>
        </p:txBody>
      </p:sp>
    </p:spTree>
    <p:extLst>
      <p:ext uri="{BB962C8B-B14F-4D97-AF65-F5344CB8AC3E}">
        <p14:creationId xmlns:p14="http://schemas.microsoft.com/office/powerpoint/2010/main" val="6408519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73071-9F31-2CF7-AEB7-9217996CAD45}"/>
              </a:ext>
            </a:extLst>
          </p:cNvPr>
          <p:cNvSpPr>
            <a:spLocks noGrp="1"/>
          </p:cNvSpPr>
          <p:nvPr>
            <p:ph type="title"/>
          </p:nvPr>
        </p:nvSpPr>
        <p:spPr/>
        <p:txBody>
          <a:bodyPr/>
          <a:lstStyle/>
          <a:p>
            <a:r>
              <a:rPr lang="en-US" err="1">
                <a:ea typeface="Calibri Light"/>
                <a:cs typeface="Calibri Light"/>
              </a:rPr>
              <a:t>Praktiskais</a:t>
            </a:r>
            <a:r>
              <a:rPr lang="en-US">
                <a:ea typeface="Calibri Light"/>
                <a:cs typeface="Calibri Light"/>
              </a:rPr>
              <a:t> </a:t>
            </a:r>
            <a:r>
              <a:rPr lang="en-US" err="1">
                <a:ea typeface="Calibri Light"/>
                <a:cs typeface="Calibri Light"/>
              </a:rPr>
              <a:t>uzdevums</a:t>
            </a:r>
            <a:r>
              <a:rPr lang="en-US">
                <a:ea typeface="Calibri Light"/>
                <a:cs typeface="Calibri Light"/>
              </a:rPr>
              <a:t> "99 bottles"</a:t>
            </a:r>
            <a:endParaRPr lang="en-US"/>
          </a:p>
        </p:txBody>
      </p:sp>
      <p:pic>
        <p:nvPicPr>
          <p:cNvPr id="4" name="Content Placeholder 3" descr="A screenshot of a computer program&#10;&#10;Description automatically generated">
            <a:extLst>
              <a:ext uri="{FF2B5EF4-FFF2-40B4-BE49-F238E27FC236}">
                <a16:creationId xmlns:a16="http://schemas.microsoft.com/office/drawing/2014/main" id="{66BDFE34-8BA7-0C91-6EDE-3E43CCE57E5F}"/>
              </a:ext>
            </a:extLst>
          </p:cNvPr>
          <p:cNvPicPr>
            <a:picLocks noGrp="1" noChangeAspect="1"/>
          </p:cNvPicPr>
          <p:nvPr>
            <p:ph idx="1"/>
          </p:nvPr>
        </p:nvPicPr>
        <p:blipFill>
          <a:blip r:embed="rId2"/>
          <a:stretch>
            <a:fillRect/>
          </a:stretch>
        </p:blipFill>
        <p:spPr>
          <a:xfrm>
            <a:off x="2599737" y="1691306"/>
            <a:ext cx="6992525" cy="4883385"/>
          </a:xfrm>
        </p:spPr>
      </p:pic>
    </p:spTree>
    <p:extLst>
      <p:ext uri="{BB962C8B-B14F-4D97-AF65-F5344CB8AC3E}">
        <p14:creationId xmlns:p14="http://schemas.microsoft.com/office/powerpoint/2010/main" val="16290886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white screen with black text&#10;&#10;Description automatically generated">
            <a:extLst>
              <a:ext uri="{FF2B5EF4-FFF2-40B4-BE49-F238E27FC236}">
                <a16:creationId xmlns:a16="http://schemas.microsoft.com/office/drawing/2014/main" id="{E05D57C0-8B58-A735-2ADA-B031A60F712E}"/>
              </a:ext>
            </a:extLst>
          </p:cNvPr>
          <p:cNvPicPr>
            <a:picLocks noGrp="1" noChangeAspect="1"/>
          </p:cNvPicPr>
          <p:nvPr>
            <p:ph idx="1"/>
          </p:nvPr>
        </p:nvPicPr>
        <p:blipFill>
          <a:blip r:embed="rId2"/>
          <a:stretch>
            <a:fillRect/>
          </a:stretch>
        </p:blipFill>
        <p:spPr>
          <a:xfrm>
            <a:off x="683607" y="2276273"/>
            <a:ext cx="11094390" cy="1841147"/>
          </a:xfrm>
        </p:spPr>
      </p:pic>
    </p:spTree>
    <p:extLst>
      <p:ext uri="{BB962C8B-B14F-4D97-AF65-F5344CB8AC3E}">
        <p14:creationId xmlns:p14="http://schemas.microsoft.com/office/powerpoint/2010/main" val="7546124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AEDE0-EB00-7A17-2082-0BB7F73C0EE0}"/>
              </a:ext>
            </a:extLst>
          </p:cNvPr>
          <p:cNvSpPr>
            <a:spLocks noGrp="1"/>
          </p:cNvSpPr>
          <p:nvPr>
            <p:ph type="title"/>
          </p:nvPr>
        </p:nvSpPr>
        <p:spPr/>
        <p:txBody>
          <a:bodyPr/>
          <a:lstStyle/>
          <a:p>
            <a:r>
              <a:rPr lang="en-US" err="1">
                <a:cs typeface="Calibri Light"/>
              </a:rPr>
              <a:t>Praktiskais</a:t>
            </a:r>
            <a:r>
              <a:rPr lang="en-US">
                <a:cs typeface="Calibri Light"/>
              </a:rPr>
              <a:t> </a:t>
            </a:r>
            <a:r>
              <a:rPr lang="en-US" err="1">
                <a:cs typeface="Calibri Light"/>
              </a:rPr>
              <a:t>uzdevums</a:t>
            </a:r>
            <a:endParaRPr lang="en-US" err="1"/>
          </a:p>
        </p:txBody>
      </p:sp>
      <p:sp>
        <p:nvSpPr>
          <p:cNvPr id="3" name="Content Placeholder 2">
            <a:extLst>
              <a:ext uri="{FF2B5EF4-FFF2-40B4-BE49-F238E27FC236}">
                <a16:creationId xmlns:a16="http://schemas.microsoft.com/office/drawing/2014/main" id="{745B560A-AC93-A29D-A3B1-44688841C104}"/>
              </a:ext>
            </a:extLst>
          </p:cNvPr>
          <p:cNvSpPr>
            <a:spLocks noGrp="1"/>
          </p:cNvSpPr>
          <p:nvPr>
            <p:ph idx="1"/>
          </p:nvPr>
        </p:nvSpPr>
        <p:spPr/>
        <p:txBody>
          <a:bodyPr vert="horz" lIns="91440" tIns="45720" rIns="91440" bIns="45720" rtlCol="0" anchor="t">
            <a:normAutofit/>
          </a:bodyPr>
          <a:lstStyle/>
          <a:p>
            <a:pPr marL="0" indent="0">
              <a:buNone/>
            </a:pPr>
            <a:r>
              <a:rPr lang="en-US" err="1">
                <a:cs typeface="Calibri"/>
              </a:rPr>
              <a:t>Uzrakstīt</a:t>
            </a:r>
            <a:r>
              <a:rPr lang="en-US">
                <a:cs typeface="Calibri"/>
              </a:rPr>
              <a:t> </a:t>
            </a:r>
            <a:r>
              <a:rPr lang="en-US" err="1">
                <a:cs typeface="Calibri"/>
              </a:rPr>
              <a:t>programmu</a:t>
            </a:r>
            <a:r>
              <a:rPr lang="en-US">
                <a:cs typeface="Calibri"/>
              </a:rPr>
              <a:t>, </a:t>
            </a:r>
            <a:r>
              <a:rPr lang="en-US" err="1">
                <a:cs typeface="Calibri"/>
              </a:rPr>
              <a:t>kurā</a:t>
            </a:r>
            <a:r>
              <a:rPr lang="en-US">
                <a:cs typeface="Calibri"/>
              </a:rPr>
              <a:t> </a:t>
            </a:r>
            <a:r>
              <a:rPr lang="en-US" err="1">
                <a:cs typeface="Calibri"/>
              </a:rPr>
              <a:t>lietotājs</a:t>
            </a:r>
            <a:r>
              <a:rPr lang="en-US">
                <a:cs typeface="Calibri"/>
              </a:rPr>
              <a:t> </a:t>
            </a:r>
            <a:r>
              <a:rPr lang="en-US" err="1">
                <a:cs typeface="Calibri"/>
              </a:rPr>
              <a:t>ievada</a:t>
            </a:r>
            <a:r>
              <a:rPr lang="en-US">
                <a:cs typeface="Calibri"/>
              </a:rPr>
              <a:t> </a:t>
            </a:r>
            <a:r>
              <a:rPr lang="en-US" err="1">
                <a:cs typeface="Calibri"/>
              </a:rPr>
              <a:t>kādu</a:t>
            </a:r>
            <a:r>
              <a:rPr lang="en-US">
                <a:cs typeface="Calibri"/>
              </a:rPr>
              <a:t> </a:t>
            </a:r>
            <a:r>
              <a:rPr lang="en-US" err="1">
                <a:cs typeface="Calibri"/>
              </a:rPr>
              <a:t>naturālus</a:t>
            </a:r>
            <a:r>
              <a:rPr lang="en-US">
                <a:cs typeface="Calibri"/>
              </a:rPr>
              <a:t> </a:t>
            </a:r>
            <a:r>
              <a:rPr lang="en-US" err="1">
                <a:cs typeface="Calibri"/>
              </a:rPr>
              <a:t>skaitli</a:t>
            </a:r>
            <a:r>
              <a:rPr lang="en-US">
                <a:cs typeface="Calibri"/>
              </a:rPr>
              <a:t> n. </a:t>
            </a:r>
            <a:r>
              <a:rPr lang="en-US" err="1">
                <a:cs typeface="Calibri"/>
              </a:rPr>
              <a:t>Programmai</a:t>
            </a:r>
            <a:r>
              <a:rPr lang="en-US">
                <a:cs typeface="Calibri"/>
              </a:rPr>
              <a:t> </a:t>
            </a:r>
            <a:r>
              <a:rPr lang="en-US" err="1">
                <a:cs typeface="Calibri"/>
              </a:rPr>
              <a:t>ir</a:t>
            </a:r>
            <a:r>
              <a:rPr lang="en-US">
                <a:cs typeface="Calibri"/>
              </a:rPr>
              <a:t> </a:t>
            </a:r>
            <a:r>
              <a:rPr lang="en-US" err="1">
                <a:cs typeface="Calibri"/>
              </a:rPr>
              <a:t>jāaprēķina</a:t>
            </a:r>
            <a:r>
              <a:rPr lang="en-US">
                <a:cs typeface="Calibri"/>
              </a:rPr>
              <a:t> </a:t>
            </a:r>
            <a:r>
              <a:rPr lang="en-US" err="1">
                <a:cs typeface="Calibri"/>
              </a:rPr>
              <a:t>visu</a:t>
            </a:r>
            <a:r>
              <a:rPr lang="en-US">
                <a:cs typeface="Calibri"/>
              </a:rPr>
              <a:t> </a:t>
            </a:r>
            <a:r>
              <a:rPr lang="en-US" err="1">
                <a:cs typeface="Calibri"/>
              </a:rPr>
              <a:t>naturālo</a:t>
            </a:r>
            <a:r>
              <a:rPr lang="en-US">
                <a:cs typeface="Calibri"/>
              </a:rPr>
              <a:t> </a:t>
            </a:r>
            <a:r>
              <a:rPr lang="en-US" err="1">
                <a:cs typeface="Calibri"/>
              </a:rPr>
              <a:t>skaitļu</a:t>
            </a:r>
            <a:r>
              <a:rPr lang="en-US">
                <a:cs typeface="Calibri"/>
              </a:rPr>
              <a:t> </a:t>
            </a:r>
            <a:r>
              <a:rPr lang="en-US" err="1">
                <a:cs typeface="Calibri"/>
              </a:rPr>
              <a:t>summu</a:t>
            </a:r>
            <a:r>
              <a:rPr lang="en-US">
                <a:cs typeface="Calibri"/>
              </a:rPr>
              <a:t> no 1 </a:t>
            </a:r>
            <a:r>
              <a:rPr lang="en-US" err="1">
                <a:cs typeface="Calibri"/>
              </a:rPr>
              <a:t>līdz</a:t>
            </a:r>
            <a:r>
              <a:rPr lang="en-US">
                <a:cs typeface="Calibri"/>
              </a:rPr>
              <a:t> n </a:t>
            </a:r>
            <a:r>
              <a:rPr lang="en-US" err="1">
                <a:cs typeface="Calibri"/>
              </a:rPr>
              <a:t>ieskaitot</a:t>
            </a:r>
            <a:r>
              <a:rPr lang="en-US">
                <a:cs typeface="Calibri"/>
              </a:rPr>
              <a:t>.</a:t>
            </a:r>
          </a:p>
        </p:txBody>
      </p:sp>
    </p:spTree>
    <p:extLst>
      <p:ext uri="{BB962C8B-B14F-4D97-AF65-F5344CB8AC3E}">
        <p14:creationId xmlns:p14="http://schemas.microsoft.com/office/powerpoint/2010/main" val="15530147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C6711-4D62-A824-A8F9-DCBB5AE6949C}"/>
              </a:ext>
            </a:extLst>
          </p:cNvPr>
          <p:cNvSpPr>
            <a:spLocks noGrp="1"/>
          </p:cNvSpPr>
          <p:nvPr>
            <p:ph type="title"/>
          </p:nvPr>
        </p:nvSpPr>
        <p:spPr/>
        <p:txBody>
          <a:bodyPr/>
          <a:lstStyle/>
          <a:p>
            <a:r>
              <a:rPr lang="en-US" err="1">
                <a:cs typeface="Calibri Light"/>
              </a:rPr>
              <a:t>Praktiskais</a:t>
            </a:r>
            <a:r>
              <a:rPr lang="en-US">
                <a:cs typeface="Calibri Light"/>
              </a:rPr>
              <a:t> </a:t>
            </a:r>
            <a:r>
              <a:rPr lang="en-US" err="1">
                <a:cs typeface="Calibri Light"/>
              </a:rPr>
              <a:t>uzdevums</a:t>
            </a:r>
            <a:endParaRPr lang="en-US" err="1"/>
          </a:p>
        </p:txBody>
      </p:sp>
      <p:sp>
        <p:nvSpPr>
          <p:cNvPr id="3" name="Content Placeholder 2">
            <a:extLst>
              <a:ext uri="{FF2B5EF4-FFF2-40B4-BE49-F238E27FC236}">
                <a16:creationId xmlns:a16="http://schemas.microsoft.com/office/drawing/2014/main" id="{F9EF21CC-2F77-6D13-04D9-75B8A90C4A8C}"/>
              </a:ext>
            </a:extLst>
          </p:cNvPr>
          <p:cNvSpPr>
            <a:spLocks noGrp="1"/>
          </p:cNvSpPr>
          <p:nvPr>
            <p:ph idx="1"/>
          </p:nvPr>
        </p:nvSpPr>
        <p:spPr/>
        <p:txBody>
          <a:bodyPr vert="horz" lIns="91440" tIns="45720" rIns="91440" bIns="45720" rtlCol="0" anchor="t">
            <a:normAutofit/>
          </a:bodyPr>
          <a:lstStyle/>
          <a:p>
            <a:pPr marL="0" indent="0">
              <a:buNone/>
            </a:pPr>
            <a:r>
              <a:rPr lang="en-US" err="1">
                <a:cs typeface="Calibri" panose="020F0502020204030204"/>
              </a:rPr>
              <a:t>Uzrakstīt</a:t>
            </a:r>
            <a:r>
              <a:rPr lang="en-US">
                <a:cs typeface="Calibri" panose="020F0502020204030204"/>
              </a:rPr>
              <a:t> </a:t>
            </a:r>
            <a:r>
              <a:rPr lang="en-US" err="1">
                <a:cs typeface="Calibri" panose="020F0502020204030204"/>
              </a:rPr>
              <a:t>programmu</a:t>
            </a:r>
            <a:r>
              <a:rPr lang="en-US">
                <a:cs typeface="Calibri" panose="020F0502020204030204"/>
              </a:rPr>
              <a:t>, </a:t>
            </a:r>
            <a:r>
              <a:rPr lang="en-US" err="1">
                <a:cs typeface="Calibri" panose="020F0502020204030204"/>
              </a:rPr>
              <a:t>kurā</a:t>
            </a:r>
            <a:r>
              <a:rPr lang="en-US">
                <a:cs typeface="Calibri" panose="020F0502020204030204"/>
              </a:rPr>
              <a:t> </a:t>
            </a:r>
            <a:r>
              <a:rPr lang="en-US" err="1">
                <a:cs typeface="Calibri" panose="020F0502020204030204"/>
              </a:rPr>
              <a:t>lietotājs</a:t>
            </a:r>
            <a:r>
              <a:rPr lang="en-US">
                <a:cs typeface="Calibri" panose="020F0502020204030204"/>
              </a:rPr>
              <a:t> </a:t>
            </a:r>
            <a:r>
              <a:rPr lang="en-US" err="1">
                <a:cs typeface="Calibri" panose="020F0502020204030204"/>
              </a:rPr>
              <a:t>ievada</a:t>
            </a:r>
            <a:r>
              <a:rPr lang="en-US">
                <a:cs typeface="Calibri" panose="020F0502020204030204"/>
              </a:rPr>
              <a:t> </a:t>
            </a:r>
            <a:r>
              <a:rPr lang="en-US" err="1">
                <a:cs typeface="Calibri" panose="020F0502020204030204"/>
              </a:rPr>
              <a:t>kādu</a:t>
            </a:r>
            <a:r>
              <a:rPr lang="en-US">
                <a:cs typeface="Calibri" panose="020F0502020204030204"/>
              </a:rPr>
              <a:t> </a:t>
            </a:r>
            <a:r>
              <a:rPr lang="en-US" err="1">
                <a:cs typeface="Calibri" panose="020F0502020204030204"/>
              </a:rPr>
              <a:t>naturālus</a:t>
            </a:r>
            <a:r>
              <a:rPr lang="en-US">
                <a:cs typeface="Calibri" panose="020F0502020204030204"/>
              </a:rPr>
              <a:t> </a:t>
            </a:r>
            <a:r>
              <a:rPr lang="en-US" err="1">
                <a:cs typeface="Calibri" panose="020F0502020204030204"/>
              </a:rPr>
              <a:t>skaitli</a:t>
            </a:r>
            <a:r>
              <a:rPr lang="en-US">
                <a:cs typeface="Calibri" panose="020F0502020204030204"/>
              </a:rPr>
              <a:t> n. </a:t>
            </a:r>
            <a:r>
              <a:rPr lang="en-US" err="1">
                <a:cs typeface="Calibri" panose="020F0502020204030204"/>
              </a:rPr>
              <a:t>Programmai</a:t>
            </a:r>
            <a:r>
              <a:rPr lang="en-US">
                <a:cs typeface="Calibri" panose="020F0502020204030204"/>
              </a:rPr>
              <a:t> </a:t>
            </a:r>
            <a:r>
              <a:rPr lang="en-US" err="1">
                <a:cs typeface="Calibri" panose="020F0502020204030204"/>
              </a:rPr>
              <a:t>ir</a:t>
            </a:r>
            <a:r>
              <a:rPr lang="en-US">
                <a:cs typeface="Calibri" panose="020F0502020204030204"/>
              </a:rPr>
              <a:t> </a:t>
            </a:r>
            <a:r>
              <a:rPr lang="en-US" err="1">
                <a:cs typeface="Calibri" panose="020F0502020204030204"/>
              </a:rPr>
              <a:t>jāaprēķina</a:t>
            </a:r>
            <a:r>
              <a:rPr lang="en-US">
                <a:cs typeface="Calibri" panose="020F0502020204030204"/>
              </a:rPr>
              <a:t> </a:t>
            </a:r>
            <a:r>
              <a:rPr lang="en-US" err="1">
                <a:cs typeface="Calibri" panose="020F0502020204030204"/>
              </a:rPr>
              <a:t>šī</a:t>
            </a:r>
            <a:r>
              <a:rPr lang="en-US">
                <a:cs typeface="Calibri" panose="020F0502020204030204"/>
              </a:rPr>
              <a:t> </a:t>
            </a:r>
            <a:r>
              <a:rPr lang="en-US" err="1">
                <a:cs typeface="Calibri" panose="020F0502020204030204"/>
              </a:rPr>
              <a:t>skaitļa</a:t>
            </a:r>
            <a:r>
              <a:rPr lang="en-US">
                <a:cs typeface="Calibri" panose="020F0502020204030204"/>
              </a:rPr>
              <a:t> </a:t>
            </a:r>
            <a:r>
              <a:rPr lang="en-US" err="1">
                <a:cs typeface="Calibri" panose="020F0502020204030204"/>
              </a:rPr>
              <a:t>faktoriāls</a:t>
            </a:r>
            <a:r>
              <a:rPr lang="en-US">
                <a:cs typeface="Calibri" panose="020F0502020204030204"/>
              </a:rPr>
              <a:t>.</a:t>
            </a:r>
          </a:p>
        </p:txBody>
      </p:sp>
    </p:spTree>
    <p:extLst>
      <p:ext uri="{BB962C8B-B14F-4D97-AF65-F5344CB8AC3E}">
        <p14:creationId xmlns:p14="http://schemas.microsoft.com/office/powerpoint/2010/main" val="7132428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EB5E7-CC33-B2BC-A180-F17E38727CD9}"/>
              </a:ext>
            </a:extLst>
          </p:cNvPr>
          <p:cNvSpPr>
            <a:spLocks noGrp="1"/>
          </p:cNvSpPr>
          <p:nvPr>
            <p:ph type="title"/>
          </p:nvPr>
        </p:nvSpPr>
        <p:spPr/>
        <p:txBody>
          <a:bodyPr/>
          <a:lstStyle/>
          <a:p>
            <a:r>
              <a:rPr lang="en-US" err="1">
                <a:cs typeface="Calibri Light"/>
              </a:rPr>
              <a:t>Praktiskais</a:t>
            </a:r>
            <a:r>
              <a:rPr lang="en-US">
                <a:cs typeface="Calibri Light"/>
              </a:rPr>
              <a:t> </a:t>
            </a:r>
            <a:r>
              <a:rPr lang="en-US" err="1">
                <a:cs typeface="Calibri Light"/>
              </a:rPr>
              <a:t>uzdevums</a:t>
            </a:r>
            <a:endParaRPr lang="en-US" err="1"/>
          </a:p>
        </p:txBody>
      </p:sp>
      <p:sp>
        <p:nvSpPr>
          <p:cNvPr id="3" name="Content Placeholder 2">
            <a:extLst>
              <a:ext uri="{FF2B5EF4-FFF2-40B4-BE49-F238E27FC236}">
                <a16:creationId xmlns:a16="http://schemas.microsoft.com/office/drawing/2014/main" id="{E779BF17-D855-D4B6-7852-BEC29016EFE7}"/>
              </a:ext>
            </a:extLst>
          </p:cNvPr>
          <p:cNvSpPr>
            <a:spLocks noGrp="1"/>
          </p:cNvSpPr>
          <p:nvPr>
            <p:ph idx="1"/>
          </p:nvPr>
        </p:nvSpPr>
        <p:spPr/>
        <p:txBody>
          <a:bodyPr vert="horz" lIns="91440" tIns="45720" rIns="91440" bIns="45720" rtlCol="0" anchor="t">
            <a:normAutofit/>
          </a:bodyPr>
          <a:lstStyle/>
          <a:p>
            <a:pPr marL="0" indent="0">
              <a:buNone/>
            </a:pPr>
            <a:r>
              <a:rPr lang="en-US" err="1">
                <a:cs typeface="Calibri"/>
              </a:rPr>
              <a:t>Uzrkastīt</a:t>
            </a:r>
            <a:r>
              <a:rPr lang="en-US">
                <a:cs typeface="Calibri"/>
              </a:rPr>
              <a:t> </a:t>
            </a:r>
            <a:r>
              <a:rPr lang="en-US" err="1">
                <a:cs typeface="Calibri"/>
              </a:rPr>
              <a:t>programmu</a:t>
            </a:r>
            <a:r>
              <a:rPr lang="en-US">
                <a:cs typeface="Calibri"/>
              </a:rPr>
              <a:t>, kas </a:t>
            </a:r>
            <a:r>
              <a:rPr lang="en-US" err="1">
                <a:cs typeface="Calibri"/>
              </a:rPr>
              <a:t>izprintē</a:t>
            </a:r>
            <a:r>
              <a:rPr lang="en-US">
                <a:cs typeface="Calibri"/>
              </a:rPr>
              <a:t> </a:t>
            </a:r>
            <a:r>
              <a:rPr lang="en-US" err="1">
                <a:cs typeface="Calibri"/>
              </a:rPr>
              <a:t>konsolē</a:t>
            </a:r>
            <a:r>
              <a:rPr lang="en-US">
                <a:cs typeface="Calibri"/>
              </a:rPr>
              <a:t> </a:t>
            </a:r>
            <a:r>
              <a:rPr lang="en-US" err="1">
                <a:cs typeface="Calibri"/>
              </a:rPr>
              <a:t>šādu</a:t>
            </a:r>
            <a:r>
              <a:rPr lang="en-US">
                <a:cs typeface="Calibri"/>
              </a:rPr>
              <a:t> </a:t>
            </a:r>
            <a:r>
              <a:rPr lang="en-US" err="1">
                <a:cs typeface="Calibri"/>
              </a:rPr>
              <a:t>skaitļu</a:t>
            </a:r>
            <a:r>
              <a:rPr lang="en-US">
                <a:cs typeface="Calibri"/>
              </a:rPr>
              <a:t> </a:t>
            </a:r>
            <a:r>
              <a:rPr lang="en-US" err="1">
                <a:cs typeface="Calibri"/>
              </a:rPr>
              <a:t>virkni</a:t>
            </a:r>
            <a:r>
              <a:rPr lang="en-US">
                <a:cs typeface="Calibri"/>
              </a:rPr>
              <a:t>:</a:t>
            </a:r>
          </a:p>
          <a:p>
            <a:pPr marL="0" indent="0">
              <a:buNone/>
            </a:pPr>
            <a:endParaRPr lang="en-US">
              <a:cs typeface="Calibri"/>
            </a:endParaRPr>
          </a:p>
          <a:p>
            <a:pPr marL="0" indent="0">
              <a:buNone/>
            </a:pPr>
            <a:r>
              <a:rPr lang="en-US">
                <a:cs typeface="Calibri"/>
              </a:rPr>
              <a:t>1 2 3 4 5</a:t>
            </a:r>
          </a:p>
          <a:p>
            <a:pPr marL="0" indent="0">
              <a:buNone/>
            </a:pPr>
            <a:r>
              <a:rPr lang="en-US">
                <a:cs typeface="Calibri"/>
              </a:rPr>
              <a:t>1 2 3 4 5</a:t>
            </a:r>
          </a:p>
          <a:p>
            <a:pPr marL="0" indent="0">
              <a:buNone/>
            </a:pPr>
            <a:r>
              <a:rPr lang="en-US">
                <a:cs typeface="Calibri"/>
              </a:rPr>
              <a:t>1 2 3 4 5</a:t>
            </a:r>
          </a:p>
          <a:p>
            <a:pPr marL="0" indent="0">
              <a:buNone/>
            </a:pPr>
            <a:r>
              <a:rPr lang="en-US">
                <a:cs typeface="Calibri"/>
              </a:rPr>
              <a:t>1 2 3 4 5</a:t>
            </a:r>
          </a:p>
          <a:p>
            <a:pPr marL="0" indent="0">
              <a:buNone/>
            </a:pPr>
            <a:r>
              <a:rPr lang="en-US">
                <a:cs typeface="Calibri"/>
              </a:rPr>
              <a:t>1 2 3 4 5</a:t>
            </a:r>
          </a:p>
        </p:txBody>
      </p:sp>
    </p:spTree>
    <p:extLst>
      <p:ext uri="{BB962C8B-B14F-4D97-AF65-F5344CB8AC3E}">
        <p14:creationId xmlns:p14="http://schemas.microsoft.com/office/powerpoint/2010/main" val="14130052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6733F-8281-A531-1279-3F07FB9F8669}"/>
              </a:ext>
            </a:extLst>
          </p:cNvPr>
          <p:cNvSpPr>
            <a:spLocks noGrp="1"/>
          </p:cNvSpPr>
          <p:nvPr>
            <p:ph type="title"/>
          </p:nvPr>
        </p:nvSpPr>
        <p:spPr/>
        <p:txBody>
          <a:bodyPr/>
          <a:lstStyle/>
          <a:p>
            <a:r>
              <a:rPr lang="en-US" err="1">
                <a:cs typeface="Calibri Light"/>
              </a:rPr>
              <a:t>Praktiskais</a:t>
            </a:r>
            <a:r>
              <a:rPr lang="en-US">
                <a:cs typeface="Calibri Light"/>
              </a:rPr>
              <a:t> </a:t>
            </a:r>
            <a:r>
              <a:rPr lang="en-US" err="1">
                <a:cs typeface="Calibri Light"/>
              </a:rPr>
              <a:t>uzdevums</a:t>
            </a:r>
            <a:endParaRPr lang="en-US" err="1"/>
          </a:p>
        </p:txBody>
      </p:sp>
      <p:sp>
        <p:nvSpPr>
          <p:cNvPr id="3" name="Content Placeholder 2">
            <a:extLst>
              <a:ext uri="{FF2B5EF4-FFF2-40B4-BE49-F238E27FC236}">
                <a16:creationId xmlns:a16="http://schemas.microsoft.com/office/drawing/2014/main" id="{88DFCCC9-5D36-AF2E-81D0-048906BA98B1}"/>
              </a:ext>
            </a:extLst>
          </p:cNvPr>
          <p:cNvSpPr>
            <a:spLocks noGrp="1"/>
          </p:cNvSpPr>
          <p:nvPr>
            <p:ph idx="1"/>
          </p:nvPr>
        </p:nvSpPr>
        <p:spPr/>
        <p:txBody>
          <a:bodyPr vert="horz" lIns="91440" tIns="45720" rIns="91440" bIns="45720" rtlCol="0" anchor="t">
            <a:normAutofit/>
          </a:bodyPr>
          <a:lstStyle/>
          <a:p>
            <a:pPr marL="0" indent="0">
              <a:buNone/>
            </a:pPr>
            <a:r>
              <a:rPr lang="en-US" err="1">
                <a:cs typeface="Calibri" panose="020F0502020204030204"/>
              </a:rPr>
              <a:t>Uzrakstīt</a:t>
            </a:r>
            <a:r>
              <a:rPr lang="en-US">
                <a:cs typeface="Calibri" panose="020F0502020204030204"/>
              </a:rPr>
              <a:t> </a:t>
            </a:r>
            <a:r>
              <a:rPr lang="en-US" err="1">
                <a:cs typeface="Calibri" panose="020F0502020204030204"/>
              </a:rPr>
              <a:t>programmu</a:t>
            </a:r>
            <a:r>
              <a:rPr lang="en-US">
                <a:cs typeface="Calibri" panose="020F0502020204030204"/>
              </a:rPr>
              <a:t>, </a:t>
            </a:r>
            <a:r>
              <a:rPr lang="en-US" err="1">
                <a:cs typeface="Calibri" panose="020F0502020204030204"/>
              </a:rPr>
              <a:t>kurā</a:t>
            </a:r>
            <a:r>
              <a:rPr lang="en-US">
                <a:cs typeface="Calibri" panose="020F0502020204030204"/>
              </a:rPr>
              <a:t> </a:t>
            </a:r>
            <a:r>
              <a:rPr lang="en-US" err="1">
                <a:cs typeface="Calibri" panose="020F0502020204030204"/>
              </a:rPr>
              <a:t>lietotājs</a:t>
            </a:r>
            <a:r>
              <a:rPr lang="en-US">
                <a:cs typeface="Calibri" panose="020F0502020204030204"/>
              </a:rPr>
              <a:t> </a:t>
            </a:r>
            <a:r>
              <a:rPr lang="en-US" err="1">
                <a:cs typeface="Calibri" panose="020F0502020204030204"/>
              </a:rPr>
              <a:t>ievada</a:t>
            </a:r>
            <a:r>
              <a:rPr lang="en-US">
                <a:cs typeface="Calibri" panose="020F0502020204030204"/>
              </a:rPr>
              <a:t> divas </a:t>
            </a:r>
            <a:r>
              <a:rPr lang="en-US" err="1">
                <a:cs typeface="Calibri" panose="020F0502020204030204"/>
              </a:rPr>
              <a:t>vērtības</a:t>
            </a:r>
            <a:r>
              <a:rPr lang="en-US">
                <a:cs typeface="Calibri" panose="020F0502020204030204"/>
              </a:rPr>
              <a:t> - r, k, kas </a:t>
            </a:r>
            <a:r>
              <a:rPr lang="en-US" err="1">
                <a:cs typeface="Calibri" panose="020F0502020204030204"/>
              </a:rPr>
              <a:t>atbilst</a:t>
            </a:r>
            <a:r>
              <a:rPr lang="en-US">
                <a:cs typeface="Calibri" panose="020F0502020204030204"/>
              </a:rPr>
              <a:t> </a:t>
            </a:r>
            <a:r>
              <a:rPr lang="en-US" err="1">
                <a:cs typeface="Calibri" panose="020F0502020204030204"/>
              </a:rPr>
              <a:t>rindiņu</a:t>
            </a:r>
            <a:r>
              <a:rPr lang="en-US">
                <a:cs typeface="Calibri" panose="020F0502020204030204"/>
              </a:rPr>
              <a:t> un </a:t>
            </a:r>
            <a:r>
              <a:rPr lang="en-US" err="1">
                <a:cs typeface="Calibri" panose="020F0502020204030204"/>
              </a:rPr>
              <a:t>kolonnu</a:t>
            </a:r>
            <a:r>
              <a:rPr lang="en-US">
                <a:cs typeface="Calibri" panose="020F0502020204030204"/>
              </a:rPr>
              <a:t> </a:t>
            </a:r>
            <a:r>
              <a:rPr lang="en-US" err="1">
                <a:cs typeface="Calibri" panose="020F0502020204030204"/>
              </a:rPr>
              <a:t>skaitam</a:t>
            </a:r>
            <a:r>
              <a:rPr lang="en-US">
                <a:cs typeface="Calibri" panose="020F0502020204030204"/>
              </a:rPr>
              <a:t>.</a:t>
            </a:r>
            <a:endParaRPr lang="en-US"/>
          </a:p>
          <a:p>
            <a:pPr marL="0" indent="0">
              <a:buNone/>
            </a:pPr>
            <a:r>
              <a:rPr lang="en-US" err="1">
                <a:cs typeface="Calibri" panose="020F0502020204030204"/>
              </a:rPr>
              <a:t>Programmai</a:t>
            </a:r>
            <a:r>
              <a:rPr lang="en-US">
                <a:cs typeface="Calibri" panose="020F0502020204030204"/>
              </a:rPr>
              <a:t> </a:t>
            </a:r>
            <a:r>
              <a:rPr lang="en-US" err="1">
                <a:cs typeface="Calibri" panose="020F0502020204030204"/>
              </a:rPr>
              <a:t>ir</a:t>
            </a:r>
            <a:r>
              <a:rPr lang="en-US">
                <a:cs typeface="Calibri" panose="020F0502020204030204"/>
              </a:rPr>
              <a:t> </a:t>
            </a:r>
            <a:r>
              <a:rPr lang="en-US" err="1">
                <a:cs typeface="Calibri" panose="020F0502020204030204"/>
              </a:rPr>
              <a:t>jāizprintē</a:t>
            </a:r>
            <a:r>
              <a:rPr lang="en-US">
                <a:cs typeface="Calibri" panose="020F0502020204030204"/>
              </a:rPr>
              <a:t> </a:t>
            </a:r>
            <a:r>
              <a:rPr lang="en-US" err="1">
                <a:cs typeface="Calibri" panose="020F0502020204030204"/>
              </a:rPr>
              <a:t>termināli</a:t>
            </a:r>
            <a:r>
              <a:rPr lang="en-US">
                <a:cs typeface="Calibri" panose="020F0502020204030204"/>
              </a:rPr>
              <a:t> </a:t>
            </a:r>
            <a:r>
              <a:rPr lang="en-US" err="1">
                <a:cs typeface="Calibri" panose="020F0502020204030204"/>
              </a:rPr>
              <a:t>sekojoša</a:t>
            </a:r>
            <a:r>
              <a:rPr lang="en-US">
                <a:cs typeface="Calibri" panose="020F0502020204030204"/>
              </a:rPr>
              <a:t> </a:t>
            </a:r>
            <a:r>
              <a:rPr lang="en-US" err="1">
                <a:cs typeface="Calibri" panose="020F0502020204030204"/>
              </a:rPr>
              <a:t>struktūra</a:t>
            </a:r>
            <a:r>
              <a:rPr lang="en-US">
                <a:cs typeface="Calibri" panose="020F0502020204030204"/>
              </a:rPr>
              <a:t> (</a:t>
            </a:r>
            <a:r>
              <a:rPr lang="en-US" err="1">
                <a:cs typeface="Calibri" panose="020F0502020204030204"/>
              </a:rPr>
              <a:t>peimēram</a:t>
            </a:r>
            <a:r>
              <a:rPr lang="en-US">
                <a:cs typeface="Calibri" panose="020F0502020204030204"/>
              </a:rPr>
              <a:t>, ja </a:t>
            </a:r>
            <a:r>
              <a:rPr lang="en-US" err="1">
                <a:cs typeface="Calibri" panose="020F0502020204030204"/>
              </a:rPr>
              <a:t>lietotājs</a:t>
            </a:r>
            <a:r>
              <a:rPr lang="en-US">
                <a:cs typeface="Calibri" panose="020F0502020204030204"/>
              </a:rPr>
              <a:t> </a:t>
            </a:r>
            <a:r>
              <a:rPr lang="en-US" err="1">
                <a:cs typeface="Calibri" panose="020F0502020204030204"/>
              </a:rPr>
              <a:t>ievada</a:t>
            </a:r>
            <a:r>
              <a:rPr lang="en-US">
                <a:cs typeface="Calibri" panose="020F0502020204030204"/>
              </a:rPr>
              <a:t> r = 4, k = 6):</a:t>
            </a:r>
          </a:p>
          <a:p>
            <a:pPr marL="0" indent="0">
              <a:buNone/>
            </a:pPr>
            <a:endParaRPr lang="en-US">
              <a:cs typeface="Calibri" panose="020F0502020204030204"/>
            </a:endParaRPr>
          </a:p>
          <a:p>
            <a:pPr marL="0" indent="0">
              <a:buNone/>
            </a:pPr>
            <a:r>
              <a:rPr lang="en-US">
                <a:cs typeface="Calibri" panose="020F0502020204030204"/>
              </a:rPr>
              <a:t>1 2 3 4 5 6</a:t>
            </a:r>
          </a:p>
          <a:p>
            <a:pPr marL="0" indent="0">
              <a:buNone/>
            </a:pPr>
            <a:r>
              <a:rPr lang="en-US">
                <a:cs typeface="Calibri" panose="020F0502020204030204"/>
              </a:rPr>
              <a:t>1 2 3 4 5 6</a:t>
            </a:r>
          </a:p>
          <a:p>
            <a:pPr marL="0" indent="0">
              <a:buNone/>
            </a:pPr>
            <a:r>
              <a:rPr lang="en-US">
                <a:cs typeface="Calibri" panose="020F0502020204030204"/>
              </a:rPr>
              <a:t>1 2 3 4 5 6</a:t>
            </a:r>
          </a:p>
          <a:p>
            <a:pPr marL="0" indent="0">
              <a:buNone/>
            </a:pPr>
            <a:r>
              <a:rPr lang="en-US">
                <a:cs typeface="Calibri" panose="020F0502020204030204"/>
              </a:rPr>
              <a:t>1 2 3 4 5 6</a:t>
            </a:r>
          </a:p>
        </p:txBody>
      </p:sp>
    </p:spTree>
    <p:extLst>
      <p:ext uri="{BB962C8B-B14F-4D97-AF65-F5344CB8AC3E}">
        <p14:creationId xmlns:p14="http://schemas.microsoft.com/office/powerpoint/2010/main" val="8985643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90528-45AC-26DB-0391-8625982C2C91}"/>
              </a:ext>
            </a:extLst>
          </p:cNvPr>
          <p:cNvSpPr>
            <a:spLocks noGrp="1"/>
          </p:cNvSpPr>
          <p:nvPr>
            <p:ph type="title"/>
          </p:nvPr>
        </p:nvSpPr>
        <p:spPr/>
        <p:txBody>
          <a:bodyPr/>
          <a:lstStyle/>
          <a:p>
            <a:r>
              <a:rPr lang="en-US" err="1">
                <a:cs typeface="Calibri Light"/>
              </a:rPr>
              <a:t>Praktiskais</a:t>
            </a:r>
            <a:r>
              <a:rPr lang="en-US">
                <a:cs typeface="Calibri Light"/>
              </a:rPr>
              <a:t> </a:t>
            </a:r>
            <a:r>
              <a:rPr lang="en-US" err="1">
                <a:cs typeface="Calibri Light"/>
              </a:rPr>
              <a:t>uzdevums</a:t>
            </a:r>
            <a:endParaRPr lang="en-US" err="1"/>
          </a:p>
        </p:txBody>
      </p:sp>
      <p:sp>
        <p:nvSpPr>
          <p:cNvPr id="3" name="Content Placeholder 2">
            <a:extLst>
              <a:ext uri="{FF2B5EF4-FFF2-40B4-BE49-F238E27FC236}">
                <a16:creationId xmlns:a16="http://schemas.microsoft.com/office/drawing/2014/main" id="{98EA80EE-4C4C-B4DA-D53E-F45C4203166F}"/>
              </a:ext>
            </a:extLst>
          </p:cNvPr>
          <p:cNvSpPr>
            <a:spLocks noGrp="1"/>
          </p:cNvSpPr>
          <p:nvPr>
            <p:ph idx="1"/>
          </p:nvPr>
        </p:nvSpPr>
        <p:spPr/>
        <p:txBody>
          <a:bodyPr vert="horz" lIns="91440" tIns="45720" rIns="91440" bIns="45720" rtlCol="0" anchor="t">
            <a:normAutofit/>
          </a:bodyPr>
          <a:lstStyle/>
          <a:p>
            <a:pPr marL="0" indent="0">
              <a:buNone/>
            </a:pPr>
            <a:r>
              <a:rPr lang="en-US" err="1">
                <a:cs typeface="Calibri" panose="020F0502020204030204"/>
              </a:rPr>
              <a:t>Uzrakstīt</a:t>
            </a:r>
            <a:r>
              <a:rPr lang="en-US">
                <a:cs typeface="Calibri" panose="020F0502020204030204"/>
              </a:rPr>
              <a:t> </a:t>
            </a:r>
            <a:r>
              <a:rPr lang="en-US" err="1">
                <a:cs typeface="Calibri" panose="020F0502020204030204"/>
              </a:rPr>
              <a:t>programmu</a:t>
            </a:r>
            <a:r>
              <a:rPr lang="en-US">
                <a:cs typeface="Calibri" panose="020F0502020204030204"/>
              </a:rPr>
              <a:t>, </a:t>
            </a:r>
            <a:r>
              <a:rPr lang="en-US" err="1">
                <a:cs typeface="Calibri" panose="020F0502020204030204"/>
              </a:rPr>
              <a:t>kurā</a:t>
            </a:r>
            <a:r>
              <a:rPr lang="en-US">
                <a:cs typeface="Calibri" panose="020F0502020204030204"/>
              </a:rPr>
              <a:t> </a:t>
            </a:r>
            <a:r>
              <a:rPr lang="en-US" err="1">
                <a:cs typeface="Calibri" panose="020F0502020204030204"/>
              </a:rPr>
              <a:t>lietotājs</a:t>
            </a:r>
            <a:r>
              <a:rPr lang="en-US">
                <a:cs typeface="Calibri" panose="020F0502020204030204"/>
              </a:rPr>
              <a:t> </a:t>
            </a:r>
            <a:r>
              <a:rPr lang="en-US" err="1">
                <a:cs typeface="Calibri" panose="020F0502020204030204"/>
              </a:rPr>
              <a:t>ievada</a:t>
            </a:r>
            <a:r>
              <a:rPr lang="en-US">
                <a:cs typeface="Calibri" panose="020F0502020204030204"/>
              </a:rPr>
              <a:t> </a:t>
            </a:r>
            <a:r>
              <a:rPr lang="en-US" err="1">
                <a:cs typeface="Calibri" panose="020F0502020204030204"/>
              </a:rPr>
              <a:t>kādu</a:t>
            </a:r>
            <a:r>
              <a:rPr lang="en-US">
                <a:cs typeface="Calibri" panose="020F0502020204030204"/>
              </a:rPr>
              <a:t> </a:t>
            </a:r>
            <a:r>
              <a:rPr lang="en-US" err="1">
                <a:cs typeface="Calibri" panose="020F0502020204030204"/>
              </a:rPr>
              <a:t>naturālus</a:t>
            </a:r>
            <a:r>
              <a:rPr lang="en-US">
                <a:cs typeface="Calibri" panose="020F0502020204030204"/>
              </a:rPr>
              <a:t> </a:t>
            </a:r>
            <a:r>
              <a:rPr lang="en-US" err="1">
                <a:cs typeface="Calibri" panose="020F0502020204030204"/>
              </a:rPr>
              <a:t>skaitli</a:t>
            </a:r>
            <a:r>
              <a:rPr lang="en-US">
                <a:cs typeface="Calibri" panose="020F0502020204030204"/>
              </a:rPr>
              <a:t> n.</a:t>
            </a:r>
          </a:p>
          <a:p>
            <a:pPr marL="0" indent="0">
              <a:buNone/>
            </a:pPr>
            <a:r>
              <a:rPr lang="en-US" err="1">
                <a:cs typeface="Calibri" panose="020F0502020204030204"/>
              </a:rPr>
              <a:t>Programmai</a:t>
            </a:r>
            <a:r>
              <a:rPr lang="en-US">
                <a:cs typeface="Calibri" panose="020F0502020204030204"/>
              </a:rPr>
              <a:t> </a:t>
            </a:r>
            <a:r>
              <a:rPr lang="en-US" err="1">
                <a:cs typeface="Calibri" panose="020F0502020204030204"/>
              </a:rPr>
              <a:t>ir</a:t>
            </a:r>
            <a:r>
              <a:rPr lang="en-US">
                <a:cs typeface="Calibri" panose="020F0502020204030204"/>
              </a:rPr>
              <a:t> </a:t>
            </a:r>
            <a:r>
              <a:rPr lang="en-US" err="1">
                <a:cs typeface="Calibri" panose="020F0502020204030204"/>
              </a:rPr>
              <a:t>jāizdrukā</a:t>
            </a:r>
            <a:r>
              <a:rPr lang="en-US">
                <a:cs typeface="Calibri" panose="020F0502020204030204"/>
              </a:rPr>
              <a:t> </a:t>
            </a:r>
            <a:r>
              <a:rPr lang="en-US" err="1">
                <a:cs typeface="Calibri" panose="020F0502020204030204"/>
              </a:rPr>
              <a:t>reizrēķinu</a:t>
            </a:r>
            <a:r>
              <a:rPr lang="en-US">
                <a:cs typeface="Calibri" panose="020F0502020204030204"/>
              </a:rPr>
              <a:t> tabula no 1 līdz n.</a:t>
            </a:r>
          </a:p>
        </p:txBody>
      </p:sp>
    </p:spTree>
    <p:extLst>
      <p:ext uri="{BB962C8B-B14F-4D97-AF65-F5344CB8AC3E}">
        <p14:creationId xmlns:p14="http://schemas.microsoft.com/office/powerpoint/2010/main" val="28164886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F8B33-0CC4-99A6-6DB3-70E0E482C93B}"/>
              </a:ext>
            </a:extLst>
          </p:cNvPr>
          <p:cNvSpPr>
            <a:spLocks noGrp="1"/>
          </p:cNvSpPr>
          <p:nvPr>
            <p:ph type="title"/>
          </p:nvPr>
        </p:nvSpPr>
        <p:spPr/>
        <p:txBody>
          <a:bodyPr/>
          <a:lstStyle/>
          <a:p>
            <a:r>
              <a:rPr lang="en-US" err="1">
                <a:cs typeface="Calibri Light"/>
              </a:rPr>
              <a:t>Praktiskais</a:t>
            </a:r>
            <a:r>
              <a:rPr lang="en-US">
                <a:cs typeface="Calibri Light"/>
              </a:rPr>
              <a:t> </a:t>
            </a:r>
            <a:r>
              <a:rPr lang="en-US" err="1">
                <a:cs typeface="Calibri Light"/>
              </a:rPr>
              <a:t>uzdevums</a:t>
            </a:r>
            <a:endParaRPr lang="en-US" err="1"/>
          </a:p>
        </p:txBody>
      </p:sp>
      <p:sp>
        <p:nvSpPr>
          <p:cNvPr id="3" name="Content Placeholder 2">
            <a:extLst>
              <a:ext uri="{FF2B5EF4-FFF2-40B4-BE49-F238E27FC236}">
                <a16:creationId xmlns:a16="http://schemas.microsoft.com/office/drawing/2014/main" id="{AA63411C-3105-D6CC-0196-A9979EF42BAA}"/>
              </a:ext>
            </a:extLst>
          </p:cNvPr>
          <p:cNvSpPr>
            <a:spLocks noGrp="1"/>
          </p:cNvSpPr>
          <p:nvPr>
            <p:ph idx="1"/>
          </p:nvPr>
        </p:nvSpPr>
        <p:spPr/>
        <p:txBody>
          <a:bodyPr vert="horz" lIns="91440" tIns="45720" rIns="91440" bIns="45720" rtlCol="0" anchor="t">
            <a:normAutofit/>
          </a:bodyPr>
          <a:lstStyle/>
          <a:p>
            <a:pPr marL="0" indent="0">
              <a:buNone/>
            </a:pPr>
            <a:r>
              <a:rPr lang="en-US" err="1">
                <a:cs typeface="Calibri" panose="020F0502020204030204"/>
              </a:rPr>
              <a:t>Uzrakstīt</a:t>
            </a:r>
            <a:r>
              <a:rPr lang="en-US">
                <a:cs typeface="Calibri" panose="020F0502020204030204"/>
              </a:rPr>
              <a:t> </a:t>
            </a:r>
            <a:r>
              <a:rPr lang="en-US" err="1">
                <a:cs typeface="Calibri" panose="020F0502020204030204"/>
              </a:rPr>
              <a:t>programmu</a:t>
            </a:r>
            <a:r>
              <a:rPr lang="en-US">
                <a:cs typeface="Calibri" panose="020F0502020204030204"/>
              </a:rPr>
              <a:t>, kas </a:t>
            </a:r>
            <a:r>
              <a:rPr lang="en-US" err="1">
                <a:cs typeface="Calibri" panose="020F0502020204030204"/>
              </a:rPr>
              <a:t>paprasa</a:t>
            </a:r>
            <a:r>
              <a:rPr lang="en-US">
                <a:cs typeface="Calibri" panose="020F0502020204030204"/>
              </a:rPr>
              <a:t> </a:t>
            </a:r>
            <a:r>
              <a:rPr lang="en-US" err="1">
                <a:cs typeface="Calibri" panose="020F0502020204030204"/>
              </a:rPr>
              <a:t>lietotājam</a:t>
            </a:r>
            <a:r>
              <a:rPr lang="en-US">
                <a:cs typeface="Calibri" panose="020F0502020204030204"/>
              </a:rPr>
              <a:t> </a:t>
            </a:r>
            <a:r>
              <a:rPr lang="en-US" err="1">
                <a:cs typeface="Calibri" panose="020F0502020204030204"/>
              </a:rPr>
              <a:t>ievadīt</a:t>
            </a:r>
            <a:r>
              <a:rPr lang="en-US">
                <a:cs typeface="Calibri" panose="020F0502020204030204"/>
              </a:rPr>
              <a:t> </a:t>
            </a:r>
            <a:r>
              <a:rPr lang="en-US" err="1">
                <a:cs typeface="Calibri" panose="020F0502020204030204"/>
              </a:rPr>
              <a:t>mainīgos</a:t>
            </a:r>
            <a:r>
              <a:rPr lang="en-US">
                <a:cs typeface="Calibri" panose="020F0502020204030204"/>
              </a:rPr>
              <a:t> r, un </a:t>
            </a:r>
            <a:r>
              <a:rPr lang="en-US" err="1">
                <a:cs typeface="Calibri" panose="020F0502020204030204"/>
              </a:rPr>
              <a:t>termināli</a:t>
            </a:r>
            <a:r>
              <a:rPr lang="en-US">
                <a:cs typeface="Calibri" panose="020F0502020204030204"/>
              </a:rPr>
              <a:t> </a:t>
            </a:r>
            <a:r>
              <a:rPr lang="en-US" err="1">
                <a:cs typeface="Calibri" panose="020F0502020204030204"/>
              </a:rPr>
              <a:t>izdrukā</a:t>
            </a:r>
            <a:r>
              <a:rPr lang="en-US">
                <a:cs typeface="Calibri" panose="020F0502020204030204"/>
              </a:rPr>
              <a:t> </a:t>
            </a:r>
            <a:r>
              <a:rPr lang="en-US" err="1">
                <a:cs typeface="Calibri" panose="020F0502020204030204"/>
              </a:rPr>
              <a:t>sekojušu</a:t>
            </a:r>
            <a:r>
              <a:rPr lang="en-US">
                <a:cs typeface="Calibri" panose="020F0502020204030204"/>
              </a:rPr>
              <a:t> </a:t>
            </a:r>
            <a:r>
              <a:rPr lang="en-US" err="1">
                <a:cs typeface="Calibri" panose="020F0502020204030204"/>
              </a:rPr>
              <a:t>virkni</a:t>
            </a:r>
            <a:r>
              <a:rPr lang="en-US">
                <a:cs typeface="Calibri" panose="020F0502020204030204"/>
              </a:rPr>
              <a:t> (</a:t>
            </a:r>
            <a:r>
              <a:rPr lang="en-US" err="1">
                <a:cs typeface="Calibri" panose="020F0502020204030204"/>
              </a:rPr>
              <a:t>Piemēram</a:t>
            </a:r>
            <a:r>
              <a:rPr lang="en-US">
                <a:cs typeface="Calibri" panose="020F0502020204030204"/>
              </a:rPr>
              <a:t>, ja r = 5):</a:t>
            </a:r>
          </a:p>
          <a:p>
            <a:pPr marL="0" indent="0">
              <a:buNone/>
            </a:pPr>
            <a:endParaRPr lang="en-US">
              <a:cs typeface="Calibri" panose="020F0502020204030204"/>
            </a:endParaRPr>
          </a:p>
          <a:p>
            <a:pPr marL="0" indent="0">
              <a:buNone/>
            </a:pPr>
            <a:r>
              <a:rPr lang="en-US">
                <a:cs typeface="Calibri" panose="020F0502020204030204"/>
              </a:rPr>
              <a:t>*</a:t>
            </a:r>
          </a:p>
          <a:p>
            <a:pPr marL="0" indent="0">
              <a:buNone/>
            </a:pPr>
            <a:r>
              <a:rPr lang="en-US">
                <a:cs typeface="Calibri" panose="020F0502020204030204"/>
              </a:rPr>
              <a:t>**</a:t>
            </a:r>
          </a:p>
          <a:p>
            <a:pPr marL="0" indent="0">
              <a:buNone/>
            </a:pPr>
            <a:r>
              <a:rPr lang="en-US">
                <a:cs typeface="Calibri" panose="020F0502020204030204"/>
              </a:rPr>
              <a:t>***</a:t>
            </a:r>
          </a:p>
          <a:p>
            <a:pPr marL="0" indent="0">
              <a:buNone/>
            </a:pPr>
            <a:r>
              <a:rPr lang="en-US">
                <a:cs typeface="Calibri" panose="020F0502020204030204"/>
              </a:rPr>
              <a:t>****</a:t>
            </a:r>
          </a:p>
          <a:p>
            <a:pPr marL="0" indent="0">
              <a:buNone/>
            </a:pPr>
            <a:r>
              <a:rPr lang="en-US">
                <a:cs typeface="Calibri" panose="020F0502020204030204"/>
              </a:rPr>
              <a:t>*****</a:t>
            </a:r>
          </a:p>
        </p:txBody>
      </p:sp>
    </p:spTree>
    <p:extLst>
      <p:ext uri="{BB962C8B-B14F-4D97-AF65-F5344CB8AC3E}">
        <p14:creationId xmlns:p14="http://schemas.microsoft.com/office/powerpoint/2010/main" val="13985839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C059A-E5EA-EA0E-F53F-7BB941311A1C}"/>
              </a:ext>
            </a:extLst>
          </p:cNvPr>
          <p:cNvSpPr>
            <a:spLocks noGrp="1"/>
          </p:cNvSpPr>
          <p:nvPr>
            <p:ph type="title"/>
          </p:nvPr>
        </p:nvSpPr>
        <p:spPr/>
        <p:txBody>
          <a:bodyPr/>
          <a:lstStyle/>
          <a:p>
            <a:r>
              <a:rPr lang="en-US" err="1">
                <a:cs typeface="Calibri Light"/>
              </a:rPr>
              <a:t>Praktiskais</a:t>
            </a:r>
            <a:r>
              <a:rPr lang="en-US">
                <a:cs typeface="Calibri Light"/>
              </a:rPr>
              <a:t> </a:t>
            </a:r>
            <a:r>
              <a:rPr lang="en-US" err="1">
                <a:cs typeface="Calibri Light"/>
              </a:rPr>
              <a:t>uzdevums</a:t>
            </a:r>
            <a:endParaRPr lang="en-US" err="1"/>
          </a:p>
        </p:txBody>
      </p:sp>
      <p:sp>
        <p:nvSpPr>
          <p:cNvPr id="3" name="Content Placeholder 2">
            <a:extLst>
              <a:ext uri="{FF2B5EF4-FFF2-40B4-BE49-F238E27FC236}">
                <a16:creationId xmlns:a16="http://schemas.microsoft.com/office/drawing/2014/main" id="{E4F675AF-65EC-7B62-F324-80F9FE192A07}"/>
              </a:ext>
            </a:extLst>
          </p:cNvPr>
          <p:cNvSpPr>
            <a:spLocks noGrp="1"/>
          </p:cNvSpPr>
          <p:nvPr>
            <p:ph idx="1"/>
          </p:nvPr>
        </p:nvSpPr>
        <p:spPr/>
        <p:txBody>
          <a:bodyPr vert="horz" lIns="91440" tIns="45720" rIns="91440" bIns="45720" rtlCol="0" anchor="t">
            <a:normAutofit/>
          </a:bodyPr>
          <a:lstStyle/>
          <a:p>
            <a:pPr marL="0" indent="0">
              <a:buNone/>
            </a:pPr>
            <a:r>
              <a:rPr lang="en-US" err="1">
                <a:cs typeface="Calibri"/>
              </a:rPr>
              <a:t>Uzrakstīt</a:t>
            </a:r>
            <a:r>
              <a:rPr lang="en-US">
                <a:cs typeface="Calibri"/>
              </a:rPr>
              <a:t> </a:t>
            </a:r>
            <a:r>
              <a:rPr lang="en-US" err="1">
                <a:cs typeface="Calibri"/>
              </a:rPr>
              <a:t>programmu</a:t>
            </a:r>
            <a:r>
              <a:rPr lang="en-US">
                <a:cs typeface="Calibri"/>
              </a:rPr>
              <a:t>, kas </a:t>
            </a:r>
            <a:r>
              <a:rPr lang="en-US" err="1">
                <a:cs typeface="Calibri"/>
              </a:rPr>
              <a:t>paprasa</a:t>
            </a:r>
            <a:r>
              <a:rPr lang="en-US">
                <a:cs typeface="Calibri"/>
              </a:rPr>
              <a:t> </a:t>
            </a:r>
            <a:r>
              <a:rPr lang="en-US" err="1">
                <a:cs typeface="Calibri"/>
              </a:rPr>
              <a:t>lietotājam</a:t>
            </a:r>
            <a:r>
              <a:rPr lang="en-US">
                <a:cs typeface="Calibri"/>
              </a:rPr>
              <a:t> </a:t>
            </a:r>
            <a:r>
              <a:rPr lang="en-US" err="1">
                <a:cs typeface="Calibri"/>
              </a:rPr>
              <a:t>ievadīt</a:t>
            </a:r>
            <a:r>
              <a:rPr lang="en-US">
                <a:cs typeface="Calibri"/>
              </a:rPr>
              <a:t> </a:t>
            </a:r>
            <a:r>
              <a:rPr lang="en-US" err="1">
                <a:cs typeface="Calibri"/>
              </a:rPr>
              <a:t>mainīgos</a:t>
            </a:r>
            <a:r>
              <a:rPr lang="en-US">
                <a:cs typeface="Calibri"/>
              </a:rPr>
              <a:t> r, un </a:t>
            </a:r>
            <a:r>
              <a:rPr lang="en-US" err="1">
                <a:cs typeface="Calibri"/>
              </a:rPr>
              <a:t>termināli</a:t>
            </a:r>
            <a:r>
              <a:rPr lang="en-US">
                <a:cs typeface="Calibri"/>
              </a:rPr>
              <a:t> </a:t>
            </a:r>
            <a:r>
              <a:rPr lang="en-US" err="1">
                <a:cs typeface="Calibri"/>
              </a:rPr>
              <a:t>izdrukā</a:t>
            </a:r>
            <a:r>
              <a:rPr lang="en-US">
                <a:cs typeface="Calibri"/>
              </a:rPr>
              <a:t> </a:t>
            </a:r>
            <a:r>
              <a:rPr lang="en-US" err="1">
                <a:cs typeface="Calibri"/>
              </a:rPr>
              <a:t>sekojušu</a:t>
            </a:r>
            <a:r>
              <a:rPr lang="en-US">
                <a:cs typeface="Calibri"/>
              </a:rPr>
              <a:t> </a:t>
            </a:r>
            <a:r>
              <a:rPr lang="en-US" err="1">
                <a:cs typeface="Calibri"/>
              </a:rPr>
              <a:t>virkni</a:t>
            </a:r>
            <a:r>
              <a:rPr lang="en-US">
                <a:cs typeface="Calibri"/>
              </a:rPr>
              <a:t> (</a:t>
            </a:r>
            <a:r>
              <a:rPr lang="en-US" err="1">
                <a:cs typeface="Calibri"/>
              </a:rPr>
              <a:t>Piemēram</a:t>
            </a:r>
            <a:r>
              <a:rPr lang="en-US">
                <a:cs typeface="Calibri"/>
              </a:rPr>
              <a:t>, ja r = 5):</a:t>
            </a:r>
          </a:p>
          <a:p>
            <a:pPr marL="0" indent="0">
              <a:buNone/>
            </a:pPr>
            <a:endParaRPr lang="en-US">
              <a:cs typeface="Calibri"/>
            </a:endParaRPr>
          </a:p>
          <a:p>
            <a:pPr marL="0" indent="0">
              <a:buNone/>
            </a:pPr>
            <a:r>
              <a:rPr lang="en-US">
                <a:cs typeface="Calibri"/>
              </a:rPr>
              <a:t>1</a:t>
            </a:r>
          </a:p>
          <a:p>
            <a:pPr marL="0" indent="0">
              <a:buNone/>
            </a:pPr>
            <a:r>
              <a:rPr lang="en-US">
                <a:cs typeface="Calibri"/>
              </a:rPr>
              <a:t>22</a:t>
            </a:r>
          </a:p>
          <a:p>
            <a:pPr marL="0" indent="0">
              <a:buNone/>
            </a:pPr>
            <a:r>
              <a:rPr lang="en-US">
                <a:cs typeface="Calibri"/>
              </a:rPr>
              <a:t>333</a:t>
            </a:r>
          </a:p>
          <a:p>
            <a:pPr marL="0" indent="0">
              <a:buNone/>
            </a:pPr>
            <a:r>
              <a:rPr lang="en-US">
                <a:cs typeface="Calibri"/>
              </a:rPr>
              <a:t>4444</a:t>
            </a:r>
          </a:p>
          <a:p>
            <a:pPr marL="0" indent="0">
              <a:buNone/>
            </a:pPr>
            <a:r>
              <a:rPr lang="en-US">
                <a:cs typeface="Calibri"/>
              </a:rPr>
              <a:t>55555</a:t>
            </a:r>
          </a:p>
        </p:txBody>
      </p:sp>
    </p:spTree>
    <p:extLst>
      <p:ext uri="{BB962C8B-B14F-4D97-AF65-F5344CB8AC3E}">
        <p14:creationId xmlns:p14="http://schemas.microsoft.com/office/powerpoint/2010/main" val="18302240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8C116-D2CE-BB4A-4A51-848435927C8A}"/>
              </a:ext>
            </a:extLst>
          </p:cNvPr>
          <p:cNvSpPr>
            <a:spLocks noGrp="1"/>
          </p:cNvSpPr>
          <p:nvPr>
            <p:ph type="title"/>
          </p:nvPr>
        </p:nvSpPr>
        <p:spPr/>
        <p:txBody>
          <a:bodyPr/>
          <a:lstStyle/>
          <a:p>
            <a:r>
              <a:rPr lang="en-US" err="1">
                <a:cs typeface="Calibri Light"/>
              </a:rPr>
              <a:t>Praktiskais</a:t>
            </a:r>
            <a:r>
              <a:rPr lang="en-US">
                <a:cs typeface="Calibri Light"/>
              </a:rPr>
              <a:t> </a:t>
            </a:r>
            <a:r>
              <a:rPr lang="en-US" err="1">
                <a:cs typeface="Calibri Light"/>
              </a:rPr>
              <a:t>uzdevums</a:t>
            </a:r>
            <a:endParaRPr lang="en-US" err="1"/>
          </a:p>
        </p:txBody>
      </p:sp>
      <p:sp>
        <p:nvSpPr>
          <p:cNvPr id="3" name="Content Placeholder 2">
            <a:extLst>
              <a:ext uri="{FF2B5EF4-FFF2-40B4-BE49-F238E27FC236}">
                <a16:creationId xmlns:a16="http://schemas.microsoft.com/office/drawing/2014/main" id="{D34B8E48-82A6-8F73-9BC1-C215848FEF72}"/>
              </a:ext>
            </a:extLst>
          </p:cNvPr>
          <p:cNvSpPr>
            <a:spLocks noGrp="1"/>
          </p:cNvSpPr>
          <p:nvPr>
            <p:ph idx="1"/>
          </p:nvPr>
        </p:nvSpPr>
        <p:spPr/>
        <p:txBody>
          <a:bodyPr vert="horz" lIns="91440" tIns="45720" rIns="91440" bIns="45720" rtlCol="0" anchor="t">
            <a:normAutofit/>
          </a:bodyPr>
          <a:lstStyle/>
          <a:p>
            <a:pPr marL="0" indent="0">
              <a:buNone/>
            </a:pPr>
            <a:r>
              <a:rPr lang="en-US" err="1">
                <a:cs typeface="Calibri"/>
              </a:rPr>
              <a:t>Uzrkastīt</a:t>
            </a:r>
            <a:r>
              <a:rPr lang="en-US">
                <a:cs typeface="Calibri"/>
              </a:rPr>
              <a:t> </a:t>
            </a:r>
            <a:r>
              <a:rPr lang="en-US" err="1">
                <a:cs typeface="Calibri"/>
              </a:rPr>
              <a:t>programmu</a:t>
            </a:r>
            <a:r>
              <a:rPr lang="en-US">
                <a:cs typeface="Calibri"/>
              </a:rPr>
              <a:t>, </a:t>
            </a:r>
            <a:r>
              <a:rPr lang="en-US" err="1">
                <a:cs typeface="Calibri"/>
              </a:rPr>
              <a:t>kurā</a:t>
            </a:r>
            <a:r>
              <a:rPr lang="en-US">
                <a:cs typeface="Calibri"/>
              </a:rPr>
              <a:t> </a:t>
            </a:r>
            <a:r>
              <a:rPr lang="en-US" err="1">
                <a:cs typeface="Calibri"/>
              </a:rPr>
              <a:t>lietotājs</a:t>
            </a:r>
            <a:r>
              <a:rPr lang="en-US">
                <a:cs typeface="Calibri"/>
              </a:rPr>
              <a:t> </a:t>
            </a:r>
            <a:r>
              <a:rPr lang="en-US" err="1">
                <a:cs typeface="Calibri"/>
              </a:rPr>
              <a:t>ievada</a:t>
            </a:r>
            <a:r>
              <a:rPr lang="en-US">
                <a:cs typeface="Calibri"/>
              </a:rPr>
              <a:t> </a:t>
            </a:r>
            <a:r>
              <a:rPr lang="en-US" err="1">
                <a:cs typeface="Calibri"/>
              </a:rPr>
              <a:t>skaitli</a:t>
            </a:r>
            <a:r>
              <a:rPr lang="en-US">
                <a:cs typeface="Calibri"/>
              </a:rPr>
              <a:t> n. </a:t>
            </a:r>
            <a:r>
              <a:rPr lang="en-US" err="1">
                <a:cs typeface="Calibri"/>
              </a:rPr>
              <a:t>Programmai</a:t>
            </a:r>
            <a:r>
              <a:rPr lang="en-US">
                <a:cs typeface="Calibri"/>
              </a:rPr>
              <a:t> </a:t>
            </a:r>
            <a:r>
              <a:rPr lang="en-US" err="1">
                <a:cs typeface="Calibri"/>
              </a:rPr>
              <a:t>ir</a:t>
            </a:r>
            <a:r>
              <a:rPr lang="en-US">
                <a:cs typeface="Calibri"/>
              </a:rPr>
              <a:t> </a:t>
            </a:r>
            <a:r>
              <a:rPr lang="en-US" err="1">
                <a:cs typeface="Calibri"/>
              </a:rPr>
              <a:t>jāizdrukā</a:t>
            </a:r>
            <a:r>
              <a:rPr lang="en-US">
                <a:cs typeface="Calibri"/>
              </a:rPr>
              <a:t> n </a:t>
            </a:r>
            <a:r>
              <a:rPr lang="en-US" err="1">
                <a:cs typeface="Calibri"/>
              </a:rPr>
              <a:t>fibonacci</a:t>
            </a:r>
            <a:r>
              <a:rPr lang="en-US">
                <a:cs typeface="Calibri"/>
              </a:rPr>
              <a:t> skaitļi.</a:t>
            </a:r>
          </a:p>
        </p:txBody>
      </p:sp>
    </p:spTree>
    <p:extLst>
      <p:ext uri="{BB962C8B-B14F-4D97-AF65-F5344CB8AC3E}">
        <p14:creationId xmlns:p14="http://schemas.microsoft.com/office/powerpoint/2010/main" val="867815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EC0A-0D97-D6D0-EB5B-4B67A0E7A23E}"/>
              </a:ext>
            </a:extLst>
          </p:cNvPr>
          <p:cNvSpPr>
            <a:spLocks noGrp="1"/>
          </p:cNvSpPr>
          <p:nvPr>
            <p:ph type="title"/>
          </p:nvPr>
        </p:nvSpPr>
        <p:spPr/>
        <p:txBody>
          <a:bodyPr/>
          <a:lstStyle/>
          <a:p>
            <a:r>
              <a:rPr lang="en-US" dirty="0" err="1">
                <a:cs typeface="Calibri Light"/>
              </a:rPr>
              <a:t>Projekts</a:t>
            </a:r>
            <a:r>
              <a:rPr lang="en-US" dirty="0">
                <a:cs typeface="Calibri Light"/>
              </a:rPr>
              <a:t> - </a:t>
            </a:r>
            <a:r>
              <a:rPr lang="en-US" dirty="0" err="1">
                <a:cs typeface="Calibri Light"/>
              </a:rPr>
              <a:t>krājkase</a:t>
            </a:r>
            <a:endParaRPr lang="en-US" dirty="0" err="1"/>
          </a:p>
        </p:txBody>
      </p:sp>
      <p:sp>
        <p:nvSpPr>
          <p:cNvPr id="3" name="Content Placeholder 2">
            <a:extLst>
              <a:ext uri="{FF2B5EF4-FFF2-40B4-BE49-F238E27FC236}">
                <a16:creationId xmlns:a16="http://schemas.microsoft.com/office/drawing/2014/main" id="{FE390B9F-5564-31FC-6213-C4A4BB98D68F}"/>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hlinkClick r:id="rId2"/>
              </a:rPr>
              <a:t>https://github.com/edvardsbukovskis/Programmesana_I/blob/main/prog1_materials/krajkase.txt</a:t>
            </a:r>
            <a:endParaRPr lang="en-US"/>
          </a:p>
        </p:txBody>
      </p:sp>
    </p:spTree>
    <p:extLst>
      <p:ext uri="{BB962C8B-B14F-4D97-AF65-F5344CB8AC3E}">
        <p14:creationId xmlns:p14="http://schemas.microsoft.com/office/powerpoint/2010/main" val="33942061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E790F-B235-0AD2-AA9C-F817894E2E1B}"/>
              </a:ext>
            </a:extLst>
          </p:cNvPr>
          <p:cNvSpPr>
            <a:spLocks noGrp="1"/>
          </p:cNvSpPr>
          <p:nvPr>
            <p:ph type="title"/>
          </p:nvPr>
        </p:nvSpPr>
        <p:spPr/>
        <p:txBody>
          <a:bodyPr/>
          <a:lstStyle/>
          <a:p>
            <a:r>
              <a:rPr lang="en-US" err="1">
                <a:cs typeface="Calibri Light"/>
              </a:rPr>
              <a:t>Praktiskais</a:t>
            </a:r>
            <a:r>
              <a:rPr lang="en-US">
                <a:cs typeface="Calibri Light"/>
              </a:rPr>
              <a:t> </a:t>
            </a:r>
            <a:r>
              <a:rPr lang="en-US" err="1">
                <a:cs typeface="Calibri Light"/>
              </a:rPr>
              <a:t>uzdevums</a:t>
            </a:r>
            <a:endParaRPr lang="en-US" err="1"/>
          </a:p>
        </p:txBody>
      </p:sp>
      <p:sp>
        <p:nvSpPr>
          <p:cNvPr id="3" name="Content Placeholder 2">
            <a:extLst>
              <a:ext uri="{FF2B5EF4-FFF2-40B4-BE49-F238E27FC236}">
                <a16:creationId xmlns:a16="http://schemas.microsoft.com/office/drawing/2014/main" id="{2E2E3882-B1B2-E44B-1B39-332B2F4E7D72}"/>
              </a:ext>
            </a:extLst>
          </p:cNvPr>
          <p:cNvSpPr>
            <a:spLocks noGrp="1"/>
          </p:cNvSpPr>
          <p:nvPr>
            <p:ph idx="1"/>
          </p:nvPr>
        </p:nvSpPr>
        <p:spPr/>
        <p:txBody>
          <a:bodyPr vert="horz" lIns="91440" tIns="45720" rIns="91440" bIns="45720" rtlCol="0" anchor="t">
            <a:normAutofit/>
          </a:bodyPr>
          <a:lstStyle/>
          <a:p>
            <a:pPr marL="0" indent="0">
              <a:buNone/>
            </a:pPr>
            <a:r>
              <a:rPr lang="en-US" err="1">
                <a:cs typeface="Calibri"/>
              </a:rPr>
              <a:t>Uzrakstīt</a:t>
            </a:r>
            <a:r>
              <a:rPr lang="en-US">
                <a:cs typeface="Calibri"/>
              </a:rPr>
              <a:t> </a:t>
            </a:r>
            <a:r>
              <a:rPr lang="en-US" err="1">
                <a:cs typeface="Calibri"/>
              </a:rPr>
              <a:t>programmu</a:t>
            </a:r>
            <a:r>
              <a:rPr lang="en-US">
                <a:cs typeface="Calibri"/>
              </a:rPr>
              <a:t>, </a:t>
            </a:r>
            <a:r>
              <a:rPr lang="en-US" err="1">
                <a:cs typeface="Calibri"/>
              </a:rPr>
              <a:t>kurā</a:t>
            </a:r>
            <a:r>
              <a:rPr lang="en-US">
                <a:cs typeface="Calibri"/>
              </a:rPr>
              <a:t> </a:t>
            </a:r>
            <a:r>
              <a:rPr lang="en-US" err="1">
                <a:cs typeface="Calibri"/>
              </a:rPr>
              <a:t>lietotājs</a:t>
            </a:r>
            <a:r>
              <a:rPr lang="en-US">
                <a:cs typeface="Calibri"/>
              </a:rPr>
              <a:t> </a:t>
            </a:r>
            <a:r>
              <a:rPr lang="en-US" err="1">
                <a:cs typeface="Calibri"/>
              </a:rPr>
              <a:t>ievada</a:t>
            </a:r>
            <a:r>
              <a:rPr lang="en-US">
                <a:cs typeface="Calibri"/>
              </a:rPr>
              <a:t> </a:t>
            </a:r>
            <a:r>
              <a:rPr lang="en-US" err="1">
                <a:cs typeface="Calibri"/>
              </a:rPr>
              <a:t>skaitli</a:t>
            </a:r>
            <a:r>
              <a:rPr lang="en-US">
                <a:cs typeface="Calibri"/>
              </a:rPr>
              <a:t>.</a:t>
            </a:r>
            <a:endParaRPr lang="en-US"/>
          </a:p>
          <a:p>
            <a:pPr marL="0" indent="0">
              <a:buNone/>
            </a:pPr>
            <a:r>
              <a:rPr lang="en-US" err="1">
                <a:cs typeface="Calibri"/>
              </a:rPr>
              <a:t>Programmai</a:t>
            </a:r>
            <a:r>
              <a:rPr lang="en-US">
                <a:cs typeface="Calibri"/>
              </a:rPr>
              <a:t> </a:t>
            </a:r>
            <a:r>
              <a:rPr lang="en-US" err="1">
                <a:cs typeface="Calibri"/>
              </a:rPr>
              <a:t>ir</a:t>
            </a:r>
            <a:r>
              <a:rPr lang="en-US">
                <a:cs typeface="Calibri"/>
              </a:rPr>
              <a:t> </a:t>
            </a:r>
            <a:r>
              <a:rPr lang="en-US" err="1">
                <a:cs typeface="Calibri"/>
              </a:rPr>
              <a:t>jāizprintē</a:t>
            </a:r>
            <a:r>
              <a:rPr lang="en-US">
                <a:cs typeface="Calibri"/>
              </a:rPr>
              <a:t> </a:t>
            </a:r>
            <a:r>
              <a:rPr lang="en-US" err="1">
                <a:cs typeface="Calibri"/>
              </a:rPr>
              <a:t>termināli</a:t>
            </a:r>
            <a:r>
              <a:rPr lang="en-US">
                <a:cs typeface="Calibri"/>
              </a:rPr>
              <a:t> </a:t>
            </a:r>
            <a:r>
              <a:rPr lang="en-US" err="1">
                <a:cs typeface="Calibri"/>
              </a:rPr>
              <a:t>cik</a:t>
            </a:r>
            <a:r>
              <a:rPr lang="en-US">
                <a:cs typeface="Calibri"/>
              </a:rPr>
              <a:t> </a:t>
            </a:r>
            <a:r>
              <a:rPr lang="en-US" err="1">
                <a:cs typeface="Calibri"/>
              </a:rPr>
              <a:t>šim</a:t>
            </a:r>
            <a:r>
              <a:rPr lang="en-US">
                <a:cs typeface="Calibri"/>
              </a:rPr>
              <a:t> </a:t>
            </a:r>
            <a:r>
              <a:rPr lang="en-US" err="1">
                <a:cs typeface="Calibri"/>
              </a:rPr>
              <a:t>skaitlim</a:t>
            </a:r>
            <a:r>
              <a:rPr lang="en-US">
                <a:cs typeface="Calibri"/>
              </a:rPr>
              <a:t> </a:t>
            </a:r>
            <a:r>
              <a:rPr lang="en-US" err="1">
                <a:cs typeface="Calibri"/>
              </a:rPr>
              <a:t>ir</a:t>
            </a:r>
            <a:r>
              <a:rPr lang="en-US">
                <a:cs typeface="Calibri"/>
              </a:rPr>
              <a:t> </a:t>
            </a:r>
            <a:r>
              <a:rPr lang="en-US" err="1">
                <a:cs typeface="Calibri"/>
              </a:rPr>
              <a:t>ciparu</a:t>
            </a:r>
            <a:r>
              <a:rPr lang="en-US">
                <a:cs typeface="Calibri"/>
              </a:rPr>
              <a:t>. </a:t>
            </a:r>
          </a:p>
          <a:p>
            <a:pPr marL="0" indent="0">
              <a:buNone/>
            </a:pPr>
            <a:r>
              <a:rPr lang="en-US" err="1">
                <a:cs typeface="Calibri"/>
              </a:rPr>
              <a:t>Piemērs</a:t>
            </a:r>
            <a:r>
              <a:rPr lang="en-US">
                <a:cs typeface="Calibri"/>
              </a:rPr>
              <a:t>:</a:t>
            </a:r>
          </a:p>
          <a:p>
            <a:pPr marL="0" indent="0">
              <a:buNone/>
            </a:pPr>
            <a:r>
              <a:rPr lang="en-US" err="1">
                <a:cs typeface="Calibri"/>
              </a:rPr>
              <a:t>Ievada</a:t>
            </a:r>
            <a:r>
              <a:rPr lang="en-US">
                <a:cs typeface="Calibri"/>
              </a:rPr>
              <a:t>: 195719251</a:t>
            </a:r>
          </a:p>
          <a:p>
            <a:pPr marL="0" indent="0">
              <a:buNone/>
            </a:pPr>
            <a:r>
              <a:rPr lang="en-US" err="1">
                <a:cs typeface="Calibri"/>
              </a:rPr>
              <a:t>Izprintē</a:t>
            </a:r>
            <a:r>
              <a:rPr lang="en-US">
                <a:cs typeface="Calibri"/>
              </a:rPr>
              <a:t>: 9</a:t>
            </a:r>
          </a:p>
        </p:txBody>
      </p:sp>
    </p:spTree>
    <p:extLst>
      <p:ext uri="{BB962C8B-B14F-4D97-AF65-F5344CB8AC3E}">
        <p14:creationId xmlns:p14="http://schemas.microsoft.com/office/powerpoint/2010/main" val="31211580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E4129-27BA-8088-DC86-562F868E1327}"/>
              </a:ext>
            </a:extLst>
          </p:cNvPr>
          <p:cNvSpPr>
            <a:spLocks noGrp="1"/>
          </p:cNvSpPr>
          <p:nvPr>
            <p:ph type="title"/>
          </p:nvPr>
        </p:nvSpPr>
        <p:spPr/>
        <p:txBody>
          <a:bodyPr/>
          <a:lstStyle/>
          <a:p>
            <a:r>
              <a:rPr lang="en-US" err="1">
                <a:ea typeface="Calibri Light"/>
                <a:cs typeface="Calibri Light"/>
              </a:rPr>
              <a:t>Paškontrole</a:t>
            </a:r>
            <a:endParaRPr lang="en-US" err="1"/>
          </a:p>
        </p:txBody>
      </p:sp>
      <p:pic>
        <p:nvPicPr>
          <p:cNvPr id="4" name="Content Placeholder 3" descr="A screenshot of a computer&#10;&#10;Description automatically generated">
            <a:extLst>
              <a:ext uri="{FF2B5EF4-FFF2-40B4-BE49-F238E27FC236}">
                <a16:creationId xmlns:a16="http://schemas.microsoft.com/office/drawing/2014/main" id="{2F4A1384-BAC5-BAD3-3091-74521ECD5DC5}"/>
              </a:ext>
            </a:extLst>
          </p:cNvPr>
          <p:cNvPicPr>
            <a:picLocks noGrp="1" noChangeAspect="1"/>
          </p:cNvPicPr>
          <p:nvPr>
            <p:ph idx="1"/>
          </p:nvPr>
        </p:nvPicPr>
        <p:blipFill>
          <a:blip r:embed="rId2"/>
          <a:stretch>
            <a:fillRect/>
          </a:stretch>
        </p:blipFill>
        <p:spPr>
          <a:xfrm>
            <a:off x="686505" y="1933193"/>
            <a:ext cx="11120025" cy="3393016"/>
          </a:xfrm>
        </p:spPr>
      </p:pic>
    </p:spTree>
    <p:extLst>
      <p:ext uri="{BB962C8B-B14F-4D97-AF65-F5344CB8AC3E}">
        <p14:creationId xmlns:p14="http://schemas.microsoft.com/office/powerpoint/2010/main" val="33302102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2FFDB25D-0781-1531-4435-6DBBDD324871}"/>
              </a:ext>
            </a:extLst>
          </p:cNvPr>
          <p:cNvPicPr>
            <a:picLocks noGrp="1" noChangeAspect="1"/>
          </p:cNvPicPr>
          <p:nvPr>
            <p:ph idx="1"/>
          </p:nvPr>
        </p:nvPicPr>
        <p:blipFill>
          <a:blip r:embed="rId2"/>
          <a:stretch>
            <a:fillRect/>
          </a:stretch>
        </p:blipFill>
        <p:spPr>
          <a:xfrm>
            <a:off x="854257" y="517995"/>
            <a:ext cx="10483485" cy="5884745"/>
          </a:xfrm>
        </p:spPr>
      </p:pic>
    </p:spTree>
    <p:extLst>
      <p:ext uri="{BB962C8B-B14F-4D97-AF65-F5344CB8AC3E}">
        <p14:creationId xmlns:p14="http://schemas.microsoft.com/office/powerpoint/2010/main" val="39124015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E450CB09-FB59-8AA1-72E4-921BDC8CB659}"/>
              </a:ext>
            </a:extLst>
          </p:cNvPr>
          <p:cNvPicPr>
            <a:picLocks noGrp="1" noChangeAspect="1"/>
          </p:cNvPicPr>
          <p:nvPr>
            <p:ph idx="1"/>
          </p:nvPr>
        </p:nvPicPr>
        <p:blipFill>
          <a:blip r:embed="rId2"/>
          <a:stretch>
            <a:fillRect/>
          </a:stretch>
        </p:blipFill>
        <p:spPr>
          <a:xfrm>
            <a:off x="1697567" y="863690"/>
            <a:ext cx="9267237" cy="5136914"/>
          </a:xfrm>
        </p:spPr>
      </p:pic>
    </p:spTree>
    <p:extLst>
      <p:ext uri="{BB962C8B-B14F-4D97-AF65-F5344CB8AC3E}">
        <p14:creationId xmlns:p14="http://schemas.microsoft.com/office/powerpoint/2010/main" val="18493654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program&#10;&#10;Description automatically generated">
            <a:extLst>
              <a:ext uri="{FF2B5EF4-FFF2-40B4-BE49-F238E27FC236}">
                <a16:creationId xmlns:a16="http://schemas.microsoft.com/office/drawing/2014/main" id="{B3566398-7F2E-76D3-08C2-78605445418F}"/>
              </a:ext>
            </a:extLst>
          </p:cNvPr>
          <p:cNvPicPr>
            <a:picLocks noGrp="1" noChangeAspect="1"/>
          </p:cNvPicPr>
          <p:nvPr>
            <p:ph idx="1"/>
          </p:nvPr>
        </p:nvPicPr>
        <p:blipFill>
          <a:blip r:embed="rId2"/>
          <a:stretch>
            <a:fillRect/>
          </a:stretch>
        </p:blipFill>
        <p:spPr>
          <a:xfrm>
            <a:off x="1012126" y="273403"/>
            <a:ext cx="9913748" cy="5997634"/>
          </a:xfrm>
        </p:spPr>
      </p:pic>
    </p:spTree>
    <p:extLst>
      <p:ext uri="{BB962C8B-B14F-4D97-AF65-F5344CB8AC3E}">
        <p14:creationId xmlns:p14="http://schemas.microsoft.com/office/powerpoint/2010/main" val="1770080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19899-CCBB-49E6-487C-84A1E95BD395}"/>
              </a:ext>
            </a:extLst>
          </p:cNvPr>
          <p:cNvSpPr>
            <a:spLocks noGrp="1"/>
          </p:cNvSpPr>
          <p:nvPr>
            <p:ph type="title"/>
          </p:nvPr>
        </p:nvSpPr>
        <p:spPr/>
        <p:txBody>
          <a:bodyPr/>
          <a:lstStyle/>
          <a:p>
            <a:pPr algn="ctr"/>
            <a:r>
              <a:rPr lang="en-US">
                <a:ea typeface="Calibri Light"/>
                <a:cs typeface="Calibri Light"/>
              </a:rPr>
              <a:t>Mini </a:t>
            </a:r>
            <a:r>
              <a:rPr lang="en-US" err="1">
                <a:ea typeface="Calibri Light"/>
                <a:cs typeface="Calibri Light"/>
              </a:rPr>
              <a:t>projekts</a:t>
            </a:r>
            <a:r>
              <a:rPr lang="en-US">
                <a:ea typeface="Calibri Light"/>
                <a:cs typeface="Calibri Light"/>
              </a:rPr>
              <a:t> - </a:t>
            </a:r>
            <a:r>
              <a:rPr lang="en-US" err="1">
                <a:ea typeface="Calibri Light"/>
                <a:cs typeface="Calibri Light"/>
              </a:rPr>
              <a:t>FizzBuzz</a:t>
            </a:r>
            <a:endParaRPr lang="en-US">
              <a:ea typeface="Calibri Light"/>
              <a:cs typeface="Calibri Light"/>
            </a:endParaRPr>
          </a:p>
        </p:txBody>
      </p:sp>
      <p:pic>
        <p:nvPicPr>
          <p:cNvPr id="4" name="Content Placeholder 3" descr="A screenshot of a computer&#10;&#10;Description automatically generated">
            <a:extLst>
              <a:ext uri="{FF2B5EF4-FFF2-40B4-BE49-F238E27FC236}">
                <a16:creationId xmlns:a16="http://schemas.microsoft.com/office/drawing/2014/main" id="{D4A34835-6AF5-3375-D78F-6E48A6A34A8A}"/>
              </a:ext>
            </a:extLst>
          </p:cNvPr>
          <p:cNvPicPr>
            <a:picLocks noGrp="1" noChangeAspect="1"/>
          </p:cNvPicPr>
          <p:nvPr>
            <p:ph idx="1"/>
          </p:nvPr>
        </p:nvPicPr>
        <p:blipFill>
          <a:blip r:embed="rId2"/>
          <a:stretch>
            <a:fillRect/>
          </a:stretch>
        </p:blipFill>
        <p:spPr>
          <a:xfrm>
            <a:off x="3153200" y="1468144"/>
            <a:ext cx="5885598" cy="5047486"/>
          </a:xfrm>
        </p:spPr>
      </p:pic>
    </p:spTree>
    <p:extLst>
      <p:ext uri="{BB962C8B-B14F-4D97-AF65-F5344CB8AC3E}">
        <p14:creationId xmlns:p14="http://schemas.microsoft.com/office/powerpoint/2010/main" val="28126776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7CFE5607-44D6-CC65-E198-7747F8CD85C2}"/>
              </a:ext>
            </a:extLst>
          </p:cNvPr>
          <p:cNvPicPr>
            <a:picLocks noGrp="1" noChangeAspect="1"/>
          </p:cNvPicPr>
          <p:nvPr>
            <p:ph idx="1"/>
          </p:nvPr>
        </p:nvPicPr>
        <p:blipFill>
          <a:blip r:embed="rId2"/>
          <a:stretch>
            <a:fillRect/>
          </a:stretch>
        </p:blipFill>
        <p:spPr>
          <a:xfrm>
            <a:off x="2773604" y="367477"/>
            <a:ext cx="5986271" cy="6176375"/>
          </a:xfrm>
        </p:spPr>
      </p:pic>
    </p:spTree>
    <p:extLst>
      <p:ext uri="{BB962C8B-B14F-4D97-AF65-F5344CB8AC3E}">
        <p14:creationId xmlns:p14="http://schemas.microsoft.com/office/powerpoint/2010/main" val="24822316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A6615-4037-EC9E-2E2A-768D83E67934}"/>
              </a:ext>
            </a:extLst>
          </p:cNvPr>
          <p:cNvSpPr>
            <a:spLocks noGrp="1"/>
          </p:cNvSpPr>
          <p:nvPr>
            <p:ph type="title"/>
          </p:nvPr>
        </p:nvSpPr>
        <p:spPr/>
        <p:txBody>
          <a:bodyPr/>
          <a:lstStyle/>
          <a:p>
            <a:r>
              <a:rPr lang="en-US">
                <a:ea typeface="Calibri Light"/>
                <a:cs typeface="Calibri Light"/>
              </a:rPr>
              <a:t>Projekts - </a:t>
            </a:r>
            <a:r>
              <a:rPr lang="en-US" err="1">
                <a:ea typeface="Calibri Light"/>
                <a:cs typeface="Calibri Light"/>
              </a:rPr>
              <a:t>piedzīvojumu</a:t>
            </a:r>
            <a:r>
              <a:rPr lang="en-US">
                <a:ea typeface="Calibri Light"/>
                <a:cs typeface="Calibri Light"/>
              </a:rPr>
              <a:t> </a:t>
            </a:r>
            <a:r>
              <a:rPr lang="en-US" err="1">
                <a:ea typeface="Calibri Light"/>
                <a:cs typeface="Calibri Light"/>
              </a:rPr>
              <a:t>spēle</a:t>
            </a:r>
            <a:endParaRPr lang="en-US" err="1"/>
          </a:p>
        </p:txBody>
      </p:sp>
      <p:sp>
        <p:nvSpPr>
          <p:cNvPr id="3" name="Content Placeholder 2">
            <a:extLst>
              <a:ext uri="{FF2B5EF4-FFF2-40B4-BE49-F238E27FC236}">
                <a16:creationId xmlns:a16="http://schemas.microsoft.com/office/drawing/2014/main" id="{A1E45CB9-D93A-2BAA-AE8C-BC1B98B54A36}"/>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hlinkClick r:id="rId2"/>
              </a:rPr>
              <a:t>https://github.com/edvardsbukovskis/Programmesana_I/blob/main/Uzdevumi/textstory_project.txt</a:t>
            </a:r>
            <a:endParaRPr lang="en-US">
              <a:ea typeface="Calibri" panose="020F0502020204030204"/>
              <a:cs typeface="Calibri" panose="020F0502020204030204"/>
            </a:endParaRPr>
          </a:p>
        </p:txBody>
      </p:sp>
    </p:spTree>
    <p:extLst>
      <p:ext uri="{BB962C8B-B14F-4D97-AF65-F5344CB8AC3E}">
        <p14:creationId xmlns:p14="http://schemas.microsoft.com/office/powerpoint/2010/main" val="30631949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D95DE-769B-D0BF-AE0F-5F7A80765038}"/>
              </a:ext>
            </a:extLst>
          </p:cNvPr>
          <p:cNvSpPr>
            <a:spLocks noGrp="1"/>
          </p:cNvSpPr>
          <p:nvPr>
            <p:ph type="title"/>
          </p:nvPr>
        </p:nvSpPr>
        <p:spPr/>
        <p:txBody>
          <a:bodyPr/>
          <a:lstStyle/>
          <a:p>
            <a:r>
              <a:rPr lang="en-US" err="1">
                <a:cs typeface="Calibri Light"/>
              </a:rPr>
              <a:t>Gatavošanās</a:t>
            </a:r>
            <a:r>
              <a:rPr lang="en-US">
                <a:cs typeface="Calibri Light"/>
              </a:rPr>
              <a:t> </a:t>
            </a:r>
            <a:r>
              <a:rPr lang="en-US" err="1">
                <a:cs typeface="Calibri Light"/>
              </a:rPr>
              <a:t>pārbaudes</a:t>
            </a:r>
            <a:r>
              <a:rPr lang="en-US">
                <a:cs typeface="Calibri Light"/>
              </a:rPr>
              <a:t> </a:t>
            </a:r>
            <a:r>
              <a:rPr lang="en-US" err="1">
                <a:cs typeface="Calibri Light"/>
              </a:rPr>
              <a:t>darbam</a:t>
            </a:r>
          </a:p>
        </p:txBody>
      </p:sp>
      <p:sp>
        <p:nvSpPr>
          <p:cNvPr id="3" name="Content Placeholder 2">
            <a:extLst>
              <a:ext uri="{FF2B5EF4-FFF2-40B4-BE49-F238E27FC236}">
                <a16:creationId xmlns:a16="http://schemas.microsoft.com/office/drawing/2014/main" id="{460B4869-7F92-6400-7639-FB11500EE28B}"/>
              </a:ext>
            </a:extLst>
          </p:cNvPr>
          <p:cNvSpPr>
            <a:spLocks noGrp="1"/>
          </p:cNvSpPr>
          <p:nvPr>
            <p:ph idx="1"/>
          </p:nvPr>
        </p:nvSpPr>
        <p:spPr/>
        <p:txBody>
          <a:bodyPr vert="horz" lIns="91440" tIns="45720" rIns="91440" bIns="45720" rtlCol="0" anchor="t">
            <a:normAutofit/>
          </a:bodyPr>
          <a:lstStyle/>
          <a:p>
            <a:pPr marL="0" indent="0">
              <a:buNone/>
            </a:pPr>
            <a:r>
              <a:rPr lang="en-US">
                <a:cs typeface="Calibri" panose="020F0502020204030204"/>
                <a:hlinkClick r:id="rId2"/>
              </a:rPr>
              <a:t>Uzdevumi</a:t>
            </a:r>
          </a:p>
        </p:txBody>
      </p:sp>
    </p:spTree>
    <p:extLst>
      <p:ext uri="{BB962C8B-B14F-4D97-AF65-F5344CB8AC3E}">
        <p14:creationId xmlns:p14="http://schemas.microsoft.com/office/powerpoint/2010/main" val="10597681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0626A-FD2B-1CEC-4577-F1F883183B12}"/>
              </a:ext>
            </a:extLst>
          </p:cNvPr>
          <p:cNvSpPr>
            <a:spLocks noGrp="1"/>
          </p:cNvSpPr>
          <p:nvPr>
            <p:ph type="title"/>
          </p:nvPr>
        </p:nvSpPr>
        <p:spPr/>
        <p:txBody>
          <a:bodyPr/>
          <a:lstStyle/>
          <a:p>
            <a:r>
              <a:rPr lang="en-US">
                <a:ea typeface="Calibri Light"/>
                <a:cs typeface="Calibri Light"/>
              </a:rPr>
              <a:t>Datu </a:t>
            </a:r>
            <a:r>
              <a:rPr lang="en-US" err="1">
                <a:ea typeface="Calibri Light"/>
                <a:cs typeface="Calibri Light"/>
              </a:rPr>
              <a:t>saraksti</a:t>
            </a:r>
            <a:endParaRPr lang="en-US" err="1"/>
          </a:p>
        </p:txBody>
      </p:sp>
      <p:sp>
        <p:nvSpPr>
          <p:cNvPr id="3" name="Content Placeholder 2">
            <a:extLst>
              <a:ext uri="{FF2B5EF4-FFF2-40B4-BE49-F238E27FC236}">
                <a16:creationId xmlns:a16="http://schemas.microsoft.com/office/drawing/2014/main" id="{515DB248-E0C6-6BDE-BDC2-97FA4EEA8979}"/>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rPr>
              <a:t>C++ </a:t>
            </a:r>
            <a:r>
              <a:rPr lang="en-US" err="1">
                <a:ea typeface="+mn-lt"/>
                <a:cs typeface="+mn-lt"/>
              </a:rPr>
              <a:t>programmēšanā</a:t>
            </a:r>
            <a:r>
              <a:rPr lang="en-US">
                <a:ea typeface="+mn-lt"/>
                <a:cs typeface="+mn-lt"/>
              </a:rPr>
              <a:t> datu </a:t>
            </a:r>
            <a:r>
              <a:rPr lang="en-US" err="1">
                <a:ea typeface="+mn-lt"/>
                <a:cs typeface="+mn-lt"/>
              </a:rPr>
              <a:t>saraksti</a:t>
            </a:r>
            <a:r>
              <a:rPr lang="en-US">
                <a:ea typeface="+mn-lt"/>
                <a:cs typeface="+mn-lt"/>
              </a:rPr>
              <a:t> </a:t>
            </a:r>
            <a:r>
              <a:rPr lang="en-US" err="1">
                <a:ea typeface="+mn-lt"/>
                <a:cs typeface="+mn-lt"/>
              </a:rPr>
              <a:t>ir</a:t>
            </a:r>
            <a:r>
              <a:rPr lang="en-US">
                <a:ea typeface="+mn-lt"/>
                <a:cs typeface="+mn-lt"/>
              </a:rPr>
              <a:t> </a:t>
            </a:r>
            <a:r>
              <a:rPr lang="en-US" err="1">
                <a:ea typeface="+mn-lt"/>
                <a:cs typeface="+mn-lt"/>
              </a:rPr>
              <a:t>organizētas</a:t>
            </a:r>
            <a:r>
              <a:rPr lang="en-US">
                <a:ea typeface="+mn-lt"/>
                <a:cs typeface="+mn-lt"/>
              </a:rPr>
              <a:t> datu </a:t>
            </a:r>
            <a:r>
              <a:rPr lang="en-US" err="1">
                <a:ea typeface="+mn-lt"/>
                <a:cs typeface="+mn-lt"/>
              </a:rPr>
              <a:t>kolekcijas</a:t>
            </a:r>
            <a:r>
              <a:rPr lang="en-US">
                <a:ea typeface="+mn-lt"/>
                <a:cs typeface="+mn-lt"/>
              </a:rPr>
              <a:t>, </a:t>
            </a:r>
            <a:r>
              <a:rPr lang="en-US" err="1">
                <a:ea typeface="+mn-lt"/>
                <a:cs typeface="+mn-lt"/>
              </a:rPr>
              <a:t>kurās</a:t>
            </a:r>
            <a:r>
              <a:rPr lang="en-US">
                <a:ea typeface="+mn-lt"/>
                <a:cs typeface="+mn-lt"/>
              </a:rPr>
              <a:t> </a:t>
            </a:r>
            <a:r>
              <a:rPr lang="en-US" err="1">
                <a:ea typeface="+mn-lt"/>
                <a:cs typeface="+mn-lt"/>
              </a:rPr>
              <a:t>glabā</a:t>
            </a:r>
            <a:r>
              <a:rPr lang="en-US">
                <a:ea typeface="+mn-lt"/>
                <a:cs typeface="+mn-lt"/>
              </a:rPr>
              <a:t> </a:t>
            </a:r>
            <a:r>
              <a:rPr lang="en-US" err="1">
                <a:ea typeface="+mn-lt"/>
                <a:cs typeface="+mn-lt"/>
              </a:rPr>
              <a:t>elementus</a:t>
            </a:r>
            <a:r>
              <a:rPr lang="en-US">
                <a:ea typeface="+mn-lt"/>
                <a:cs typeface="+mn-lt"/>
              </a:rPr>
              <a:t> </a:t>
            </a:r>
            <a:r>
              <a:rPr lang="en-US" err="1">
                <a:ea typeface="+mn-lt"/>
                <a:cs typeface="+mn-lt"/>
              </a:rPr>
              <a:t>secīgi</a:t>
            </a:r>
            <a:r>
              <a:rPr lang="en-US">
                <a:ea typeface="+mn-lt"/>
                <a:cs typeface="+mn-lt"/>
              </a:rPr>
              <a:t> </a:t>
            </a:r>
            <a:r>
              <a:rPr lang="en-US" err="1">
                <a:ea typeface="+mn-lt"/>
                <a:cs typeface="+mn-lt"/>
              </a:rPr>
              <a:t>vai</a:t>
            </a:r>
            <a:r>
              <a:rPr lang="en-US">
                <a:ea typeface="+mn-lt"/>
                <a:cs typeface="+mn-lt"/>
              </a:rPr>
              <a:t> </a:t>
            </a:r>
            <a:r>
              <a:rPr lang="en-US" err="1">
                <a:ea typeface="+mn-lt"/>
                <a:cs typeface="+mn-lt"/>
              </a:rPr>
              <a:t>pēc</a:t>
            </a:r>
            <a:r>
              <a:rPr lang="en-US">
                <a:ea typeface="+mn-lt"/>
                <a:cs typeface="+mn-lt"/>
              </a:rPr>
              <a:t> </a:t>
            </a:r>
            <a:r>
              <a:rPr lang="en-US" err="1">
                <a:ea typeface="+mn-lt"/>
                <a:cs typeface="+mn-lt"/>
              </a:rPr>
              <a:t>kāda</a:t>
            </a:r>
            <a:r>
              <a:rPr lang="en-US">
                <a:ea typeface="+mn-lt"/>
                <a:cs typeface="+mn-lt"/>
              </a:rPr>
              <a:t> </a:t>
            </a:r>
            <a:r>
              <a:rPr lang="en-US" err="1">
                <a:ea typeface="+mn-lt"/>
                <a:cs typeface="+mn-lt"/>
              </a:rPr>
              <a:t>noteikta</a:t>
            </a:r>
            <a:r>
              <a:rPr lang="en-US">
                <a:ea typeface="+mn-lt"/>
                <a:cs typeface="+mn-lt"/>
              </a:rPr>
              <a:t> </a:t>
            </a:r>
            <a:r>
              <a:rPr lang="en-US" err="1">
                <a:ea typeface="+mn-lt"/>
                <a:cs typeface="+mn-lt"/>
              </a:rPr>
              <a:t>kārtības</a:t>
            </a:r>
            <a:r>
              <a:rPr lang="en-US">
                <a:ea typeface="+mn-lt"/>
                <a:cs typeface="+mn-lt"/>
              </a:rPr>
              <a:t>. </a:t>
            </a:r>
            <a:r>
              <a:rPr lang="en-US" err="1">
                <a:ea typeface="+mn-lt"/>
                <a:cs typeface="+mn-lt"/>
              </a:rPr>
              <a:t>Saraksti</a:t>
            </a:r>
            <a:r>
              <a:rPr lang="en-US">
                <a:ea typeface="+mn-lt"/>
                <a:cs typeface="+mn-lt"/>
              </a:rPr>
              <a:t> </a:t>
            </a:r>
            <a:r>
              <a:rPr lang="en-US" err="1">
                <a:ea typeface="+mn-lt"/>
                <a:cs typeface="+mn-lt"/>
              </a:rPr>
              <a:t>tiek</a:t>
            </a:r>
            <a:r>
              <a:rPr lang="en-US">
                <a:ea typeface="+mn-lt"/>
                <a:cs typeface="+mn-lt"/>
              </a:rPr>
              <a:t> </a:t>
            </a:r>
            <a:r>
              <a:rPr lang="en-US" err="1">
                <a:ea typeface="+mn-lt"/>
                <a:cs typeface="+mn-lt"/>
              </a:rPr>
              <a:t>izmantoti</a:t>
            </a:r>
            <a:r>
              <a:rPr lang="en-US">
                <a:ea typeface="+mn-lt"/>
                <a:cs typeface="+mn-lt"/>
              </a:rPr>
              <a:t>, </a:t>
            </a:r>
            <a:r>
              <a:rPr lang="en-US" err="1">
                <a:ea typeface="+mn-lt"/>
                <a:cs typeface="+mn-lt"/>
              </a:rPr>
              <a:t>lai</a:t>
            </a:r>
            <a:r>
              <a:rPr lang="en-US">
                <a:ea typeface="+mn-lt"/>
                <a:cs typeface="+mn-lt"/>
              </a:rPr>
              <a:t> </a:t>
            </a:r>
            <a:r>
              <a:rPr lang="en-US" err="1">
                <a:ea typeface="+mn-lt"/>
                <a:cs typeface="+mn-lt"/>
              </a:rPr>
              <a:t>efektīvi</a:t>
            </a:r>
            <a:r>
              <a:rPr lang="en-US">
                <a:ea typeface="+mn-lt"/>
                <a:cs typeface="+mn-lt"/>
              </a:rPr>
              <a:t> </a:t>
            </a:r>
            <a:r>
              <a:rPr lang="en-US" err="1">
                <a:ea typeface="+mn-lt"/>
                <a:cs typeface="+mn-lt"/>
              </a:rPr>
              <a:t>uzglabātu</a:t>
            </a:r>
            <a:r>
              <a:rPr lang="en-US">
                <a:ea typeface="+mn-lt"/>
                <a:cs typeface="+mn-lt"/>
              </a:rPr>
              <a:t> un </a:t>
            </a:r>
            <a:r>
              <a:rPr lang="en-US" err="1">
                <a:ea typeface="+mn-lt"/>
                <a:cs typeface="+mn-lt"/>
              </a:rPr>
              <a:t>apstrādātu</a:t>
            </a:r>
            <a:r>
              <a:rPr lang="en-US">
                <a:ea typeface="+mn-lt"/>
                <a:cs typeface="+mn-lt"/>
              </a:rPr>
              <a:t> </a:t>
            </a:r>
            <a:r>
              <a:rPr lang="en-US" err="1">
                <a:ea typeface="+mn-lt"/>
                <a:cs typeface="+mn-lt"/>
              </a:rPr>
              <a:t>vienveidīgus</a:t>
            </a:r>
            <a:r>
              <a:rPr lang="en-US">
                <a:ea typeface="+mn-lt"/>
                <a:cs typeface="+mn-lt"/>
              </a:rPr>
              <a:t> datus (</a:t>
            </a:r>
            <a:r>
              <a:rPr lang="en-US" err="1">
                <a:ea typeface="+mn-lt"/>
                <a:cs typeface="+mn-lt"/>
              </a:rPr>
              <a:t>viena</a:t>
            </a:r>
            <a:r>
              <a:rPr lang="en-US">
                <a:ea typeface="+mn-lt"/>
                <a:cs typeface="+mn-lt"/>
              </a:rPr>
              <a:t> </a:t>
            </a:r>
            <a:r>
              <a:rPr lang="en-US" err="1">
                <a:ea typeface="+mn-lt"/>
                <a:cs typeface="+mn-lt"/>
              </a:rPr>
              <a:t>tipa</a:t>
            </a:r>
            <a:r>
              <a:rPr lang="en-US">
                <a:ea typeface="+mn-lt"/>
                <a:cs typeface="+mn-lt"/>
              </a:rPr>
              <a:t> </a:t>
            </a:r>
            <a:r>
              <a:rPr lang="en-US" err="1">
                <a:ea typeface="+mn-lt"/>
                <a:cs typeface="+mn-lt"/>
              </a:rPr>
              <a:t>vērtības</a:t>
            </a:r>
            <a:r>
              <a:rPr lang="en-US">
                <a:ea typeface="+mn-lt"/>
                <a:cs typeface="+mn-lt"/>
              </a:rPr>
              <a:t>) un </a:t>
            </a:r>
            <a:r>
              <a:rPr lang="en-US" err="1">
                <a:ea typeface="+mn-lt"/>
                <a:cs typeface="+mn-lt"/>
              </a:rPr>
              <a:t>nodrošinātu</a:t>
            </a:r>
            <a:r>
              <a:rPr lang="en-US">
                <a:ea typeface="+mn-lt"/>
                <a:cs typeface="+mn-lt"/>
              </a:rPr>
              <a:t> </a:t>
            </a:r>
            <a:r>
              <a:rPr lang="en-US" err="1">
                <a:ea typeface="+mn-lt"/>
                <a:cs typeface="+mn-lt"/>
              </a:rPr>
              <a:t>metodes</a:t>
            </a:r>
            <a:r>
              <a:rPr lang="en-US">
                <a:ea typeface="+mn-lt"/>
                <a:cs typeface="+mn-lt"/>
              </a:rPr>
              <a:t> </a:t>
            </a:r>
            <a:r>
              <a:rPr lang="en-US" err="1">
                <a:ea typeface="+mn-lt"/>
                <a:cs typeface="+mn-lt"/>
              </a:rPr>
              <a:t>šo</a:t>
            </a:r>
            <a:r>
              <a:rPr lang="en-US">
                <a:ea typeface="+mn-lt"/>
                <a:cs typeface="+mn-lt"/>
              </a:rPr>
              <a:t> datu </a:t>
            </a:r>
            <a:r>
              <a:rPr lang="en-US" err="1">
                <a:ea typeface="+mn-lt"/>
                <a:cs typeface="+mn-lt"/>
              </a:rPr>
              <a:t>pārvaldīšanai</a:t>
            </a:r>
            <a:r>
              <a:rPr lang="en-US">
                <a:ea typeface="+mn-lt"/>
                <a:cs typeface="+mn-lt"/>
              </a:rPr>
              <a:t>. </a:t>
            </a:r>
            <a:r>
              <a:rPr lang="en-US" err="1">
                <a:ea typeface="+mn-lt"/>
                <a:cs typeface="+mn-lt"/>
              </a:rPr>
              <a:t>Daži</a:t>
            </a:r>
            <a:r>
              <a:rPr lang="en-US">
                <a:ea typeface="+mn-lt"/>
                <a:cs typeface="+mn-lt"/>
              </a:rPr>
              <a:t> </a:t>
            </a:r>
            <a:r>
              <a:rPr lang="en-US" err="1">
                <a:ea typeface="+mn-lt"/>
                <a:cs typeface="+mn-lt"/>
              </a:rPr>
              <a:t>populārākie</a:t>
            </a:r>
            <a:r>
              <a:rPr lang="en-US">
                <a:ea typeface="+mn-lt"/>
                <a:cs typeface="+mn-lt"/>
              </a:rPr>
              <a:t> datu </a:t>
            </a:r>
            <a:r>
              <a:rPr lang="en-US" err="1">
                <a:ea typeface="+mn-lt"/>
                <a:cs typeface="+mn-lt"/>
              </a:rPr>
              <a:t>sarakstu</a:t>
            </a:r>
            <a:r>
              <a:rPr lang="en-US">
                <a:ea typeface="+mn-lt"/>
                <a:cs typeface="+mn-lt"/>
              </a:rPr>
              <a:t> </a:t>
            </a:r>
            <a:r>
              <a:rPr lang="en-US" err="1">
                <a:ea typeface="+mn-lt"/>
                <a:cs typeface="+mn-lt"/>
              </a:rPr>
              <a:t>veidi</a:t>
            </a:r>
            <a:r>
              <a:rPr lang="en-US">
                <a:ea typeface="+mn-lt"/>
                <a:cs typeface="+mn-lt"/>
              </a:rPr>
              <a:t> C++ </a:t>
            </a:r>
            <a:r>
              <a:rPr lang="en-US" err="1">
                <a:ea typeface="+mn-lt"/>
                <a:cs typeface="+mn-lt"/>
              </a:rPr>
              <a:t>valodā</a:t>
            </a:r>
            <a:r>
              <a:rPr lang="en-US">
                <a:ea typeface="+mn-lt"/>
                <a:cs typeface="+mn-lt"/>
              </a:rPr>
              <a:t> </a:t>
            </a:r>
            <a:r>
              <a:rPr lang="en-US" err="1">
                <a:ea typeface="+mn-lt"/>
                <a:cs typeface="+mn-lt"/>
              </a:rPr>
              <a:t>ir</a:t>
            </a:r>
            <a:r>
              <a:rPr lang="en-US">
                <a:ea typeface="+mn-lt"/>
                <a:cs typeface="+mn-lt"/>
              </a:rPr>
              <a:t> </a:t>
            </a:r>
            <a:r>
              <a:rPr lang="en-US" err="1">
                <a:ea typeface="+mn-lt"/>
                <a:cs typeface="+mn-lt"/>
              </a:rPr>
              <a:t>masīvi</a:t>
            </a:r>
            <a:r>
              <a:rPr lang="en-US">
                <a:ea typeface="+mn-lt"/>
                <a:cs typeface="+mn-lt"/>
              </a:rPr>
              <a:t>, </a:t>
            </a:r>
            <a:r>
              <a:rPr lang="en-US" err="1">
                <a:ea typeface="+mn-lt"/>
                <a:cs typeface="+mn-lt"/>
              </a:rPr>
              <a:t>vektori</a:t>
            </a:r>
            <a:r>
              <a:rPr lang="en-US">
                <a:ea typeface="+mn-lt"/>
                <a:cs typeface="+mn-lt"/>
              </a:rPr>
              <a:t> un </a:t>
            </a:r>
            <a:r>
              <a:rPr lang="en-US" err="1">
                <a:ea typeface="+mn-lt"/>
                <a:cs typeface="+mn-lt"/>
              </a:rPr>
              <a:t>saistītie</a:t>
            </a:r>
            <a:r>
              <a:rPr lang="en-US">
                <a:ea typeface="+mn-lt"/>
                <a:cs typeface="+mn-lt"/>
              </a:rPr>
              <a:t> </a:t>
            </a:r>
            <a:r>
              <a:rPr lang="en-US" err="1">
                <a:ea typeface="+mn-lt"/>
                <a:cs typeface="+mn-lt"/>
              </a:rPr>
              <a:t>saraksti</a:t>
            </a:r>
            <a:r>
              <a:rPr lang="en-US">
                <a:ea typeface="+mn-lt"/>
                <a:cs typeface="+mn-lt"/>
              </a:rPr>
              <a:t>.</a:t>
            </a:r>
            <a:endParaRPr lang="en-US">
              <a:ea typeface="Calibri" panose="020F0502020204030204"/>
              <a:cs typeface="Calibri" panose="020F0502020204030204"/>
            </a:endParaRPr>
          </a:p>
        </p:txBody>
      </p:sp>
    </p:spTree>
    <p:extLst>
      <p:ext uri="{BB962C8B-B14F-4D97-AF65-F5344CB8AC3E}">
        <p14:creationId xmlns:p14="http://schemas.microsoft.com/office/powerpoint/2010/main" val="597560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E41A2-2CE1-D2CE-AFD7-BA0F2554DA1C}"/>
              </a:ext>
            </a:extLst>
          </p:cNvPr>
          <p:cNvSpPr>
            <a:spLocks noGrp="1"/>
          </p:cNvSpPr>
          <p:nvPr>
            <p:ph type="title"/>
          </p:nvPr>
        </p:nvSpPr>
        <p:spPr/>
        <p:txBody>
          <a:bodyPr/>
          <a:lstStyle/>
          <a:p>
            <a:r>
              <a:rPr lang="en-US" err="1">
                <a:cs typeface="Calibri Light"/>
              </a:rPr>
              <a:t>Ievads</a:t>
            </a:r>
            <a:r>
              <a:rPr lang="en-US">
                <a:cs typeface="Calibri Light"/>
              </a:rPr>
              <a:t> C++  - </a:t>
            </a:r>
            <a:r>
              <a:rPr lang="en-US" err="1">
                <a:cs typeface="Calibri Light"/>
              </a:rPr>
              <a:t>atslēgvards</a:t>
            </a:r>
            <a:r>
              <a:rPr lang="en-US">
                <a:cs typeface="Calibri Light"/>
              </a:rPr>
              <a:t> "const"</a:t>
            </a:r>
          </a:p>
        </p:txBody>
      </p:sp>
      <p:sp>
        <p:nvSpPr>
          <p:cNvPr id="3" name="Content Placeholder 2">
            <a:extLst>
              <a:ext uri="{FF2B5EF4-FFF2-40B4-BE49-F238E27FC236}">
                <a16:creationId xmlns:a16="http://schemas.microsoft.com/office/drawing/2014/main" id="{590276E6-1A02-810E-4690-DEF2EE35A186}"/>
              </a:ext>
            </a:extLst>
          </p:cNvPr>
          <p:cNvSpPr>
            <a:spLocks noGrp="1"/>
          </p:cNvSpPr>
          <p:nvPr>
            <p:ph idx="1"/>
          </p:nvPr>
        </p:nvSpPr>
        <p:spPr/>
        <p:txBody>
          <a:bodyPr vert="horz" lIns="91440" tIns="45720" rIns="91440" bIns="45720" rtlCol="0" anchor="t">
            <a:normAutofit/>
          </a:bodyPr>
          <a:lstStyle/>
          <a:p>
            <a:pPr marL="0" indent="0">
              <a:buNone/>
            </a:pPr>
            <a:r>
              <a:rPr lang="en-US">
                <a:cs typeface="Calibri" panose="020F0502020204030204"/>
              </a:rPr>
              <a:t>const (constant) </a:t>
            </a:r>
            <a:r>
              <a:rPr lang="en-US" err="1">
                <a:cs typeface="Calibri" panose="020F0502020204030204"/>
              </a:rPr>
              <a:t>mainīgo</a:t>
            </a:r>
            <a:r>
              <a:rPr lang="en-US">
                <a:cs typeface="Calibri" panose="020F0502020204030204"/>
              </a:rPr>
              <a:t> </a:t>
            </a:r>
            <a:r>
              <a:rPr lang="en-US" err="1">
                <a:cs typeface="Calibri" panose="020F0502020204030204"/>
              </a:rPr>
              <a:t>vērtības</a:t>
            </a:r>
            <a:r>
              <a:rPr lang="en-US">
                <a:cs typeface="Calibri" panose="020F0502020204030204"/>
              </a:rPr>
              <a:t> </a:t>
            </a:r>
            <a:r>
              <a:rPr lang="en-US" err="1">
                <a:cs typeface="Calibri" panose="020F0502020204030204"/>
              </a:rPr>
              <a:t>programmas</a:t>
            </a:r>
            <a:r>
              <a:rPr lang="en-US">
                <a:cs typeface="Calibri" panose="020F0502020204030204"/>
              </a:rPr>
              <a:t> </a:t>
            </a:r>
            <a:r>
              <a:rPr lang="en-US" err="1">
                <a:cs typeface="Calibri" panose="020F0502020204030204"/>
              </a:rPr>
              <a:t>dzīve</a:t>
            </a:r>
            <a:r>
              <a:rPr lang="en-US">
                <a:cs typeface="Calibri" panose="020F0502020204030204"/>
              </a:rPr>
              <a:t> </a:t>
            </a:r>
            <a:r>
              <a:rPr lang="en-US" err="1">
                <a:cs typeface="Calibri" panose="020F0502020204030204"/>
              </a:rPr>
              <a:t>ciklā</a:t>
            </a:r>
            <a:r>
              <a:rPr lang="en-US">
                <a:cs typeface="Calibri" panose="020F0502020204030204"/>
              </a:rPr>
              <a:t> </a:t>
            </a:r>
            <a:r>
              <a:rPr lang="en-US" b="1">
                <a:cs typeface="Calibri" panose="020F0502020204030204"/>
              </a:rPr>
              <a:t>nav</a:t>
            </a:r>
            <a:r>
              <a:rPr lang="en-US">
                <a:cs typeface="Calibri" panose="020F0502020204030204"/>
              </a:rPr>
              <a:t> </a:t>
            </a:r>
            <a:r>
              <a:rPr lang="en-US" err="1">
                <a:cs typeface="Calibri" panose="020F0502020204030204"/>
              </a:rPr>
              <a:t>iespējams</a:t>
            </a:r>
            <a:r>
              <a:rPr lang="en-US">
                <a:cs typeface="Calibri" panose="020F0502020204030204"/>
              </a:rPr>
              <a:t> </a:t>
            </a:r>
            <a:r>
              <a:rPr lang="en-US" err="1">
                <a:cs typeface="Calibri" panose="020F0502020204030204"/>
              </a:rPr>
              <a:t>mainīt</a:t>
            </a:r>
            <a:r>
              <a:rPr lang="en-US">
                <a:cs typeface="Calibri" panose="020F0502020204030204"/>
              </a:rPr>
              <a:t>.</a:t>
            </a:r>
          </a:p>
          <a:p>
            <a:pPr marL="0" indent="0">
              <a:buNone/>
            </a:pPr>
            <a:endParaRPr lang="en-US">
              <a:cs typeface="Calibri" panose="020F0502020204030204"/>
            </a:endParaRPr>
          </a:p>
          <a:p>
            <a:pPr marL="0" indent="0">
              <a:buNone/>
            </a:pPr>
            <a:endParaRPr lang="en-US">
              <a:cs typeface="Calibri" panose="020F0502020204030204"/>
            </a:endParaRPr>
          </a:p>
        </p:txBody>
      </p:sp>
      <p:pic>
        <p:nvPicPr>
          <p:cNvPr id="4" name="Picture 3" descr="A blue background with white text&#10;&#10;Description automatically generated">
            <a:extLst>
              <a:ext uri="{FF2B5EF4-FFF2-40B4-BE49-F238E27FC236}">
                <a16:creationId xmlns:a16="http://schemas.microsoft.com/office/drawing/2014/main" id="{169FE486-6F59-9DEF-1CDF-C0EC97127B6F}"/>
              </a:ext>
            </a:extLst>
          </p:cNvPr>
          <p:cNvPicPr>
            <a:picLocks noChangeAspect="1"/>
          </p:cNvPicPr>
          <p:nvPr/>
        </p:nvPicPr>
        <p:blipFill>
          <a:blip r:embed="rId2"/>
          <a:stretch>
            <a:fillRect/>
          </a:stretch>
        </p:blipFill>
        <p:spPr>
          <a:xfrm>
            <a:off x="1032329" y="3320308"/>
            <a:ext cx="9846128" cy="1777669"/>
          </a:xfrm>
          <a:prstGeom prst="rect">
            <a:avLst/>
          </a:prstGeom>
        </p:spPr>
      </p:pic>
    </p:spTree>
    <p:extLst>
      <p:ext uri="{BB962C8B-B14F-4D97-AF65-F5344CB8AC3E}">
        <p14:creationId xmlns:p14="http://schemas.microsoft.com/office/powerpoint/2010/main" val="34507291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B6921-D655-B7E1-64B4-2FDDD22F71C4}"/>
              </a:ext>
            </a:extLst>
          </p:cNvPr>
          <p:cNvSpPr>
            <a:spLocks noGrp="1"/>
          </p:cNvSpPr>
          <p:nvPr>
            <p:ph type="title"/>
          </p:nvPr>
        </p:nvSpPr>
        <p:spPr/>
        <p:txBody>
          <a:bodyPr/>
          <a:lstStyle/>
          <a:p>
            <a:r>
              <a:rPr lang="en-US" err="1">
                <a:ea typeface="Calibri Light"/>
                <a:cs typeface="Calibri Light"/>
              </a:rPr>
              <a:t>Masīvs</a:t>
            </a:r>
            <a:endParaRPr lang="en-US" err="1"/>
          </a:p>
        </p:txBody>
      </p:sp>
      <p:sp>
        <p:nvSpPr>
          <p:cNvPr id="3" name="Content Placeholder 2">
            <a:extLst>
              <a:ext uri="{FF2B5EF4-FFF2-40B4-BE49-F238E27FC236}">
                <a16:creationId xmlns:a16="http://schemas.microsoft.com/office/drawing/2014/main" id="{DB670824-6D37-2D54-6025-D62B3893C0AC}"/>
              </a:ext>
            </a:extLst>
          </p:cNvPr>
          <p:cNvSpPr>
            <a:spLocks noGrp="1"/>
          </p:cNvSpPr>
          <p:nvPr>
            <p:ph idx="1"/>
          </p:nvPr>
        </p:nvSpPr>
        <p:spPr/>
        <p:txBody>
          <a:bodyPr vert="horz" lIns="91440" tIns="45720" rIns="91440" bIns="45720" rtlCol="0" anchor="t">
            <a:normAutofit/>
          </a:bodyPr>
          <a:lstStyle/>
          <a:p>
            <a:pPr>
              <a:buNone/>
            </a:pPr>
            <a:r>
              <a:rPr lang="en-US"/>
              <a:t>1. </a:t>
            </a:r>
            <a:r>
              <a:rPr lang="en-US" b="1" err="1"/>
              <a:t>Masīvs</a:t>
            </a:r>
            <a:r>
              <a:rPr lang="en-US" b="1"/>
              <a:t> (</a:t>
            </a:r>
            <a:r>
              <a:rPr lang="en-US" b="1">
                <a:latin typeface="Consolas"/>
              </a:rPr>
              <a:t>array</a:t>
            </a:r>
            <a:r>
              <a:rPr lang="en-US" b="1"/>
              <a:t>)</a:t>
            </a:r>
            <a:endParaRPr lang="en-US"/>
          </a:p>
          <a:p>
            <a:pPr>
              <a:buFont typeface="Arial"/>
            </a:pPr>
            <a:r>
              <a:rPr lang="en-US" err="1">
                <a:ea typeface="+mn-lt"/>
                <a:cs typeface="+mn-lt"/>
              </a:rPr>
              <a:t>Fiksēta</a:t>
            </a:r>
            <a:r>
              <a:rPr lang="en-US">
                <a:ea typeface="+mn-lt"/>
                <a:cs typeface="+mn-lt"/>
              </a:rPr>
              <a:t> </a:t>
            </a:r>
            <a:r>
              <a:rPr lang="en-US" err="1">
                <a:ea typeface="+mn-lt"/>
                <a:cs typeface="+mn-lt"/>
              </a:rPr>
              <a:t>izmēra</a:t>
            </a:r>
            <a:r>
              <a:rPr lang="en-US">
                <a:ea typeface="+mn-lt"/>
                <a:cs typeface="+mn-lt"/>
              </a:rPr>
              <a:t> datu </a:t>
            </a:r>
            <a:r>
              <a:rPr lang="en-US" err="1">
                <a:ea typeface="+mn-lt"/>
                <a:cs typeface="+mn-lt"/>
              </a:rPr>
              <a:t>saraksts</a:t>
            </a:r>
            <a:r>
              <a:rPr lang="en-US">
                <a:ea typeface="+mn-lt"/>
                <a:cs typeface="+mn-lt"/>
              </a:rPr>
              <a:t>, </a:t>
            </a:r>
            <a:r>
              <a:rPr lang="en-US" err="1">
                <a:ea typeface="+mn-lt"/>
                <a:cs typeface="+mn-lt"/>
              </a:rPr>
              <a:t>kurā</a:t>
            </a:r>
            <a:r>
              <a:rPr lang="en-US">
                <a:ea typeface="+mn-lt"/>
                <a:cs typeface="+mn-lt"/>
              </a:rPr>
              <a:t> </a:t>
            </a:r>
            <a:r>
              <a:rPr lang="en-US" err="1">
                <a:ea typeface="+mn-lt"/>
                <a:cs typeface="+mn-lt"/>
              </a:rPr>
              <a:t>visi</a:t>
            </a:r>
            <a:r>
              <a:rPr lang="en-US">
                <a:ea typeface="+mn-lt"/>
                <a:cs typeface="+mn-lt"/>
              </a:rPr>
              <a:t> </a:t>
            </a:r>
            <a:r>
              <a:rPr lang="en-US" err="1">
                <a:ea typeface="+mn-lt"/>
                <a:cs typeface="+mn-lt"/>
              </a:rPr>
              <a:t>elementi</a:t>
            </a:r>
            <a:r>
              <a:rPr lang="en-US">
                <a:ea typeface="+mn-lt"/>
                <a:cs typeface="+mn-lt"/>
              </a:rPr>
              <a:t> </a:t>
            </a:r>
            <a:r>
              <a:rPr lang="en-US" err="1">
                <a:ea typeface="+mn-lt"/>
                <a:cs typeface="+mn-lt"/>
              </a:rPr>
              <a:t>ir</a:t>
            </a:r>
            <a:r>
              <a:rPr lang="en-US">
                <a:ea typeface="+mn-lt"/>
                <a:cs typeface="+mn-lt"/>
              </a:rPr>
              <a:t> </a:t>
            </a:r>
            <a:r>
              <a:rPr lang="en-US" err="1">
                <a:ea typeface="+mn-lt"/>
                <a:cs typeface="+mn-lt"/>
              </a:rPr>
              <a:t>viena</a:t>
            </a:r>
            <a:r>
              <a:rPr lang="en-US">
                <a:ea typeface="+mn-lt"/>
                <a:cs typeface="+mn-lt"/>
              </a:rPr>
              <a:t> </a:t>
            </a:r>
            <a:r>
              <a:rPr lang="en-US" err="1">
                <a:ea typeface="+mn-lt"/>
                <a:cs typeface="+mn-lt"/>
              </a:rPr>
              <a:t>tipa</a:t>
            </a:r>
            <a:r>
              <a:rPr lang="en-US">
                <a:ea typeface="+mn-lt"/>
                <a:cs typeface="+mn-lt"/>
              </a:rPr>
              <a:t>.</a:t>
            </a:r>
          </a:p>
          <a:p>
            <a:pPr>
              <a:buFont typeface="Arial"/>
            </a:pPr>
            <a:r>
              <a:rPr lang="en-US" err="1">
                <a:ea typeface="+mn-lt"/>
                <a:cs typeface="+mn-lt"/>
              </a:rPr>
              <a:t>Piekļuve</a:t>
            </a:r>
            <a:r>
              <a:rPr lang="en-US">
                <a:ea typeface="+mn-lt"/>
                <a:cs typeface="+mn-lt"/>
              </a:rPr>
              <a:t> </a:t>
            </a:r>
            <a:r>
              <a:rPr lang="en-US" err="1">
                <a:ea typeface="+mn-lt"/>
                <a:cs typeface="+mn-lt"/>
              </a:rPr>
              <a:t>elementiem</a:t>
            </a:r>
            <a:r>
              <a:rPr lang="en-US">
                <a:ea typeface="+mn-lt"/>
                <a:cs typeface="+mn-lt"/>
              </a:rPr>
              <a:t> </a:t>
            </a:r>
            <a:r>
              <a:rPr lang="en-US" err="1">
                <a:ea typeface="+mn-lt"/>
                <a:cs typeface="+mn-lt"/>
              </a:rPr>
              <a:t>notiek</a:t>
            </a:r>
            <a:r>
              <a:rPr lang="en-US">
                <a:ea typeface="+mn-lt"/>
                <a:cs typeface="+mn-lt"/>
              </a:rPr>
              <a:t> </a:t>
            </a:r>
            <a:r>
              <a:rPr lang="en-US" err="1">
                <a:ea typeface="+mn-lt"/>
                <a:cs typeface="+mn-lt"/>
              </a:rPr>
              <a:t>ar</a:t>
            </a:r>
            <a:r>
              <a:rPr lang="en-US">
                <a:ea typeface="+mn-lt"/>
                <a:cs typeface="+mn-lt"/>
              </a:rPr>
              <a:t> </a:t>
            </a:r>
            <a:r>
              <a:rPr lang="en-US" err="1">
                <a:ea typeface="+mn-lt"/>
                <a:cs typeface="+mn-lt"/>
              </a:rPr>
              <a:t>indeksiem</a:t>
            </a:r>
            <a:r>
              <a:rPr lang="en-US">
                <a:ea typeface="+mn-lt"/>
                <a:cs typeface="+mn-lt"/>
              </a:rPr>
              <a:t>, un </a:t>
            </a:r>
            <a:r>
              <a:rPr lang="en-US" err="1">
                <a:ea typeface="+mn-lt"/>
                <a:cs typeface="+mn-lt"/>
              </a:rPr>
              <a:t>masīva</a:t>
            </a:r>
            <a:r>
              <a:rPr lang="en-US">
                <a:ea typeface="+mn-lt"/>
                <a:cs typeface="+mn-lt"/>
              </a:rPr>
              <a:t> </a:t>
            </a:r>
            <a:r>
              <a:rPr lang="en-US" err="1">
                <a:ea typeface="+mn-lt"/>
                <a:cs typeface="+mn-lt"/>
              </a:rPr>
              <a:t>izmērs</a:t>
            </a:r>
            <a:r>
              <a:rPr lang="en-US">
                <a:ea typeface="+mn-lt"/>
                <a:cs typeface="+mn-lt"/>
              </a:rPr>
              <a:t> </a:t>
            </a:r>
            <a:r>
              <a:rPr lang="en-US" err="1">
                <a:ea typeface="+mn-lt"/>
                <a:cs typeface="+mn-lt"/>
              </a:rPr>
              <a:t>tiek</a:t>
            </a:r>
            <a:r>
              <a:rPr lang="en-US">
                <a:ea typeface="+mn-lt"/>
                <a:cs typeface="+mn-lt"/>
              </a:rPr>
              <a:t> </a:t>
            </a:r>
            <a:r>
              <a:rPr lang="en-US" err="1">
                <a:ea typeface="+mn-lt"/>
                <a:cs typeface="+mn-lt"/>
              </a:rPr>
              <a:t>noteikts</a:t>
            </a:r>
            <a:r>
              <a:rPr lang="en-US">
                <a:ea typeface="+mn-lt"/>
                <a:cs typeface="+mn-lt"/>
              </a:rPr>
              <a:t> </a:t>
            </a:r>
            <a:r>
              <a:rPr lang="en-US" err="1">
                <a:ea typeface="+mn-lt"/>
                <a:cs typeface="+mn-lt"/>
              </a:rPr>
              <a:t>tā</a:t>
            </a:r>
            <a:r>
              <a:rPr lang="en-US">
                <a:ea typeface="+mn-lt"/>
                <a:cs typeface="+mn-lt"/>
              </a:rPr>
              <a:t> </a:t>
            </a:r>
            <a:r>
              <a:rPr lang="en-US" err="1">
                <a:ea typeface="+mn-lt"/>
                <a:cs typeface="+mn-lt"/>
              </a:rPr>
              <a:t>izveidošanas</a:t>
            </a:r>
            <a:r>
              <a:rPr lang="en-US">
                <a:ea typeface="+mn-lt"/>
                <a:cs typeface="+mn-lt"/>
              </a:rPr>
              <a:t> </a:t>
            </a:r>
            <a:r>
              <a:rPr lang="en-US" err="1">
                <a:ea typeface="+mn-lt"/>
                <a:cs typeface="+mn-lt"/>
              </a:rPr>
              <a:t>brīdī</a:t>
            </a:r>
            <a:r>
              <a:rPr lang="en-US">
                <a:ea typeface="+mn-lt"/>
                <a:cs typeface="+mn-lt"/>
              </a:rPr>
              <a:t>.</a:t>
            </a:r>
          </a:p>
          <a:p>
            <a:pPr>
              <a:buFont typeface="Arial"/>
            </a:pPr>
            <a:r>
              <a:rPr lang="en-US" err="1">
                <a:ea typeface="+mn-lt"/>
                <a:cs typeface="+mn-lt"/>
              </a:rPr>
              <a:t>Piemērots</a:t>
            </a:r>
            <a:r>
              <a:rPr lang="en-US">
                <a:ea typeface="+mn-lt"/>
                <a:cs typeface="+mn-lt"/>
              </a:rPr>
              <a:t> </a:t>
            </a:r>
            <a:r>
              <a:rPr lang="en-US" err="1">
                <a:ea typeface="+mn-lt"/>
                <a:cs typeface="+mn-lt"/>
              </a:rPr>
              <a:t>situācijām</a:t>
            </a:r>
            <a:r>
              <a:rPr lang="en-US">
                <a:ea typeface="+mn-lt"/>
                <a:cs typeface="+mn-lt"/>
              </a:rPr>
              <a:t>, </a:t>
            </a:r>
            <a:r>
              <a:rPr lang="en-US" err="1">
                <a:ea typeface="+mn-lt"/>
                <a:cs typeface="+mn-lt"/>
              </a:rPr>
              <a:t>kad</a:t>
            </a:r>
            <a:r>
              <a:rPr lang="en-US">
                <a:ea typeface="+mn-lt"/>
                <a:cs typeface="+mn-lt"/>
              </a:rPr>
              <a:t> </a:t>
            </a:r>
            <a:r>
              <a:rPr lang="en-US" err="1">
                <a:ea typeface="+mn-lt"/>
                <a:cs typeface="+mn-lt"/>
              </a:rPr>
              <a:t>elementu</a:t>
            </a:r>
            <a:r>
              <a:rPr lang="en-US">
                <a:ea typeface="+mn-lt"/>
                <a:cs typeface="+mn-lt"/>
              </a:rPr>
              <a:t> </a:t>
            </a:r>
            <a:r>
              <a:rPr lang="en-US" err="1">
                <a:ea typeface="+mn-lt"/>
                <a:cs typeface="+mn-lt"/>
              </a:rPr>
              <a:t>skaits</a:t>
            </a:r>
            <a:r>
              <a:rPr lang="en-US">
                <a:ea typeface="+mn-lt"/>
                <a:cs typeface="+mn-lt"/>
              </a:rPr>
              <a:t> </a:t>
            </a:r>
            <a:r>
              <a:rPr lang="en-US" err="1">
                <a:ea typeface="+mn-lt"/>
                <a:cs typeface="+mn-lt"/>
              </a:rPr>
              <a:t>ir</a:t>
            </a:r>
            <a:r>
              <a:rPr lang="en-US">
                <a:ea typeface="+mn-lt"/>
                <a:cs typeface="+mn-lt"/>
              </a:rPr>
              <a:t> </a:t>
            </a:r>
            <a:r>
              <a:rPr lang="en-US" err="1">
                <a:ea typeface="+mn-lt"/>
                <a:cs typeface="+mn-lt"/>
              </a:rPr>
              <a:t>zināms</a:t>
            </a:r>
            <a:r>
              <a:rPr lang="en-US">
                <a:ea typeface="+mn-lt"/>
                <a:cs typeface="+mn-lt"/>
              </a:rPr>
              <a:t> un </a:t>
            </a:r>
            <a:r>
              <a:rPr lang="en-US" err="1">
                <a:ea typeface="+mn-lt"/>
                <a:cs typeface="+mn-lt"/>
              </a:rPr>
              <a:t>nemainīgs</a:t>
            </a:r>
          </a:p>
          <a:p>
            <a:pPr marL="0" indent="0">
              <a:buNone/>
            </a:pPr>
            <a:endParaRPr lang="en-US">
              <a:ea typeface="Calibri"/>
              <a:cs typeface="Calibri"/>
            </a:endParaRPr>
          </a:p>
        </p:txBody>
      </p:sp>
      <p:pic>
        <p:nvPicPr>
          <p:cNvPr id="4" name="Picture 3">
            <a:extLst>
              <a:ext uri="{FF2B5EF4-FFF2-40B4-BE49-F238E27FC236}">
                <a16:creationId xmlns:a16="http://schemas.microsoft.com/office/drawing/2014/main" id="{6B5F4997-87EA-B157-6672-FA38FA4C1B18}"/>
              </a:ext>
            </a:extLst>
          </p:cNvPr>
          <p:cNvPicPr>
            <a:picLocks noChangeAspect="1"/>
          </p:cNvPicPr>
          <p:nvPr/>
        </p:nvPicPr>
        <p:blipFill>
          <a:blip r:embed="rId2"/>
          <a:stretch>
            <a:fillRect/>
          </a:stretch>
        </p:blipFill>
        <p:spPr>
          <a:xfrm>
            <a:off x="834599" y="4589772"/>
            <a:ext cx="9602826" cy="652114"/>
          </a:xfrm>
          <a:prstGeom prst="rect">
            <a:avLst/>
          </a:prstGeom>
        </p:spPr>
      </p:pic>
    </p:spTree>
    <p:extLst>
      <p:ext uri="{BB962C8B-B14F-4D97-AF65-F5344CB8AC3E}">
        <p14:creationId xmlns:p14="http://schemas.microsoft.com/office/powerpoint/2010/main" val="24227265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11227-7E83-F3CB-78DE-3ED1A2C45716}"/>
              </a:ext>
            </a:extLst>
          </p:cNvPr>
          <p:cNvSpPr>
            <a:spLocks noGrp="1"/>
          </p:cNvSpPr>
          <p:nvPr>
            <p:ph type="title"/>
          </p:nvPr>
        </p:nvSpPr>
        <p:spPr>
          <a:xfrm>
            <a:off x="670932" y="-331826"/>
            <a:ext cx="10515600" cy="1325563"/>
          </a:xfrm>
        </p:spPr>
        <p:txBody>
          <a:bodyPr/>
          <a:lstStyle/>
          <a:p>
            <a:r>
              <a:rPr lang="en-US" err="1">
                <a:ea typeface="Calibri Light"/>
                <a:cs typeface="Calibri Light"/>
              </a:rPr>
              <a:t>Vektors</a:t>
            </a:r>
            <a:endParaRPr lang="en-US" err="1"/>
          </a:p>
        </p:txBody>
      </p:sp>
      <p:sp>
        <p:nvSpPr>
          <p:cNvPr id="3" name="Content Placeholder 2">
            <a:extLst>
              <a:ext uri="{FF2B5EF4-FFF2-40B4-BE49-F238E27FC236}">
                <a16:creationId xmlns:a16="http://schemas.microsoft.com/office/drawing/2014/main" id="{3E79F445-5B7D-F0FC-B96D-1F4D32BD5274}"/>
              </a:ext>
            </a:extLst>
          </p:cNvPr>
          <p:cNvSpPr>
            <a:spLocks noGrp="1"/>
          </p:cNvSpPr>
          <p:nvPr>
            <p:ph idx="1"/>
          </p:nvPr>
        </p:nvSpPr>
        <p:spPr>
          <a:xfrm>
            <a:off x="670932" y="822015"/>
            <a:ext cx="10515600" cy="4351338"/>
          </a:xfrm>
        </p:spPr>
        <p:txBody>
          <a:bodyPr vert="horz" lIns="91440" tIns="45720" rIns="91440" bIns="45720" rtlCol="0" anchor="t">
            <a:normAutofit/>
          </a:bodyPr>
          <a:lstStyle/>
          <a:p>
            <a:pPr>
              <a:buNone/>
            </a:pPr>
            <a:r>
              <a:rPr lang="en-US"/>
              <a:t>2. </a:t>
            </a:r>
            <a:r>
              <a:rPr lang="en-US" b="1" err="1"/>
              <a:t>Vektors</a:t>
            </a:r>
            <a:r>
              <a:rPr lang="en-US" b="1"/>
              <a:t> (</a:t>
            </a:r>
            <a:r>
              <a:rPr lang="en-US" b="1">
                <a:latin typeface="Consolas"/>
                <a:ea typeface="+mn-lt"/>
                <a:cs typeface="+mn-lt"/>
              </a:rPr>
              <a:t>vector</a:t>
            </a:r>
            <a:r>
              <a:rPr lang="en-US" b="1"/>
              <a:t>)</a:t>
            </a:r>
            <a:endParaRPr lang="en-US"/>
          </a:p>
          <a:p>
            <a:pPr>
              <a:buFont typeface="Arial"/>
              <a:buChar char="•"/>
            </a:pPr>
            <a:r>
              <a:rPr lang="en-US" err="1">
                <a:ea typeface="+mn-lt"/>
                <a:cs typeface="+mn-lt"/>
              </a:rPr>
              <a:t>Dinamisks</a:t>
            </a:r>
            <a:r>
              <a:rPr lang="en-US">
                <a:ea typeface="+mn-lt"/>
                <a:cs typeface="+mn-lt"/>
              </a:rPr>
              <a:t> datu </a:t>
            </a:r>
            <a:r>
              <a:rPr lang="en-US" err="1">
                <a:ea typeface="+mn-lt"/>
                <a:cs typeface="+mn-lt"/>
              </a:rPr>
              <a:t>saraksts</a:t>
            </a:r>
            <a:r>
              <a:rPr lang="en-US">
                <a:ea typeface="+mn-lt"/>
                <a:cs typeface="+mn-lt"/>
              </a:rPr>
              <a:t>, kurš, atšķirībā no masīva, var mainīt savu izmēru programmēšanas laikā.</a:t>
            </a:r>
            <a:endParaRPr lang="en-US"/>
          </a:p>
          <a:p>
            <a:pPr>
              <a:buFont typeface="Arial"/>
              <a:buChar char="•"/>
            </a:pPr>
            <a:r>
              <a:rPr lang="en-US" err="1">
                <a:ea typeface="+mn-lt"/>
                <a:cs typeface="+mn-lt"/>
              </a:rPr>
              <a:t>Pievienojot</a:t>
            </a:r>
            <a:r>
              <a:rPr lang="en-US">
                <a:ea typeface="+mn-lt"/>
                <a:cs typeface="+mn-lt"/>
              </a:rPr>
              <a:t> </a:t>
            </a:r>
            <a:r>
              <a:rPr lang="en-US" err="1">
                <a:ea typeface="+mn-lt"/>
                <a:cs typeface="+mn-lt"/>
              </a:rPr>
              <a:t>vai</a:t>
            </a:r>
            <a:r>
              <a:rPr lang="en-US">
                <a:ea typeface="+mn-lt"/>
                <a:cs typeface="+mn-lt"/>
              </a:rPr>
              <a:t> </a:t>
            </a:r>
            <a:r>
              <a:rPr lang="en-US" err="1">
                <a:ea typeface="+mn-lt"/>
                <a:cs typeface="+mn-lt"/>
              </a:rPr>
              <a:t>noņemot</a:t>
            </a:r>
            <a:r>
              <a:rPr lang="en-US">
                <a:ea typeface="+mn-lt"/>
                <a:cs typeface="+mn-lt"/>
              </a:rPr>
              <a:t> </a:t>
            </a:r>
            <a:r>
              <a:rPr lang="en-US" err="1">
                <a:ea typeface="+mn-lt"/>
                <a:cs typeface="+mn-lt"/>
              </a:rPr>
              <a:t>elementus</a:t>
            </a:r>
            <a:r>
              <a:rPr lang="en-US">
                <a:ea typeface="+mn-lt"/>
                <a:cs typeface="+mn-lt"/>
              </a:rPr>
              <a:t>, </a:t>
            </a:r>
            <a:r>
              <a:rPr lang="en-US" err="1">
                <a:ea typeface="+mn-lt"/>
                <a:cs typeface="+mn-lt"/>
              </a:rPr>
              <a:t>vektors</a:t>
            </a:r>
            <a:r>
              <a:rPr lang="en-US">
                <a:ea typeface="+mn-lt"/>
                <a:cs typeface="+mn-lt"/>
              </a:rPr>
              <a:t> </a:t>
            </a:r>
            <a:r>
              <a:rPr lang="en-US" err="1">
                <a:ea typeface="+mn-lt"/>
                <a:cs typeface="+mn-lt"/>
              </a:rPr>
              <a:t>automātiski</a:t>
            </a:r>
            <a:r>
              <a:rPr lang="en-US">
                <a:ea typeface="+mn-lt"/>
                <a:cs typeface="+mn-lt"/>
              </a:rPr>
              <a:t> </a:t>
            </a:r>
            <a:r>
              <a:rPr lang="en-US" err="1">
                <a:ea typeface="+mn-lt"/>
                <a:cs typeface="+mn-lt"/>
              </a:rPr>
              <a:t>pielāgo</a:t>
            </a:r>
            <a:r>
              <a:rPr lang="en-US">
                <a:ea typeface="+mn-lt"/>
                <a:cs typeface="+mn-lt"/>
              </a:rPr>
              <a:t> </a:t>
            </a:r>
            <a:r>
              <a:rPr lang="en-US" err="1">
                <a:ea typeface="+mn-lt"/>
                <a:cs typeface="+mn-lt"/>
              </a:rPr>
              <a:t>savu</a:t>
            </a:r>
            <a:r>
              <a:rPr lang="en-US">
                <a:ea typeface="+mn-lt"/>
                <a:cs typeface="+mn-lt"/>
              </a:rPr>
              <a:t> </a:t>
            </a:r>
            <a:r>
              <a:rPr lang="en-US" err="1">
                <a:ea typeface="+mn-lt"/>
                <a:cs typeface="+mn-lt"/>
              </a:rPr>
              <a:t>izmēru</a:t>
            </a:r>
            <a:r>
              <a:rPr lang="en-US">
                <a:ea typeface="+mn-lt"/>
                <a:cs typeface="+mn-lt"/>
              </a:rPr>
              <a:t>.</a:t>
            </a:r>
          </a:p>
          <a:p>
            <a:pPr>
              <a:buFont typeface="Arial"/>
              <a:buChar char="•"/>
            </a:pPr>
            <a:r>
              <a:rPr lang="en-US" err="1">
                <a:ea typeface="+mn-lt"/>
                <a:cs typeface="+mn-lt"/>
              </a:rPr>
              <a:t>Vektori</a:t>
            </a:r>
            <a:r>
              <a:rPr lang="en-US">
                <a:ea typeface="+mn-lt"/>
                <a:cs typeface="+mn-lt"/>
              </a:rPr>
              <a:t> </a:t>
            </a:r>
            <a:r>
              <a:rPr lang="en-US" err="1">
                <a:ea typeface="+mn-lt"/>
                <a:cs typeface="+mn-lt"/>
              </a:rPr>
              <a:t>ir</a:t>
            </a:r>
            <a:r>
              <a:rPr lang="en-US">
                <a:ea typeface="+mn-lt"/>
                <a:cs typeface="+mn-lt"/>
              </a:rPr>
              <a:t> </a:t>
            </a:r>
            <a:r>
              <a:rPr lang="en-US" err="1">
                <a:ea typeface="+mn-lt"/>
                <a:cs typeface="+mn-lt"/>
              </a:rPr>
              <a:t>daļa</a:t>
            </a:r>
            <a:r>
              <a:rPr lang="en-US">
                <a:ea typeface="+mn-lt"/>
                <a:cs typeface="+mn-lt"/>
              </a:rPr>
              <a:t> no STL (</a:t>
            </a:r>
            <a:r>
              <a:rPr lang="en-US">
                <a:latin typeface="Consolas"/>
                <a:ea typeface="+mn-lt"/>
                <a:cs typeface="+mn-lt"/>
              </a:rPr>
              <a:t>Standard Template Library</a:t>
            </a:r>
            <a:r>
              <a:rPr lang="en-US">
                <a:ea typeface="+mn-lt"/>
                <a:cs typeface="+mn-lt"/>
              </a:rPr>
              <a:t>) un </a:t>
            </a:r>
            <a:r>
              <a:rPr lang="en-US" err="1">
                <a:ea typeface="+mn-lt"/>
                <a:cs typeface="+mn-lt"/>
              </a:rPr>
              <a:t>piedāvā</a:t>
            </a:r>
            <a:r>
              <a:rPr lang="en-US">
                <a:ea typeface="+mn-lt"/>
                <a:cs typeface="+mn-lt"/>
              </a:rPr>
              <a:t> </a:t>
            </a:r>
            <a:r>
              <a:rPr lang="en-US" err="1">
                <a:ea typeface="+mn-lt"/>
                <a:cs typeface="+mn-lt"/>
              </a:rPr>
              <a:t>dažādas</a:t>
            </a:r>
            <a:r>
              <a:rPr lang="en-US">
                <a:ea typeface="+mn-lt"/>
                <a:cs typeface="+mn-lt"/>
              </a:rPr>
              <a:t> </a:t>
            </a:r>
            <a:r>
              <a:rPr lang="en-US" err="1">
                <a:ea typeface="+mn-lt"/>
                <a:cs typeface="+mn-lt"/>
              </a:rPr>
              <a:t>iebūvētās</a:t>
            </a:r>
            <a:r>
              <a:rPr lang="en-US">
                <a:ea typeface="+mn-lt"/>
                <a:cs typeface="+mn-lt"/>
              </a:rPr>
              <a:t> </a:t>
            </a:r>
            <a:r>
              <a:rPr lang="en-US" err="1">
                <a:ea typeface="+mn-lt"/>
                <a:cs typeface="+mn-lt"/>
              </a:rPr>
              <a:t>funkcijas</a:t>
            </a:r>
            <a:r>
              <a:rPr lang="en-US">
                <a:ea typeface="+mn-lt"/>
                <a:cs typeface="+mn-lt"/>
              </a:rPr>
              <a:t> (</a:t>
            </a:r>
            <a:r>
              <a:rPr lang="en-US" err="1">
                <a:latin typeface="Consolas"/>
                <a:ea typeface="+mn-lt"/>
                <a:cs typeface="+mn-lt"/>
              </a:rPr>
              <a:t>push_back</a:t>
            </a:r>
            <a:r>
              <a:rPr lang="en-US">
                <a:ea typeface="+mn-lt"/>
                <a:cs typeface="+mn-lt"/>
              </a:rPr>
              <a:t>, </a:t>
            </a:r>
            <a:r>
              <a:rPr lang="en-US" err="1">
                <a:latin typeface="Consolas"/>
                <a:ea typeface="+mn-lt"/>
                <a:cs typeface="+mn-lt"/>
              </a:rPr>
              <a:t>pop_back</a:t>
            </a:r>
            <a:r>
              <a:rPr lang="en-US">
                <a:ea typeface="+mn-lt"/>
                <a:cs typeface="+mn-lt"/>
              </a:rPr>
              <a:t>, </a:t>
            </a:r>
            <a:r>
              <a:rPr lang="en-US">
                <a:latin typeface="Consolas"/>
                <a:ea typeface="+mn-lt"/>
                <a:cs typeface="+mn-lt"/>
              </a:rPr>
              <a:t>size</a:t>
            </a:r>
            <a:r>
              <a:rPr lang="en-US">
                <a:ea typeface="+mn-lt"/>
                <a:cs typeface="+mn-lt"/>
              </a:rPr>
              <a:t> </a:t>
            </a:r>
            <a:r>
              <a:rPr lang="en-US" err="1">
                <a:ea typeface="+mn-lt"/>
                <a:cs typeface="+mn-lt"/>
              </a:rPr>
              <a:t>u.c.</a:t>
            </a:r>
            <a:r>
              <a:rPr lang="en-US">
                <a:ea typeface="+mn-lt"/>
                <a:cs typeface="+mn-lt"/>
              </a:rPr>
              <a:t>) datu </a:t>
            </a:r>
            <a:r>
              <a:rPr lang="en-US" err="1">
                <a:ea typeface="+mn-lt"/>
                <a:cs typeface="+mn-lt"/>
              </a:rPr>
              <a:t>pārvaldīšanai</a:t>
            </a:r>
            <a:r>
              <a:rPr lang="en-US">
                <a:ea typeface="+mn-lt"/>
                <a:cs typeface="+mn-lt"/>
              </a:rPr>
              <a:t>.</a:t>
            </a:r>
          </a:p>
          <a:p>
            <a:pPr marL="0" indent="0">
              <a:buNone/>
            </a:pPr>
            <a:endParaRPr lang="en-US">
              <a:ea typeface="Calibri"/>
              <a:cs typeface="Calibri"/>
            </a:endParaRPr>
          </a:p>
        </p:txBody>
      </p:sp>
      <p:pic>
        <p:nvPicPr>
          <p:cNvPr id="4" name="Picture 3" descr="A black and yellow text&#10;&#10;Description automatically generated">
            <a:extLst>
              <a:ext uri="{FF2B5EF4-FFF2-40B4-BE49-F238E27FC236}">
                <a16:creationId xmlns:a16="http://schemas.microsoft.com/office/drawing/2014/main" id="{9A4E5B24-F484-3788-BCA7-0D33F421AA04}"/>
              </a:ext>
            </a:extLst>
          </p:cNvPr>
          <p:cNvPicPr>
            <a:picLocks noChangeAspect="1"/>
          </p:cNvPicPr>
          <p:nvPr/>
        </p:nvPicPr>
        <p:blipFill>
          <a:blip r:embed="rId2"/>
          <a:stretch>
            <a:fillRect/>
          </a:stretch>
        </p:blipFill>
        <p:spPr>
          <a:xfrm>
            <a:off x="2285071" y="4592328"/>
            <a:ext cx="7621858" cy="1966564"/>
          </a:xfrm>
          <a:prstGeom prst="rect">
            <a:avLst/>
          </a:prstGeom>
        </p:spPr>
      </p:pic>
    </p:spTree>
    <p:extLst>
      <p:ext uri="{BB962C8B-B14F-4D97-AF65-F5344CB8AC3E}">
        <p14:creationId xmlns:p14="http://schemas.microsoft.com/office/powerpoint/2010/main" val="33654328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blue squares with white numbers&#10;&#10;Description automatically generated">
            <a:extLst>
              <a:ext uri="{FF2B5EF4-FFF2-40B4-BE49-F238E27FC236}">
                <a16:creationId xmlns:a16="http://schemas.microsoft.com/office/drawing/2014/main" id="{11DFD664-AED8-4DEF-346E-521EE5C25439}"/>
              </a:ext>
            </a:extLst>
          </p:cNvPr>
          <p:cNvPicPr>
            <a:picLocks noGrp="1" noChangeAspect="1"/>
          </p:cNvPicPr>
          <p:nvPr>
            <p:ph idx="1"/>
          </p:nvPr>
        </p:nvPicPr>
        <p:blipFill>
          <a:blip r:embed="rId2"/>
          <a:stretch>
            <a:fillRect/>
          </a:stretch>
        </p:blipFill>
        <p:spPr>
          <a:xfrm>
            <a:off x="6558138" y="2432668"/>
            <a:ext cx="5181130" cy="1697919"/>
          </a:xfrm>
        </p:spPr>
      </p:pic>
      <p:pic>
        <p:nvPicPr>
          <p:cNvPr id="5" name="Picture 4" descr="A screenshot of a computer&#10;&#10;Description automatically generated">
            <a:extLst>
              <a:ext uri="{FF2B5EF4-FFF2-40B4-BE49-F238E27FC236}">
                <a16:creationId xmlns:a16="http://schemas.microsoft.com/office/drawing/2014/main" id="{CBC23F36-F4C0-09B3-53F3-5D46AABA6C8A}"/>
              </a:ext>
            </a:extLst>
          </p:cNvPr>
          <p:cNvPicPr>
            <a:picLocks noChangeAspect="1"/>
          </p:cNvPicPr>
          <p:nvPr/>
        </p:nvPicPr>
        <p:blipFill>
          <a:blip r:embed="rId3"/>
          <a:stretch>
            <a:fillRect/>
          </a:stretch>
        </p:blipFill>
        <p:spPr>
          <a:xfrm>
            <a:off x="538104" y="927860"/>
            <a:ext cx="5951125" cy="4569540"/>
          </a:xfrm>
          <a:prstGeom prst="rect">
            <a:avLst/>
          </a:prstGeom>
        </p:spPr>
      </p:pic>
    </p:spTree>
    <p:extLst>
      <p:ext uri="{BB962C8B-B14F-4D97-AF65-F5344CB8AC3E}">
        <p14:creationId xmlns:p14="http://schemas.microsoft.com/office/powerpoint/2010/main" val="19798877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E4385-2069-BF52-4572-6F11DD3E48B9}"/>
              </a:ext>
            </a:extLst>
          </p:cNvPr>
          <p:cNvSpPr>
            <a:spLocks noGrp="1"/>
          </p:cNvSpPr>
          <p:nvPr>
            <p:ph type="title"/>
          </p:nvPr>
        </p:nvSpPr>
        <p:spPr/>
        <p:txBody>
          <a:bodyPr/>
          <a:lstStyle/>
          <a:p>
            <a:pPr algn="ctr"/>
            <a:r>
              <a:rPr lang="en-US">
                <a:ea typeface="Calibri Light"/>
                <a:cs typeface="Calibri Light"/>
              </a:rPr>
              <a:t>C++ </a:t>
            </a:r>
            <a:r>
              <a:rPr lang="en-US" err="1">
                <a:ea typeface="Calibri Light"/>
                <a:cs typeface="Calibri Light"/>
              </a:rPr>
              <a:t>vektori</a:t>
            </a:r>
            <a:r>
              <a:rPr lang="en-US">
                <a:ea typeface="Calibri Light"/>
                <a:cs typeface="Calibri Light"/>
              </a:rPr>
              <a:t>(</a:t>
            </a:r>
            <a:r>
              <a:rPr lang="en-US" err="1">
                <a:ea typeface="Calibri Light"/>
                <a:cs typeface="Calibri Light"/>
              </a:rPr>
              <a:t>masīvi</a:t>
            </a:r>
            <a:r>
              <a:rPr lang="en-US">
                <a:ea typeface="Calibri Light"/>
                <a:cs typeface="Calibri Light"/>
              </a:rPr>
              <a:t>)</a:t>
            </a:r>
          </a:p>
        </p:txBody>
      </p:sp>
      <p:pic>
        <p:nvPicPr>
          <p:cNvPr id="4" name="Content Placeholder 3" descr="A screenshot of a computer code&#10;&#10;Description automatically generated">
            <a:extLst>
              <a:ext uri="{FF2B5EF4-FFF2-40B4-BE49-F238E27FC236}">
                <a16:creationId xmlns:a16="http://schemas.microsoft.com/office/drawing/2014/main" id="{0A1B3D3E-F50A-3D66-4762-C837EB840E38}"/>
              </a:ext>
            </a:extLst>
          </p:cNvPr>
          <p:cNvPicPr>
            <a:picLocks noGrp="1" noChangeAspect="1"/>
          </p:cNvPicPr>
          <p:nvPr>
            <p:ph idx="1"/>
          </p:nvPr>
        </p:nvPicPr>
        <p:blipFill>
          <a:blip r:embed="rId2"/>
          <a:stretch>
            <a:fillRect/>
          </a:stretch>
        </p:blipFill>
        <p:spPr>
          <a:xfrm>
            <a:off x="2524478" y="1465764"/>
            <a:ext cx="7133637" cy="4929951"/>
          </a:xfrm>
        </p:spPr>
      </p:pic>
    </p:spTree>
    <p:extLst>
      <p:ext uri="{BB962C8B-B14F-4D97-AF65-F5344CB8AC3E}">
        <p14:creationId xmlns:p14="http://schemas.microsoft.com/office/powerpoint/2010/main" val="15381404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DFED3861-5454-0433-D6D8-F2FB5B6A78B8}"/>
              </a:ext>
            </a:extLst>
          </p:cNvPr>
          <p:cNvPicPr>
            <a:picLocks noGrp="1" noChangeAspect="1"/>
          </p:cNvPicPr>
          <p:nvPr>
            <p:ph idx="1"/>
          </p:nvPr>
        </p:nvPicPr>
        <p:blipFill>
          <a:blip r:embed="rId2"/>
          <a:stretch>
            <a:fillRect/>
          </a:stretch>
        </p:blipFill>
        <p:spPr>
          <a:xfrm>
            <a:off x="1692804" y="1223580"/>
            <a:ext cx="8862836" cy="4407723"/>
          </a:xfrm>
        </p:spPr>
      </p:pic>
    </p:spTree>
    <p:extLst>
      <p:ext uri="{BB962C8B-B14F-4D97-AF65-F5344CB8AC3E}">
        <p14:creationId xmlns:p14="http://schemas.microsoft.com/office/powerpoint/2010/main" val="31092014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D853-BAEB-3D68-8F06-15098915C1B6}"/>
              </a:ext>
            </a:extLst>
          </p:cNvPr>
          <p:cNvSpPr>
            <a:spLocks noGrp="1"/>
          </p:cNvSpPr>
          <p:nvPr>
            <p:ph type="title"/>
          </p:nvPr>
        </p:nvSpPr>
        <p:spPr/>
        <p:txBody>
          <a:bodyPr/>
          <a:lstStyle/>
          <a:p>
            <a:pPr algn="ctr"/>
            <a:r>
              <a:rPr lang="en-US" err="1">
                <a:cs typeface="Calibri Light"/>
              </a:rPr>
              <a:t>Vektoru</a:t>
            </a:r>
            <a:r>
              <a:rPr lang="en-US">
                <a:cs typeface="Calibri Light"/>
              </a:rPr>
              <a:t>(</a:t>
            </a:r>
            <a:r>
              <a:rPr lang="en-US" err="1">
                <a:cs typeface="Calibri Light"/>
              </a:rPr>
              <a:t>masīvu</a:t>
            </a:r>
            <a:r>
              <a:rPr lang="en-US">
                <a:cs typeface="Calibri Light"/>
              </a:rPr>
              <a:t>) </a:t>
            </a:r>
            <a:r>
              <a:rPr lang="en-US" err="1">
                <a:cs typeface="Calibri Light"/>
              </a:rPr>
              <a:t>inicializēšana</a:t>
            </a:r>
            <a:endParaRPr lang="en-US">
              <a:cs typeface="Calibri Light"/>
            </a:endParaRPr>
          </a:p>
        </p:txBody>
      </p:sp>
      <p:pic>
        <p:nvPicPr>
          <p:cNvPr id="4" name="Content Placeholder 3" descr="A screenshot of a computer code&#10;&#10;Description automatically generated">
            <a:extLst>
              <a:ext uri="{FF2B5EF4-FFF2-40B4-BE49-F238E27FC236}">
                <a16:creationId xmlns:a16="http://schemas.microsoft.com/office/drawing/2014/main" id="{E4473C21-9E2A-3BFA-339E-1C10C729190F}"/>
              </a:ext>
            </a:extLst>
          </p:cNvPr>
          <p:cNvPicPr>
            <a:picLocks noGrp="1" noChangeAspect="1"/>
          </p:cNvPicPr>
          <p:nvPr>
            <p:ph idx="1"/>
          </p:nvPr>
        </p:nvPicPr>
        <p:blipFill>
          <a:blip r:embed="rId2"/>
          <a:stretch>
            <a:fillRect/>
          </a:stretch>
        </p:blipFill>
        <p:spPr>
          <a:xfrm>
            <a:off x="2487276" y="1582439"/>
            <a:ext cx="7216775" cy="4434534"/>
          </a:xfrm>
        </p:spPr>
      </p:pic>
    </p:spTree>
    <p:extLst>
      <p:ext uri="{BB962C8B-B14F-4D97-AF65-F5344CB8AC3E}">
        <p14:creationId xmlns:p14="http://schemas.microsoft.com/office/powerpoint/2010/main" val="37950585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program&#10;&#10;Description automatically generated">
            <a:extLst>
              <a:ext uri="{FF2B5EF4-FFF2-40B4-BE49-F238E27FC236}">
                <a16:creationId xmlns:a16="http://schemas.microsoft.com/office/drawing/2014/main" id="{79566C9A-8166-9627-6963-0E943F8CDA25}"/>
              </a:ext>
            </a:extLst>
          </p:cNvPr>
          <p:cNvPicPr>
            <a:picLocks noGrp="1" noChangeAspect="1"/>
          </p:cNvPicPr>
          <p:nvPr>
            <p:ph idx="1"/>
          </p:nvPr>
        </p:nvPicPr>
        <p:blipFill>
          <a:blip r:embed="rId2"/>
          <a:stretch>
            <a:fillRect/>
          </a:stretch>
        </p:blipFill>
        <p:spPr>
          <a:xfrm>
            <a:off x="1866665" y="894968"/>
            <a:ext cx="8120003" cy="4999096"/>
          </a:xfrm>
        </p:spPr>
      </p:pic>
    </p:spTree>
    <p:extLst>
      <p:ext uri="{BB962C8B-B14F-4D97-AF65-F5344CB8AC3E}">
        <p14:creationId xmlns:p14="http://schemas.microsoft.com/office/powerpoint/2010/main" val="15017204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BCE01-3111-055B-80E8-32EB74D02234}"/>
              </a:ext>
            </a:extLst>
          </p:cNvPr>
          <p:cNvSpPr>
            <a:spLocks noGrp="1"/>
          </p:cNvSpPr>
          <p:nvPr>
            <p:ph type="title"/>
          </p:nvPr>
        </p:nvSpPr>
        <p:spPr/>
        <p:txBody>
          <a:bodyPr/>
          <a:lstStyle/>
          <a:p>
            <a:r>
              <a:rPr lang="en-US" err="1">
                <a:cs typeface="Calibri Light"/>
              </a:rPr>
              <a:t>Praktiskais</a:t>
            </a:r>
            <a:r>
              <a:rPr lang="en-US">
                <a:cs typeface="Calibri Light"/>
              </a:rPr>
              <a:t> </a:t>
            </a:r>
            <a:r>
              <a:rPr lang="en-US" err="1">
                <a:cs typeface="Calibri Light"/>
              </a:rPr>
              <a:t>uzdevums</a:t>
            </a:r>
            <a:endParaRPr lang="en-US" err="1"/>
          </a:p>
        </p:txBody>
      </p:sp>
      <p:sp>
        <p:nvSpPr>
          <p:cNvPr id="3" name="Content Placeholder 2">
            <a:extLst>
              <a:ext uri="{FF2B5EF4-FFF2-40B4-BE49-F238E27FC236}">
                <a16:creationId xmlns:a16="http://schemas.microsoft.com/office/drawing/2014/main" id="{75DE33B3-E982-6EEF-9E33-E4E5F4DC22FA}"/>
              </a:ext>
            </a:extLst>
          </p:cNvPr>
          <p:cNvSpPr>
            <a:spLocks noGrp="1"/>
          </p:cNvSpPr>
          <p:nvPr>
            <p:ph idx="1"/>
          </p:nvPr>
        </p:nvSpPr>
        <p:spPr/>
        <p:txBody>
          <a:bodyPr vert="horz" lIns="91440" tIns="45720" rIns="91440" bIns="45720" rtlCol="0" anchor="t">
            <a:normAutofit fontScale="85000" lnSpcReduction="20000"/>
          </a:bodyPr>
          <a:lstStyle/>
          <a:p>
            <a:pPr>
              <a:buNone/>
            </a:pPr>
            <a:r>
              <a:rPr lang="en-US">
                <a:ea typeface="+mn-lt"/>
                <a:cs typeface="+mn-lt"/>
              </a:rPr>
              <a:t>Suppose the Tokyo Subway costs are as follows:</a:t>
            </a:r>
          </a:p>
          <a:p>
            <a:pPr>
              <a:buNone/>
            </a:pPr>
            <a:endParaRPr lang="en-US"/>
          </a:p>
          <a:p>
            <a:pPr>
              <a:buNone/>
            </a:pPr>
            <a:r>
              <a:rPr lang="en-US">
                <a:ea typeface="+mn-lt"/>
                <a:cs typeface="+mn-lt"/>
              </a:rPr>
              <a:t>Ticket    Adult    Child</a:t>
            </a:r>
          </a:p>
          <a:p>
            <a:pPr>
              <a:buNone/>
            </a:pPr>
            <a:r>
              <a:rPr lang="en-US">
                <a:ea typeface="+mn-lt"/>
                <a:cs typeface="+mn-lt"/>
              </a:rPr>
              <a:t>24-hour    ¥800    ¥400</a:t>
            </a:r>
          </a:p>
          <a:p>
            <a:pPr>
              <a:buNone/>
            </a:pPr>
            <a:r>
              <a:rPr lang="en-US">
                <a:ea typeface="+mn-lt"/>
                <a:cs typeface="+mn-lt"/>
              </a:rPr>
              <a:t>48-hour    ¥1200    ¥600</a:t>
            </a:r>
          </a:p>
          <a:p>
            <a:pPr>
              <a:buNone/>
            </a:pPr>
            <a:r>
              <a:rPr lang="en-US">
                <a:ea typeface="+mn-lt"/>
                <a:cs typeface="+mn-lt"/>
              </a:rPr>
              <a:t>72-hour    ¥1500    ¥750</a:t>
            </a:r>
          </a:p>
          <a:p>
            <a:pPr>
              <a:buNone/>
            </a:pPr>
            <a:endParaRPr lang="en-US"/>
          </a:p>
          <a:p>
            <a:pPr>
              <a:buNone/>
            </a:pPr>
            <a:endParaRPr lang="en-US"/>
          </a:p>
          <a:p>
            <a:pPr>
              <a:buNone/>
            </a:pPr>
            <a:r>
              <a:rPr lang="en-US">
                <a:ea typeface="+mn-lt"/>
                <a:cs typeface="+mn-lt"/>
              </a:rPr>
              <a:t>Initialize the </a:t>
            </a:r>
            <a:r>
              <a:rPr lang="en-US" err="1">
                <a:ea typeface="+mn-lt"/>
                <a:cs typeface="+mn-lt"/>
              </a:rPr>
              <a:t>subway_child</a:t>
            </a:r>
            <a:r>
              <a:rPr lang="en-US">
                <a:ea typeface="+mn-lt"/>
                <a:cs typeface="+mn-lt"/>
              </a:rPr>
              <a:t> vector and </a:t>
            </a:r>
            <a:r>
              <a:rPr lang="en-US" err="1">
                <a:ea typeface="+mn-lt"/>
                <a:cs typeface="+mn-lt"/>
              </a:rPr>
              <a:t>subway_adult</a:t>
            </a:r>
            <a:r>
              <a:rPr lang="en-US">
                <a:ea typeface="+mn-lt"/>
                <a:cs typeface="+mn-lt"/>
              </a:rPr>
              <a:t> vector:</a:t>
            </a:r>
          </a:p>
          <a:p>
            <a:pPr>
              <a:buNone/>
            </a:pPr>
            <a:endParaRPr lang="en-US"/>
          </a:p>
          <a:p>
            <a:pPr marL="0" indent="0">
              <a:buNone/>
            </a:pPr>
            <a:r>
              <a:rPr lang="en-US">
                <a:ea typeface="+mn-lt"/>
                <a:cs typeface="+mn-lt"/>
              </a:rPr>
              <a:t>Note: The vector can still be double even though the values entered are </a:t>
            </a:r>
            <a:r>
              <a:rPr lang="en-US" err="1">
                <a:ea typeface="+mn-lt"/>
                <a:cs typeface="+mn-lt"/>
              </a:rPr>
              <a:t>ints</a:t>
            </a:r>
            <a:r>
              <a:rPr lang="en-US">
                <a:ea typeface="+mn-lt"/>
                <a:cs typeface="+mn-lt"/>
              </a:rPr>
              <a:t>.</a:t>
            </a:r>
          </a:p>
        </p:txBody>
      </p:sp>
    </p:spTree>
    <p:extLst>
      <p:ext uri="{BB962C8B-B14F-4D97-AF65-F5344CB8AC3E}">
        <p14:creationId xmlns:p14="http://schemas.microsoft.com/office/powerpoint/2010/main" val="22099011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BF9D5-33A0-4AE5-8353-774B2DDE4AFB}"/>
              </a:ext>
            </a:extLst>
          </p:cNvPr>
          <p:cNvSpPr>
            <a:spLocks noGrp="1"/>
          </p:cNvSpPr>
          <p:nvPr>
            <p:ph type="title"/>
          </p:nvPr>
        </p:nvSpPr>
        <p:spPr/>
        <p:txBody>
          <a:bodyPr/>
          <a:lstStyle/>
          <a:p>
            <a:pPr algn="ctr"/>
            <a:r>
              <a:rPr lang="en-US" err="1">
                <a:cs typeface="Calibri Light"/>
              </a:rPr>
              <a:t>Vektoru</a:t>
            </a:r>
            <a:r>
              <a:rPr lang="en-US">
                <a:cs typeface="Calibri Light"/>
              </a:rPr>
              <a:t> (</a:t>
            </a:r>
            <a:r>
              <a:rPr lang="en-US" err="1">
                <a:cs typeface="Calibri Light"/>
              </a:rPr>
              <a:t>masīvu</a:t>
            </a:r>
            <a:r>
              <a:rPr lang="en-US">
                <a:cs typeface="Calibri Light"/>
              </a:rPr>
              <a:t>) </a:t>
            </a:r>
            <a:r>
              <a:rPr lang="en-US" err="1">
                <a:cs typeface="Calibri Light"/>
              </a:rPr>
              <a:t>indeksācija</a:t>
            </a:r>
            <a:endParaRPr lang="en-US">
              <a:cs typeface="Calibri Light"/>
            </a:endParaRPr>
          </a:p>
        </p:txBody>
      </p:sp>
      <p:pic>
        <p:nvPicPr>
          <p:cNvPr id="4" name="Content Placeholder 3" descr="A screenshot of a computer&#10;&#10;Description automatically generated">
            <a:extLst>
              <a:ext uri="{FF2B5EF4-FFF2-40B4-BE49-F238E27FC236}">
                <a16:creationId xmlns:a16="http://schemas.microsoft.com/office/drawing/2014/main" id="{6166C898-16C9-AAF9-5CA6-902DCC0BE370}"/>
              </a:ext>
            </a:extLst>
          </p:cNvPr>
          <p:cNvPicPr>
            <a:picLocks noGrp="1" noChangeAspect="1"/>
          </p:cNvPicPr>
          <p:nvPr>
            <p:ph idx="1"/>
          </p:nvPr>
        </p:nvPicPr>
        <p:blipFill>
          <a:blip r:embed="rId2"/>
          <a:stretch>
            <a:fillRect/>
          </a:stretch>
        </p:blipFill>
        <p:spPr>
          <a:xfrm>
            <a:off x="2953279" y="1473524"/>
            <a:ext cx="6285441" cy="4754503"/>
          </a:xfrm>
        </p:spPr>
      </p:pic>
    </p:spTree>
    <p:extLst>
      <p:ext uri="{BB962C8B-B14F-4D97-AF65-F5344CB8AC3E}">
        <p14:creationId xmlns:p14="http://schemas.microsoft.com/office/powerpoint/2010/main" val="39675756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code&#10;&#10;Description automatically generated">
            <a:extLst>
              <a:ext uri="{FF2B5EF4-FFF2-40B4-BE49-F238E27FC236}">
                <a16:creationId xmlns:a16="http://schemas.microsoft.com/office/drawing/2014/main" id="{49630276-F497-39D6-A5F8-FFC02AC80A3A}"/>
              </a:ext>
            </a:extLst>
          </p:cNvPr>
          <p:cNvPicPr>
            <a:picLocks noGrp="1" noChangeAspect="1"/>
          </p:cNvPicPr>
          <p:nvPr>
            <p:ph idx="1"/>
          </p:nvPr>
        </p:nvPicPr>
        <p:blipFill>
          <a:blip r:embed="rId2"/>
          <a:stretch>
            <a:fillRect/>
          </a:stretch>
        </p:blipFill>
        <p:spPr>
          <a:xfrm>
            <a:off x="1188626" y="2003631"/>
            <a:ext cx="9805340" cy="3628437"/>
          </a:xfrm>
        </p:spPr>
      </p:pic>
    </p:spTree>
    <p:extLst>
      <p:ext uri="{BB962C8B-B14F-4D97-AF65-F5344CB8AC3E}">
        <p14:creationId xmlns:p14="http://schemas.microsoft.com/office/powerpoint/2010/main" val="1033618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52FE5-DAA6-115F-7059-F5AA6B1B0A0F}"/>
              </a:ext>
            </a:extLst>
          </p:cNvPr>
          <p:cNvSpPr>
            <a:spLocks noGrp="1"/>
          </p:cNvSpPr>
          <p:nvPr>
            <p:ph type="title"/>
          </p:nvPr>
        </p:nvSpPr>
        <p:spPr/>
        <p:txBody>
          <a:bodyPr/>
          <a:lstStyle/>
          <a:p>
            <a:r>
              <a:rPr lang="en-US" err="1">
                <a:cs typeface="Calibri Light"/>
              </a:rPr>
              <a:t>Ievads</a:t>
            </a:r>
            <a:r>
              <a:rPr lang="en-US">
                <a:cs typeface="Calibri Light"/>
              </a:rPr>
              <a:t> C++ - Datu tipi (</a:t>
            </a:r>
            <a:r>
              <a:rPr lang="en-US" err="1">
                <a:cs typeface="Calibri Light"/>
              </a:rPr>
              <a:t>atkārtojums</a:t>
            </a:r>
            <a:r>
              <a:rPr lang="en-US">
                <a:cs typeface="Calibri Light"/>
              </a:rPr>
              <a:t> + </a:t>
            </a:r>
            <a:r>
              <a:rPr lang="en-US" err="1">
                <a:cs typeface="Calibri Light"/>
              </a:rPr>
              <a:t>jaunumi</a:t>
            </a:r>
            <a:r>
              <a:rPr lang="en-US">
                <a:cs typeface="Calibri Light"/>
              </a:rPr>
              <a:t>)</a:t>
            </a:r>
            <a:endParaRPr lang="en-US"/>
          </a:p>
        </p:txBody>
      </p:sp>
      <p:pic>
        <p:nvPicPr>
          <p:cNvPr id="4" name="Content Placeholder 3" descr="A blue screen with white text&#10;&#10;Description automatically generated">
            <a:extLst>
              <a:ext uri="{FF2B5EF4-FFF2-40B4-BE49-F238E27FC236}">
                <a16:creationId xmlns:a16="http://schemas.microsoft.com/office/drawing/2014/main" id="{AFC5072F-0319-6B32-9F03-7FB8378173AA}"/>
              </a:ext>
            </a:extLst>
          </p:cNvPr>
          <p:cNvPicPr>
            <a:picLocks noGrp="1" noChangeAspect="1"/>
          </p:cNvPicPr>
          <p:nvPr>
            <p:ph idx="1"/>
          </p:nvPr>
        </p:nvPicPr>
        <p:blipFill>
          <a:blip r:embed="rId2"/>
          <a:stretch>
            <a:fillRect/>
          </a:stretch>
        </p:blipFill>
        <p:spPr>
          <a:xfrm>
            <a:off x="697877" y="2040315"/>
            <a:ext cx="5858365" cy="4219970"/>
          </a:xfrm>
        </p:spPr>
      </p:pic>
      <p:pic>
        <p:nvPicPr>
          <p:cNvPr id="5" name="Picture 4" descr="A computer screen shot of text&#10;&#10;Description automatically generated">
            <a:extLst>
              <a:ext uri="{FF2B5EF4-FFF2-40B4-BE49-F238E27FC236}">
                <a16:creationId xmlns:a16="http://schemas.microsoft.com/office/drawing/2014/main" id="{B8AF2DF2-5A88-A4DE-BC0D-8DBA28E6EEF8}"/>
              </a:ext>
            </a:extLst>
          </p:cNvPr>
          <p:cNvPicPr>
            <a:picLocks noChangeAspect="1"/>
          </p:cNvPicPr>
          <p:nvPr/>
        </p:nvPicPr>
        <p:blipFill>
          <a:blip r:embed="rId3"/>
          <a:stretch>
            <a:fillRect/>
          </a:stretch>
        </p:blipFill>
        <p:spPr>
          <a:xfrm>
            <a:off x="6556828" y="2988357"/>
            <a:ext cx="5546271" cy="2305499"/>
          </a:xfrm>
          <a:prstGeom prst="rect">
            <a:avLst/>
          </a:prstGeom>
        </p:spPr>
      </p:pic>
    </p:spTree>
    <p:extLst>
      <p:ext uri="{BB962C8B-B14F-4D97-AF65-F5344CB8AC3E}">
        <p14:creationId xmlns:p14="http://schemas.microsoft.com/office/powerpoint/2010/main" val="31101547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program&#10;&#10;Description automatically generated">
            <a:extLst>
              <a:ext uri="{FF2B5EF4-FFF2-40B4-BE49-F238E27FC236}">
                <a16:creationId xmlns:a16="http://schemas.microsoft.com/office/drawing/2014/main" id="{A6DC2B69-5217-9BEB-E762-E02A2D13E88F}"/>
              </a:ext>
            </a:extLst>
          </p:cNvPr>
          <p:cNvPicPr>
            <a:picLocks noGrp="1" noChangeAspect="1"/>
          </p:cNvPicPr>
          <p:nvPr>
            <p:ph idx="1"/>
          </p:nvPr>
        </p:nvPicPr>
        <p:blipFill>
          <a:blip r:embed="rId2"/>
          <a:stretch>
            <a:fillRect/>
          </a:stretch>
        </p:blipFill>
        <p:spPr>
          <a:xfrm>
            <a:off x="2825154" y="630884"/>
            <a:ext cx="6466433" cy="5969412"/>
          </a:xfrm>
        </p:spPr>
      </p:pic>
    </p:spTree>
    <p:extLst>
      <p:ext uri="{BB962C8B-B14F-4D97-AF65-F5344CB8AC3E}">
        <p14:creationId xmlns:p14="http://schemas.microsoft.com/office/powerpoint/2010/main" val="3797325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program&#10;&#10;Description automatically generated">
            <a:extLst>
              <a:ext uri="{FF2B5EF4-FFF2-40B4-BE49-F238E27FC236}">
                <a16:creationId xmlns:a16="http://schemas.microsoft.com/office/drawing/2014/main" id="{E8801A7D-ECCE-B9FC-51A8-C07991CE75FE}"/>
              </a:ext>
            </a:extLst>
          </p:cNvPr>
          <p:cNvPicPr>
            <a:picLocks noGrp="1" noChangeAspect="1"/>
          </p:cNvPicPr>
          <p:nvPr>
            <p:ph idx="1"/>
          </p:nvPr>
        </p:nvPicPr>
        <p:blipFill>
          <a:blip r:embed="rId2"/>
          <a:stretch>
            <a:fillRect/>
          </a:stretch>
        </p:blipFill>
        <p:spPr>
          <a:xfrm>
            <a:off x="1641005" y="1496395"/>
            <a:ext cx="8684212" cy="4313649"/>
          </a:xfrm>
        </p:spPr>
      </p:pic>
    </p:spTree>
    <p:extLst>
      <p:ext uri="{BB962C8B-B14F-4D97-AF65-F5344CB8AC3E}">
        <p14:creationId xmlns:p14="http://schemas.microsoft.com/office/powerpoint/2010/main" val="25379548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error&#10;&#10;Description automatically generated">
            <a:extLst>
              <a:ext uri="{FF2B5EF4-FFF2-40B4-BE49-F238E27FC236}">
                <a16:creationId xmlns:a16="http://schemas.microsoft.com/office/drawing/2014/main" id="{32D4C96E-F5AA-0A65-3768-CB2DD9CA1413}"/>
              </a:ext>
            </a:extLst>
          </p:cNvPr>
          <p:cNvPicPr>
            <a:picLocks noGrp="1" noChangeAspect="1"/>
          </p:cNvPicPr>
          <p:nvPr>
            <p:ph idx="1"/>
          </p:nvPr>
        </p:nvPicPr>
        <p:blipFill>
          <a:blip r:embed="rId2"/>
          <a:stretch>
            <a:fillRect/>
          </a:stretch>
        </p:blipFill>
        <p:spPr>
          <a:xfrm>
            <a:off x="2069100" y="561712"/>
            <a:ext cx="7762169" cy="5731462"/>
          </a:xfrm>
        </p:spPr>
      </p:pic>
    </p:spTree>
    <p:extLst>
      <p:ext uri="{BB962C8B-B14F-4D97-AF65-F5344CB8AC3E}">
        <p14:creationId xmlns:p14="http://schemas.microsoft.com/office/powerpoint/2010/main" val="26782497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16B47-E477-6E00-A9AF-F3D74D9E1AC4}"/>
              </a:ext>
            </a:extLst>
          </p:cNvPr>
          <p:cNvSpPr>
            <a:spLocks noGrp="1"/>
          </p:cNvSpPr>
          <p:nvPr>
            <p:ph type="title"/>
          </p:nvPr>
        </p:nvSpPr>
        <p:spPr/>
        <p:txBody>
          <a:bodyPr/>
          <a:lstStyle/>
          <a:p>
            <a:r>
              <a:rPr lang="en-US" err="1">
                <a:cs typeface="Calibri Light"/>
              </a:rPr>
              <a:t>Praktiskais</a:t>
            </a:r>
            <a:r>
              <a:rPr lang="en-US">
                <a:cs typeface="Calibri Light"/>
              </a:rPr>
              <a:t> </a:t>
            </a:r>
            <a:r>
              <a:rPr lang="en-US" err="1">
                <a:cs typeface="Calibri Light"/>
              </a:rPr>
              <a:t>uzdevums</a:t>
            </a:r>
            <a:endParaRPr lang="en-US" err="1"/>
          </a:p>
        </p:txBody>
      </p:sp>
      <p:sp>
        <p:nvSpPr>
          <p:cNvPr id="3" name="Content Placeholder 2">
            <a:extLst>
              <a:ext uri="{FF2B5EF4-FFF2-40B4-BE49-F238E27FC236}">
                <a16:creationId xmlns:a16="http://schemas.microsoft.com/office/drawing/2014/main" id="{224A0EAC-8D9B-F7D7-AA96-254969E8D075}"/>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hlinkClick r:id="rId2"/>
              </a:rPr>
              <a:t>https://github.com/edvardsbukovskis/Programmesana_I/blob/main/Uzdevumi/push_pop.txt</a:t>
            </a:r>
            <a:endParaRPr lang="en-US">
              <a:ea typeface="+mn-lt"/>
              <a:cs typeface="+mn-lt"/>
            </a:endParaRPr>
          </a:p>
          <a:p>
            <a:pPr marL="0" indent="0">
              <a:buNone/>
            </a:pPr>
            <a:endParaRPr lang="en-US">
              <a:cs typeface="Calibri"/>
            </a:endParaRPr>
          </a:p>
          <a:p>
            <a:pPr>
              <a:buNone/>
            </a:pPr>
            <a:r>
              <a:rPr lang="en-US" sz="1300">
                <a:solidFill>
                  <a:srgbClr val="10162F"/>
                </a:solidFill>
                <a:ea typeface="+mn-lt"/>
                <a:cs typeface="+mn-lt"/>
              </a:rPr>
              <a:t>Inside the code editor, we have a </a:t>
            </a:r>
            <a:r>
              <a:rPr lang="en-US" sz="1300">
                <a:solidFill>
                  <a:srgbClr val="15141F"/>
                </a:solidFill>
                <a:latin typeface="Consolas"/>
                <a:cs typeface="Calibri"/>
              </a:rPr>
              <a:t>std::string</a:t>
            </a:r>
            <a:r>
              <a:rPr lang="en-US" sz="1300">
                <a:solidFill>
                  <a:srgbClr val="10162F"/>
                </a:solidFill>
                <a:ea typeface="+mn-lt"/>
                <a:cs typeface="+mn-lt"/>
              </a:rPr>
              <a:t> vector.</a:t>
            </a:r>
            <a:endParaRPr lang="en-US"/>
          </a:p>
          <a:p>
            <a:pPr>
              <a:buNone/>
            </a:pPr>
            <a:r>
              <a:rPr lang="en-US" sz="1300">
                <a:solidFill>
                  <a:srgbClr val="10162F"/>
                </a:solidFill>
                <a:ea typeface="+mn-lt"/>
                <a:cs typeface="+mn-lt"/>
              </a:rPr>
              <a:t>Add these four strings using </a:t>
            </a:r>
            <a:r>
              <a:rPr lang="en-US" sz="1300">
                <a:solidFill>
                  <a:srgbClr val="15141F"/>
                </a:solidFill>
                <a:latin typeface="Consolas"/>
                <a:cs typeface="Calibri"/>
              </a:rPr>
              <a:t>.</a:t>
            </a:r>
            <a:r>
              <a:rPr lang="en-US" sz="1300" err="1">
                <a:solidFill>
                  <a:srgbClr val="15141F"/>
                </a:solidFill>
                <a:latin typeface="Consolas"/>
                <a:cs typeface="Calibri"/>
              </a:rPr>
              <a:t>push_back</a:t>
            </a:r>
            <a:r>
              <a:rPr lang="en-US" sz="1300">
                <a:solidFill>
                  <a:srgbClr val="15141F"/>
                </a:solidFill>
                <a:latin typeface="Consolas"/>
                <a:cs typeface="Calibri"/>
              </a:rPr>
              <a:t>()</a:t>
            </a:r>
            <a:r>
              <a:rPr lang="en-US" sz="1300">
                <a:solidFill>
                  <a:srgbClr val="10162F"/>
                </a:solidFill>
                <a:ea typeface="+mn-lt"/>
                <a:cs typeface="+mn-lt"/>
              </a:rPr>
              <a:t>:</a:t>
            </a:r>
            <a:endParaRPr lang="en-US"/>
          </a:p>
          <a:p>
            <a:pPr>
              <a:buFont typeface="Arial"/>
              <a:buChar char="•"/>
            </a:pPr>
            <a:r>
              <a:rPr lang="en-US" sz="1300">
                <a:solidFill>
                  <a:srgbClr val="15141F"/>
                </a:solidFill>
                <a:latin typeface="Consolas"/>
                <a:cs typeface="Calibri"/>
              </a:rPr>
              <a:t>"</a:t>
            </a:r>
            <a:r>
              <a:rPr lang="en-US" sz="1300" err="1">
                <a:solidFill>
                  <a:srgbClr val="15141F"/>
                </a:solidFill>
                <a:latin typeface="Consolas"/>
                <a:cs typeface="Calibri"/>
              </a:rPr>
              <a:t>kylo</a:t>
            </a:r>
            <a:r>
              <a:rPr lang="en-US" sz="1300">
                <a:solidFill>
                  <a:srgbClr val="15141F"/>
                </a:solidFill>
                <a:latin typeface="Consolas"/>
                <a:cs typeface="Calibri"/>
              </a:rPr>
              <a:t>"</a:t>
            </a:r>
            <a:endParaRPr lang="en-US"/>
          </a:p>
          <a:p>
            <a:pPr>
              <a:buFont typeface="Arial"/>
              <a:buChar char="•"/>
            </a:pPr>
            <a:r>
              <a:rPr lang="en-US" sz="1300">
                <a:solidFill>
                  <a:srgbClr val="15141F"/>
                </a:solidFill>
                <a:latin typeface="Consolas"/>
                <a:cs typeface="Calibri"/>
              </a:rPr>
              <a:t>"</a:t>
            </a:r>
            <a:r>
              <a:rPr lang="en-US" sz="1300" err="1">
                <a:solidFill>
                  <a:srgbClr val="15141F"/>
                </a:solidFill>
                <a:latin typeface="Consolas"/>
                <a:cs typeface="Calibri"/>
              </a:rPr>
              <a:t>rey</a:t>
            </a:r>
            <a:r>
              <a:rPr lang="en-US" sz="1300">
                <a:solidFill>
                  <a:srgbClr val="15141F"/>
                </a:solidFill>
                <a:latin typeface="Consolas"/>
                <a:cs typeface="Calibri"/>
              </a:rPr>
              <a:t>"</a:t>
            </a:r>
            <a:endParaRPr lang="en-US"/>
          </a:p>
          <a:p>
            <a:pPr>
              <a:buFont typeface="Arial"/>
              <a:buChar char="•"/>
            </a:pPr>
            <a:r>
              <a:rPr lang="en-US" sz="1300">
                <a:solidFill>
                  <a:srgbClr val="15141F"/>
                </a:solidFill>
                <a:latin typeface="Consolas"/>
                <a:cs typeface="Calibri"/>
              </a:rPr>
              <a:t>"</a:t>
            </a:r>
            <a:r>
              <a:rPr lang="en-US" sz="1300" err="1">
                <a:solidFill>
                  <a:srgbClr val="15141F"/>
                </a:solidFill>
                <a:latin typeface="Consolas"/>
                <a:cs typeface="Calibri"/>
              </a:rPr>
              <a:t>luke</a:t>
            </a:r>
            <a:r>
              <a:rPr lang="en-US" sz="1300">
                <a:solidFill>
                  <a:srgbClr val="15141F"/>
                </a:solidFill>
                <a:latin typeface="Consolas"/>
                <a:cs typeface="Calibri"/>
              </a:rPr>
              <a:t>"</a:t>
            </a:r>
            <a:endParaRPr lang="en-US"/>
          </a:p>
          <a:p>
            <a:pPr>
              <a:buFont typeface="Arial"/>
              <a:buChar char="•"/>
            </a:pPr>
            <a:r>
              <a:rPr lang="en-US" sz="1300">
                <a:solidFill>
                  <a:srgbClr val="15141F"/>
                </a:solidFill>
                <a:latin typeface="Consolas"/>
                <a:cs typeface="Calibri"/>
              </a:rPr>
              <a:t>"</a:t>
            </a:r>
            <a:r>
              <a:rPr lang="en-US" sz="1300" err="1">
                <a:solidFill>
                  <a:srgbClr val="15141F"/>
                </a:solidFill>
                <a:latin typeface="Consolas"/>
                <a:cs typeface="Calibri"/>
              </a:rPr>
              <a:t>finn</a:t>
            </a:r>
            <a:r>
              <a:rPr lang="en-US" sz="1300">
                <a:solidFill>
                  <a:srgbClr val="15141F"/>
                </a:solidFill>
                <a:latin typeface="Consolas"/>
                <a:cs typeface="Calibri"/>
              </a:rPr>
              <a:t>"</a:t>
            </a:r>
            <a:endParaRPr lang="en-US"/>
          </a:p>
          <a:p>
            <a:pPr marL="0" indent="0">
              <a:buNone/>
            </a:pPr>
            <a:endParaRPr lang="en-US">
              <a:cs typeface="Calibri"/>
            </a:endParaRPr>
          </a:p>
        </p:txBody>
      </p:sp>
    </p:spTree>
    <p:extLst>
      <p:ext uri="{BB962C8B-B14F-4D97-AF65-F5344CB8AC3E}">
        <p14:creationId xmlns:p14="http://schemas.microsoft.com/office/powerpoint/2010/main" val="9260163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23427-D666-C1F2-052B-6F8EDCA0815C}"/>
              </a:ext>
            </a:extLst>
          </p:cNvPr>
          <p:cNvSpPr>
            <a:spLocks noGrp="1"/>
          </p:cNvSpPr>
          <p:nvPr>
            <p:ph type="title"/>
          </p:nvPr>
        </p:nvSpPr>
        <p:spPr/>
        <p:txBody>
          <a:bodyPr/>
          <a:lstStyle/>
          <a:p>
            <a:pPr algn="ctr"/>
            <a:r>
              <a:rPr lang="en-US">
                <a:cs typeface="Calibri Light"/>
              </a:rPr>
              <a:t>.size()</a:t>
            </a:r>
          </a:p>
        </p:txBody>
      </p:sp>
      <p:pic>
        <p:nvPicPr>
          <p:cNvPr id="4" name="Content Placeholder 3" descr="A screenshot of a computer&#10;&#10;Description automatically generated">
            <a:extLst>
              <a:ext uri="{FF2B5EF4-FFF2-40B4-BE49-F238E27FC236}">
                <a16:creationId xmlns:a16="http://schemas.microsoft.com/office/drawing/2014/main" id="{475F138D-D15A-4AC1-70D1-E341B1832533}"/>
              </a:ext>
            </a:extLst>
          </p:cNvPr>
          <p:cNvPicPr>
            <a:picLocks noGrp="1" noChangeAspect="1"/>
          </p:cNvPicPr>
          <p:nvPr>
            <p:ph idx="1"/>
          </p:nvPr>
        </p:nvPicPr>
        <p:blipFill>
          <a:blip r:embed="rId2"/>
          <a:stretch>
            <a:fillRect/>
          </a:stretch>
        </p:blipFill>
        <p:spPr>
          <a:xfrm>
            <a:off x="2228203" y="1367632"/>
            <a:ext cx="7735593" cy="5220287"/>
          </a:xfrm>
        </p:spPr>
      </p:pic>
    </p:spTree>
    <p:extLst>
      <p:ext uri="{BB962C8B-B14F-4D97-AF65-F5344CB8AC3E}">
        <p14:creationId xmlns:p14="http://schemas.microsoft.com/office/powerpoint/2010/main" val="41880430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BE5C1-A256-60D8-D4C5-347F82C70E0A}"/>
              </a:ext>
            </a:extLst>
          </p:cNvPr>
          <p:cNvSpPr>
            <a:spLocks noGrp="1"/>
          </p:cNvSpPr>
          <p:nvPr>
            <p:ph type="title"/>
          </p:nvPr>
        </p:nvSpPr>
        <p:spPr/>
        <p:txBody>
          <a:bodyPr/>
          <a:lstStyle/>
          <a:p>
            <a:pPr algn="ctr"/>
            <a:r>
              <a:rPr lang="en-US" err="1">
                <a:cs typeface="Calibri Light"/>
              </a:rPr>
              <a:t>Vektora</a:t>
            </a:r>
            <a:r>
              <a:rPr lang="en-US">
                <a:cs typeface="Calibri Light"/>
              </a:rPr>
              <a:t> (</a:t>
            </a:r>
            <a:r>
              <a:rPr lang="en-US" err="1">
                <a:cs typeface="Calibri Light"/>
              </a:rPr>
              <a:t>masīva</a:t>
            </a:r>
            <a:r>
              <a:rPr lang="en-US">
                <a:cs typeface="Calibri Light"/>
              </a:rPr>
              <a:t>) </a:t>
            </a:r>
            <a:r>
              <a:rPr lang="en-US" err="1">
                <a:cs typeface="Calibri Light"/>
              </a:rPr>
              <a:t>elementu</a:t>
            </a:r>
            <a:r>
              <a:rPr lang="en-US">
                <a:cs typeface="Calibri Light"/>
              </a:rPr>
              <a:t> </a:t>
            </a:r>
            <a:r>
              <a:rPr lang="en-US" err="1">
                <a:cs typeface="Calibri Light"/>
              </a:rPr>
              <a:t>rediģēšana</a:t>
            </a:r>
          </a:p>
        </p:txBody>
      </p:sp>
      <p:pic>
        <p:nvPicPr>
          <p:cNvPr id="4" name="Content Placeholder 3" descr="A screenshot of a computer program&#10;&#10;Description automatically generated">
            <a:extLst>
              <a:ext uri="{FF2B5EF4-FFF2-40B4-BE49-F238E27FC236}">
                <a16:creationId xmlns:a16="http://schemas.microsoft.com/office/drawing/2014/main" id="{71015659-3105-B3D6-0204-EAAFCF70244F}"/>
              </a:ext>
            </a:extLst>
          </p:cNvPr>
          <p:cNvPicPr>
            <a:picLocks noGrp="1" noChangeAspect="1"/>
          </p:cNvPicPr>
          <p:nvPr>
            <p:ph idx="1"/>
          </p:nvPr>
        </p:nvPicPr>
        <p:blipFill>
          <a:blip r:embed="rId2"/>
          <a:stretch>
            <a:fillRect/>
          </a:stretch>
        </p:blipFill>
        <p:spPr>
          <a:xfrm>
            <a:off x="404690" y="1552810"/>
            <a:ext cx="6133284" cy="5376745"/>
          </a:xfrm>
        </p:spPr>
      </p:pic>
      <p:pic>
        <p:nvPicPr>
          <p:cNvPr id="5" name="Picture 4" descr="A screenshot of a computer&#10;&#10;Description automatically generated">
            <a:extLst>
              <a:ext uri="{FF2B5EF4-FFF2-40B4-BE49-F238E27FC236}">
                <a16:creationId xmlns:a16="http://schemas.microsoft.com/office/drawing/2014/main" id="{11C8B97E-5AED-D333-535C-3BC93CE1F42D}"/>
              </a:ext>
            </a:extLst>
          </p:cNvPr>
          <p:cNvPicPr>
            <a:picLocks noChangeAspect="1"/>
          </p:cNvPicPr>
          <p:nvPr/>
        </p:nvPicPr>
        <p:blipFill>
          <a:blip r:embed="rId3"/>
          <a:stretch>
            <a:fillRect/>
          </a:stretch>
        </p:blipFill>
        <p:spPr>
          <a:xfrm>
            <a:off x="6615289" y="3578640"/>
            <a:ext cx="5320829" cy="3002721"/>
          </a:xfrm>
          <a:prstGeom prst="rect">
            <a:avLst/>
          </a:prstGeom>
        </p:spPr>
      </p:pic>
    </p:spTree>
    <p:extLst>
      <p:ext uri="{BB962C8B-B14F-4D97-AF65-F5344CB8AC3E}">
        <p14:creationId xmlns:p14="http://schemas.microsoft.com/office/powerpoint/2010/main" val="41937820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EDBD8-564E-B036-00D2-CF5E0238C0DA}"/>
              </a:ext>
            </a:extLst>
          </p:cNvPr>
          <p:cNvSpPr>
            <a:spLocks noGrp="1"/>
          </p:cNvSpPr>
          <p:nvPr>
            <p:ph type="title"/>
          </p:nvPr>
        </p:nvSpPr>
        <p:spPr/>
        <p:txBody>
          <a:bodyPr/>
          <a:lstStyle/>
          <a:p>
            <a:r>
              <a:rPr lang="en-US" err="1">
                <a:cs typeface="Calibri Light"/>
              </a:rPr>
              <a:t>Praktiskasi</a:t>
            </a:r>
            <a:r>
              <a:rPr lang="en-US">
                <a:cs typeface="Calibri Light"/>
              </a:rPr>
              <a:t> </a:t>
            </a:r>
            <a:r>
              <a:rPr lang="en-US" err="1">
                <a:cs typeface="Calibri Light"/>
              </a:rPr>
              <a:t>uzdevums</a:t>
            </a:r>
            <a:endParaRPr lang="en-US" err="1"/>
          </a:p>
        </p:txBody>
      </p:sp>
      <p:sp>
        <p:nvSpPr>
          <p:cNvPr id="3" name="Content Placeholder 2">
            <a:extLst>
              <a:ext uri="{FF2B5EF4-FFF2-40B4-BE49-F238E27FC236}">
                <a16:creationId xmlns:a16="http://schemas.microsoft.com/office/drawing/2014/main" id="{4356A757-6871-7198-84D9-A770305D6317}"/>
              </a:ext>
            </a:extLst>
          </p:cNvPr>
          <p:cNvSpPr>
            <a:spLocks noGrp="1"/>
          </p:cNvSpPr>
          <p:nvPr>
            <p:ph idx="1"/>
          </p:nvPr>
        </p:nvSpPr>
        <p:spPr/>
        <p:txBody>
          <a:bodyPr vert="horz" lIns="91440" tIns="45720" rIns="91440" bIns="45720" rtlCol="0" anchor="t">
            <a:normAutofit/>
          </a:bodyPr>
          <a:lstStyle/>
          <a:p>
            <a:pPr marL="0" indent="0">
              <a:buNone/>
            </a:pPr>
            <a:r>
              <a:rPr lang="en-US" err="1">
                <a:cs typeface="Calibri"/>
              </a:rPr>
              <a:t>Izveidot</a:t>
            </a:r>
            <a:r>
              <a:rPr lang="en-US">
                <a:cs typeface="Calibri"/>
              </a:rPr>
              <a:t> </a:t>
            </a:r>
            <a:r>
              <a:rPr lang="en-US" err="1">
                <a:cs typeface="Calibri"/>
              </a:rPr>
              <a:t>programmu</a:t>
            </a:r>
            <a:r>
              <a:rPr lang="en-US">
                <a:cs typeface="Calibri"/>
              </a:rPr>
              <a:t>, </a:t>
            </a:r>
            <a:r>
              <a:rPr lang="en-US" err="1">
                <a:cs typeface="Calibri"/>
              </a:rPr>
              <a:t>kurā</a:t>
            </a:r>
            <a:r>
              <a:rPr lang="en-US">
                <a:cs typeface="Calibri"/>
              </a:rPr>
              <a:t> </a:t>
            </a:r>
            <a:r>
              <a:rPr lang="en-US" err="1">
                <a:cs typeface="Calibri"/>
              </a:rPr>
              <a:t>lietotājs</a:t>
            </a:r>
            <a:r>
              <a:rPr lang="en-US">
                <a:cs typeface="Calibri"/>
              </a:rPr>
              <a:t> var </a:t>
            </a:r>
            <a:r>
              <a:rPr lang="en-US" err="1">
                <a:cs typeface="Calibri"/>
              </a:rPr>
              <a:t>ievadīt</a:t>
            </a:r>
            <a:r>
              <a:rPr lang="en-US">
                <a:cs typeface="Calibri"/>
              </a:rPr>
              <a:t> </a:t>
            </a:r>
            <a:r>
              <a:rPr lang="en-US" err="1">
                <a:cs typeface="Calibri"/>
              </a:rPr>
              <a:t>bezlimita</a:t>
            </a:r>
            <a:r>
              <a:rPr lang="en-US">
                <a:cs typeface="Calibri"/>
              </a:rPr>
              <a:t> </a:t>
            </a:r>
            <a:r>
              <a:rPr lang="en-US" err="1">
                <a:cs typeface="Calibri"/>
              </a:rPr>
              <a:t>skaitu</a:t>
            </a:r>
            <a:r>
              <a:rPr lang="en-US">
                <a:cs typeface="Calibri"/>
              </a:rPr>
              <a:t> </a:t>
            </a:r>
            <a:r>
              <a:rPr lang="en-US" err="1">
                <a:cs typeface="Calibri"/>
              </a:rPr>
              <a:t>dažādu</a:t>
            </a:r>
            <a:r>
              <a:rPr lang="en-US">
                <a:cs typeface="Calibri"/>
              </a:rPr>
              <a:t> </a:t>
            </a:r>
            <a:r>
              <a:rPr lang="en-US" err="1">
                <a:cs typeface="Calibri"/>
              </a:rPr>
              <a:t>veselu</a:t>
            </a:r>
            <a:r>
              <a:rPr lang="en-US">
                <a:cs typeface="Calibri"/>
              </a:rPr>
              <a:t> </a:t>
            </a:r>
            <a:r>
              <a:rPr lang="en-US" err="1">
                <a:cs typeface="Calibri"/>
              </a:rPr>
              <a:t>skaitļu</a:t>
            </a:r>
            <a:r>
              <a:rPr lang="en-US">
                <a:cs typeface="Calibri"/>
              </a:rPr>
              <a:t>. </a:t>
            </a:r>
            <a:r>
              <a:rPr lang="en-US" err="1">
                <a:cs typeface="Calibri"/>
              </a:rPr>
              <a:t>Jārealizē</a:t>
            </a:r>
            <a:r>
              <a:rPr lang="en-US">
                <a:cs typeface="Calibri"/>
              </a:rPr>
              <a:t> </a:t>
            </a:r>
            <a:r>
              <a:rPr lang="en-US" err="1">
                <a:cs typeface="Calibri"/>
              </a:rPr>
              <a:t>opcija</a:t>
            </a:r>
            <a:r>
              <a:rPr lang="en-US">
                <a:cs typeface="Calibri"/>
              </a:rPr>
              <a:t>, ka </a:t>
            </a:r>
            <a:r>
              <a:rPr lang="en-US" err="1">
                <a:cs typeface="Calibri"/>
              </a:rPr>
              <a:t>lietotajs</a:t>
            </a:r>
            <a:r>
              <a:rPr lang="en-US">
                <a:cs typeface="Calibri"/>
              </a:rPr>
              <a:t> </a:t>
            </a:r>
            <a:r>
              <a:rPr lang="en-US" err="1">
                <a:cs typeface="Calibri"/>
              </a:rPr>
              <a:t>jebkura</a:t>
            </a:r>
            <a:r>
              <a:rPr lang="en-US">
                <a:cs typeface="Calibri"/>
              </a:rPr>
              <a:t> </a:t>
            </a:r>
            <a:r>
              <a:rPr lang="en-US" err="1">
                <a:cs typeface="Calibri"/>
              </a:rPr>
              <a:t>brīdī</a:t>
            </a:r>
            <a:r>
              <a:rPr lang="en-US">
                <a:cs typeface="Calibri"/>
              </a:rPr>
              <a:t> var </a:t>
            </a:r>
            <a:r>
              <a:rPr lang="en-US" err="1">
                <a:cs typeface="Calibri"/>
              </a:rPr>
              <a:t>pārtraukt</a:t>
            </a:r>
            <a:r>
              <a:rPr lang="en-US">
                <a:cs typeface="Calibri"/>
              </a:rPr>
              <a:t> </a:t>
            </a:r>
            <a:r>
              <a:rPr lang="en-US" err="1">
                <a:cs typeface="Calibri"/>
              </a:rPr>
              <a:t>ievadi</a:t>
            </a:r>
            <a:r>
              <a:rPr lang="en-US">
                <a:cs typeface="Calibri"/>
              </a:rPr>
              <a:t>. </a:t>
            </a:r>
            <a:r>
              <a:rPr lang="en-US" err="1">
                <a:cs typeface="Calibri"/>
              </a:rPr>
              <a:t>Saglabāt</a:t>
            </a:r>
            <a:r>
              <a:rPr lang="en-US">
                <a:cs typeface="Calibri"/>
              </a:rPr>
              <a:t> </a:t>
            </a:r>
            <a:r>
              <a:rPr lang="en-US" err="1">
                <a:cs typeface="Calibri"/>
              </a:rPr>
              <a:t>lietotāja</a:t>
            </a:r>
            <a:r>
              <a:rPr lang="en-US">
                <a:cs typeface="Calibri"/>
              </a:rPr>
              <a:t> </a:t>
            </a:r>
            <a:r>
              <a:rPr lang="en-US" err="1">
                <a:cs typeface="Calibri"/>
              </a:rPr>
              <a:t>ievadītās</a:t>
            </a:r>
            <a:r>
              <a:rPr lang="en-US">
                <a:cs typeface="Calibri"/>
              </a:rPr>
              <a:t> </a:t>
            </a:r>
            <a:r>
              <a:rPr lang="en-US" err="1">
                <a:cs typeface="Calibri"/>
              </a:rPr>
              <a:t>vērtības</a:t>
            </a:r>
            <a:r>
              <a:rPr lang="en-US">
                <a:cs typeface="Calibri"/>
              </a:rPr>
              <a:t> </a:t>
            </a:r>
            <a:r>
              <a:rPr lang="en-US" err="1">
                <a:cs typeface="Calibri"/>
              </a:rPr>
              <a:t>masīvā</a:t>
            </a:r>
            <a:r>
              <a:rPr lang="en-US">
                <a:cs typeface="Calibri"/>
              </a:rPr>
              <a:t> un </a:t>
            </a:r>
            <a:r>
              <a:rPr lang="en-US" err="1">
                <a:cs typeface="Calibri"/>
              </a:rPr>
              <a:t>pēc</a:t>
            </a:r>
            <a:r>
              <a:rPr lang="en-US">
                <a:cs typeface="Calibri"/>
              </a:rPr>
              <a:t> </a:t>
            </a:r>
            <a:r>
              <a:rPr lang="en-US" err="1">
                <a:cs typeface="Calibri"/>
              </a:rPr>
              <a:t>ievades</a:t>
            </a:r>
            <a:r>
              <a:rPr lang="en-US">
                <a:cs typeface="Calibri"/>
              </a:rPr>
              <a:t> </a:t>
            </a:r>
            <a:r>
              <a:rPr lang="en-US" err="1">
                <a:cs typeface="Calibri"/>
              </a:rPr>
              <a:t>beigām</a:t>
            </a:r>
            <a:r>
              <a:rPr lang="en-US">
                <a:cs typeface="Calibri"/>
              </a:rPr>
              <a:t> </a:t>
            </a:r>
            <a:r>
              <a:rPr lang="en-US" err="1">
                <a:solidFill>
                  <a:srgbClr val="000000"/>
                </a:solidFill>
                <a:cs typeface="Calibri"/>
              </a:rPr>
              <a:t>sasummēt</a:t>
            </a:r>
            <a:r>
              <a:rPr lang="en-US">
                <a:solidFill>
                  <a:srgbClr val="000000"/>
                </a:solidFill>
                <a:cs typeface="Calibri"/>
              </a:rPr>
              <a:t> </a:t>
            </a:r>
            <a:r>
              <a:rPr lang="en-US" err="1">
                <a:solidFill>
                  <a:srgbClr val="000000"/>
                </a:solidFill>
                <a:cs typeface="Calibri"/>
              </a:rPr>
              <a:t>masīva</a:t>
            </a:r>
            <a:r>
              <a:rPr lang="en-US">
                <a:solidFill>
                  <a:srgbClr val="000000"/>
                </a:solidFill>
                <a:cs typeface="Calibri"/>
              </a:rPr>
              <a:t> </a:t>
            </a:r>
            <a:r>
              <a:rPr lang="en-US" err="1">
                <a:solidFill>
                  <a:srgbClr val="000000"/>
                </a:solidFill>
                <a:cs typeface="Calibri"/>
              </a:rPr>
              <a:t>vērtības</a:t>
            </a:r>
            <a:r>
              <a:rPr lang="en-US">
                <a:solidFill>
                  <a:srgbClr val="000000"/>
                </a:solidFill>
                <a:cs typeface="Calibri"/>
              </a:rPr>
              <a:t> </a:t>
            </a:r>
            <a:r>
              <a:rPr lang="en-US" err="1">
                <a:solidFill>
                  <a:srgbClr val="000000"/>
                </a:solidFill>
                <a:cs typeface="Calibri"/>
              </a:rPr>
              <a:t>kopā</a:t>
            </a:r>
            <a:r>
              <a:rPr lang="en-US">
                <a:solidFill>
                  <a:srgbClr val="000000"/>
                </a:solidFill>
                <a:cs typeface="Calibri"/>
              </a:rPr>
              <a:t> un </a:t>
            </a:r>
            <a:r>
              <a:rPr lang="en-US" err="1">
                <a:solidFill>
                  <a:srgbClr val="000000"/>
                </a:solidFill>
                <a:cs typeface="Calibri"/>
              </a:rPr>
              <a:t>izprintēt</a:t>
            </a:r>
            <a:r>
              <a:rPr lang="en-US">
                <a:solidFill>
                  <a:srgbClr val="000000"/>
                </a:solidFill>
                <a:cs typeface="Calibri"/>
              </a:rPr>
              <a:t> </a:t>
            </a:r>
            <a:r>
              <a:rPr lang="en-US" err="1">
                <a:solidFill>
                  <a:srgbClr val="000000"/>
                </a:solidFill>
                <a:cs typeface="Calibri"/>
              </a:rPr>
              <a:t>rezult</a:t>
            </a:r>
            <a:r>
              <a:rPr lang="en-US" err="1">
                <a:cs typeface="Calibri"/>
              </a:rPr>
              <a:t>ātu</a:t>
            </a:r>
            <a:r>
              <a:rPr lang="en-US">
                <a:cs typeface="Calibri"/>
              </a:rPr>
              <a:t>.</a:t>
            </a:r>
          </a:p>
        </p:txBody>
      </p:sp>
    </p:spTree>
    <p:extLst>
      <p:ext uri="{BB962C8B-B14F-4D97-AF65-F5344CB8AC3E}">
        <p14:creationId xmlns:p14="http://schemas.microsoft.com/office/powerpoint/2010/main" val="10397567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9DDDD-AD96-2C93-37D1-5D1D93995A6C}"/>
              </a:ext>
            </a:extLst>
          </p:cNvPr>
          <p:cNvSpPr>
            <a:spLocks noGrp="1"/>
          </p:cNvSpPr>
          <p:nvPr>
            <p:ph type="title"/>
          </p:nvPr>
        </p:nvSpPr>
        <p:spPr/>
        <p:txBody>
          <a:bodyPr/>
          <a:lstStyle/>
          <a:p>
            <a:r>
              <a:rPr lang="en-US">
                <a:cs typeface="Calibri Light"/>
              </a:rPr>
              <a:t>Mini </a:t>
            </a:r>
            <a:r>
              <a:rPr lang="en-US" err="1">
                <a:cs typeface="Calibri Light"/>
              </a:rPr>
              <a:t>projekts</a:t>
            </a:r>
            <a:r>
              <a:rPr lang="en-US">
                <a:cs typeface="Calibri Light"/>
              </a:rPr>
              <a:t> – </a:t>
            </a:r>
            <a:r>
              <a:rPr lang="en-US" err="1">
                <a:cs typeface="Calibri Light"/>
              </a:rPr>
              <a:t>summu</a:t>
            </a:r>
            <a:r>
              <a:rPr lang="en-US">
                <a:cs typeface="Calibri Light"/>
              </a:rPr>
              <a:t> </a:t>
            </a:r>
            <a:r>
              <a:rPr lang="en-US" err="1">
                <a:cs typeface="Calibri Light"/>
              </a:rPr>
              <a:t>pāri</a:t>
            </a:r>
            <a:endParaRPr lang="en-US" err="1"/>
          </a:p>
        </p:txBody>
      </p:sp>
      <p:sp>
        <p:nvSpPr>
          <p:cNvPr id="3" name="Content Placeholder 2">
            <a:extLst>
              <a:ext uri="{FF2B5EF4-FFF2-40B4-BE49-F238E27FC236}">
                <a16:creationId xmlns:a16="http://schemas.microsoft.com/office/drawing/2014/main" id="{E28CA57E-260B-4C95-57B8-1A2E55AD5C1F}"/>
              </a:ext>
            </a:extLst>
          </p:cNvPr>
          <p:cNvSpPr>
            <a:spLocks noGrp="1"/>
          </p:cNvSpPr>
          <p:nvPr>
            <p:ph idx="1"/>
          </p:nvPr>
        </p:nvSpPr>
        <p:spPr/>
        <p:txBody>
          <a:bodyPr vert="horz" lIns="91440" tIns="45720" rIns="91440" bIns="45720" rtlCol="0" anchor="t">
            <a:normAutofit fontScale="40000" lnSpcReduction="20000"/>
          </a:bodyPr>
          <a:lstStyle/>
          <a:p>
            <a:pPr>
              <a:buNone/>
            </a:pPr>
            <a:r>
              <a:rPr lang="en-US" sz="3600" b="1">
                <a:ea typeface="+mn-lt"/>
                <a:cs typeface="+mn-lt"/>
              </a:rPr>
              <a:t>Pair Sum Problem</a:t>
            </a:r>
            <a:endParaRPr lang="en-US" sz="3600">
              <a:cs typeface="Calibri"/>
            </a:endParaRPr>
          </a:p>
          <a:p>
            <a:pPr>
              <a:buNone/>
            </a:pPr>
            <a:r>
              <a:rPr lang="en-US" sz="3600" b="1">
                <a:ea typeface="+mn-lt"/>
                <a:cs typeface="+mn-lt"/>
              </a:rPr>
              <a:t>Objective</a:t>
            </a:r>
            <a:r>
              <a:rPr lang="en-US" sz="3600">
                <a:solidFill>
                  <a:srgbClr val="374151"/>
                </a:solidFill>
                <a:ea typeface="+mn-lt"/>
                <a:cs typeface="+mn-lt"/>
              </a:rPr>
              <a:t>: Practice iterating through a vector and understanding its values in pairs.</a:t>
            </a:r>
            <a:endParaRPr lang="en-US" sz="3600">
              <a:cs typeface="Calibri"/>
            </a:endParaRPr>
          </a:p>
          <a:p>
            <a:pPr>
              <a:buNone/>
            </a:pPr>
            <a:r>
              <a:rPr lang="en-US" sz="3600" b="1">
                <a:ea typeface="+mn-lt"/>
                <a:cs typeface="+mn-lt"/>
              </a:rPr>
              <a:t>Instructions</a:t>
            </a:r>
            <a:r>
              <a:rPr lang="en-US" sz="3600">
                <a:solidFill>
                  <a:srgbClr val="374151"/>
                </a:solidFill>
                <a:ea typeface="+mn-lt"/>
                <a:cs typeface="+mn-lt"/>
              </a:rPr>
              <a:t>:</a:t>
            </a:r>
            <a:endParaRPr lang="en-US" sz="3600">
              <a:cs typeface="Calibri"/>
            </a:endParaRPr>
          </a:p>
          <a:p>
            <a:pPr>
              <a:buFont typeface="Arial"/>
              <a:buChar char="•"/>
            </a:pPr>
            <a:r>
              <a:rPr lang="en-US" sz="3600">
                <a:solidFill>
                  <a:srgbClr val="374151"/>
                </a:solidFill>
                <a:ea typeface="+mn-lt"/>
                <a:cs typeface="+mn-lt"/>
              </a:rPr>
              <a:t>Declare a vector of integers named </a:t>
            </a:r>
            <a:r>
              <a:rPr lang="en-US" sz="3600" b="1">
                <a:latin typeface="Consolas"/>
                <a:cs typeface="Calibri" panose="020F0502020204030204"/>
              </a:rPr>
              <a:t>numbers</a:t>
            </a:r>
            <a:r>
              <a:rPr lang="en-US" sz="3600">
                <a:solidFill>
                  <a:srgbClr val="374151"/>
                </a:solidFill>
                <a:ea typeface="+mn-lt"/>
                <a:cs typeface="+mn-lt"/>
              </a:rPr>
              <a:t>.</a:t>
            </a:r>
            <a:endParaRPr lang="en-US" sz="3600">
              <a:cs typeface="Calibri"/>
            </a:endParaRPr>
          </a:p>
          <a:p>
            <a:pPr>
              <a:buFont typeface="Arial"/>
              <a:buChar char="•"/>
            </a:pPr>
            <a:r>
              <a:rPr lang="en-US" sz="3600">
                <a:solidFill>
                  <a:srgbClr val="374151"/>
                </a:solidFill>
                <a:ea typeface="+mn-lt"/>
                <a:cs typeface="+mn-lt"/>
              </a:rPr>
              <a:t>Input a target sum value from the user.</a:t>
            </a:r>
            <a:endParaRPr lang="en-US" sz="3600">
              <a:cs typeface="Calibri"/>
            </a:endParaRPr>
          </a:p>
          <a:p>
            <a:pPr>
              <a:buFont typeface="Arial"/>
              <a:buChar char="•"/>
            </a:pPr>
            <a:r>
              <a:rPr lang="en-US" sz="3600">
                <a:solidFill>
                  <a:srgbClr val="374151"/>
                </a:solidFill>
                <a:ea typeface="+mn-lt"/>
                <a:cs typeface="+mn-lt"/>
              </a:rPr>
              <a:t>Write a program to find all pairs in the vector that add up to the target sum.</a:t>
            </a:r>
            <a:endParaRPr lang="en-US" sz="3600"/>
          </a:p>
          <a:p>
            <a:pPr marL="0" indent="0">
              <a:buNone/>
            </a:pPr>
            <a:r>
              <a:rPr lang="en-US" sz="3600">
                <a:solidFill>
                  <a:srgbClr val="374151"/>
                </a:solidFill>
                <a:cs typeface="Calibri"/>
              </a:rPr>
              <a:t>Example: </a:t>
            </a:r>
          </a:p>
          <a:p>
            <a:pPr indent="0">
              <a:buNone/>
            </a:pPr>
            <a:endParaRPr lang="en-US" sz="1200">
              <a:solidFill>
                <a:srgbClr val="374151"/>
              </a:solidFill>
              <a:latin typeface="Calibri" panose="020F0502020204030204"/>
              <a:cs typeface="Calibri" panose="020F0502020204030204"/>
            </a:endParaRPr>
          </a:p>
          <a:p>
            <a:pPr>
              <a:buNone/>
            </a:pPr>
            <a:endParaRPr lang="en-US" sz="900">
              <a:solidFill>
                <a:srgbClr val="000000"/>
              </a:solidFill>
              <a:latin typeface="Consolas"/>
              <a:cs typeface="Calibri" panose="020F0502020204030204"/>
            </a:endParaRPr>
          </a:p>
          <a:p>
            <a:pPr>
              <a:buNone/>
            </a:pPr>
            <a:r>
              <a:rPr lang="en-US">
                <a:solidFill>
                  <a:srgbClr val="FFFFFF"/>
                </a:solidFill>
                <a:latin typeface="Consolas"/>
                <a:cs typeface="Calibri" panose="020F0502020204030204"/>
              </a:rPr>
              <a:t>Input:
numbers = {1, 2, 3, 4, 5}
target sum = 5
Output:
Pairs that sum up to 5 are:
1 + 4
2 + 3</a:t>
            </a:r>
            <a:endParaRPr lang="en-US"/>
          </a:p>
          <a:p>
            <a:pPr marL="0" indent="0">
              <a:buNone/>
            </a:pPr>
            <a:endParaRPr lang="en-US">
              <a:cs typeface="Calibri" panose="020F0502020204030204"/>
            </a:endParaRPr>
          </a:p>
        </p:txBody>
      </p:sp>
      <p:pic>
        <p:nvPicPr>
          <p:cNvPr id="4" name="Picture 3" descr="A black screen with white text&#10;&#10;Description automatically generated">
            <a:extLst>
              <a:ext uri="{FF2B5EF4-FFF2-40B4-BE49-F238E27FC236}">
                <a16:creationId xmlns:a16="http://schemas.microsoft.com/office/drawing/2014/main" id="{D24D5343-CA5F-7C19-7FC1-89CD4FBA82BE}"/>
              </a:ext>
            </a:extLst>
          </p:cNvPr>
          <p:cNvPicPr>
            <a:picLocks noChangeAspect="1"/>
          </p:cNvPicPr>
          <p:nvPr/>
        </p:nvPicPr>
        <p:blipFill>
          <a:blip r:embed="rId2"/>
          <a:stretch>
            <a:fillRect/>
          </a:stretch>
        </p:blipFill>
        <p:spPr>
          <a:xfrm>
            <a:off x="942279" y="3827873"/>
            <a:ext cx="4267200" cy="2671520"/>
          </a:xfrm>
          <a:prstGeom prst="rect">
            <a:avLst/>
          </a:prstGeom>
        </p:spPr>
      </p:pic>
    </p:spTree>
    <p:extLst>
      <p:ext uri="{BB962C8B-B14F-4D97-AF65-F5344CB8AC3E}">
        <p14:creationId xmlns:p14="http://schemas.microsoft.com/office/powerpoint/2010/main" val="20317478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36054-63DE-7FDA-7787-52A6DC9F03F0}"/>
              </a:ext>
            </a:extLst>
          </p:cNvPr>
          <p:cNvSpPr>
            <a:spLocks noGrp="1"/>
          </p:cNvSpPr>
          <p:nvPr>
            <p:ph type="title"/>
          </p:nvPr>
        </p:nvSpPr>
        <p:spPr/>
        <p:txBody>
          <a:bodyPr/>
          <a:lstStyle/>
          <a:p>
            <a:r>
              <a:rPr lang="en-US" err="1">
                <a:cs typeface="Calibri Light"/>
              </a:rPr>
              <a:t>Praktiskais</a:t>
            </a:r>
            <a:r>
              <a:rPr lang="en-US">
                <a:cs typeface="Calibri Light"/>
              </a:rPr>
              <a:t> </a:t>
            </a:r>
            <a:r>
              <a:rPr lang="en-US" err="1">
                <a:cs typeface="Calibri Light"/>
              </a:rPr>
              <a:t>uzdevums</a:t>
            </a:r>
            <a:endParaRPr lang="en-US" err="1"/>
          </a:p>
        </p:txBody>
      </p:sp>
      <p:sp>
        <p:nvSpPr>
          <p:cNvPr id="3" name="Content Placeholder 2">
            <a:extLst>
              <a:ext uri="{FF2B5EF4-FFF2-40B4-BE49-F238E27FC236}">
                <a16:creationId xmlns:a16="http://schemas.microsoft.com/office/drawing/2014/main" id="{802ECD2B-0E55-2A32-FEBD-81E5C5BED17C}"/>
              </a:ext>
            </a:extLst>
          </p:cNvPr>
          <p:cNvSpPr>
            <a:spLocks noGrp="1"/>
          </p:cNvSpPr>
          <p:nvPr>
            <p:ph idx="1"/>
          </p:nvPr>
        </p:nvSpPr>
        <p:spPr/>
        <p:txBody>
          <a:bodyPr vert="horz" lIns="91440" tIns="45720" rIns="91440" bIns="45720" rtlCol="0" anchor="t">
            <a:normAutofit/>
          </a:bodyPr>
          <a:lstStyle/>
          <a:p>
            <a:pPr marL="0" indent="0">
              <a:buNone/>
            </a:pPr>
            <a:r>
              <a:rPr lang="en-US">
                <a:cs typeface="Calibri"/>
              </a:rPr>
              <a:t>Dots </a:t>
            </a:r>
            <a:r>
              <a:rPr lang="en-US" err="1">
                <a:cs typeface="Calibri"/>
              </a:rPr>
              <a:t>vektors</a:t>
            </a:r>
            <a:r>
              <a:rPr lang="en-US">
                <a:cs typeface="Calibri"/>
              </a:rPr>
              <a:t> </a:t>
            </a:r>
            <a:r>
              <a:rPr lang="en-US" err="1">
                <a:cs typeface="Calibri"/>
              </a:rPr>
              <a:t>ar</a:t>
            </a:r>
            <a:r>
              <a:rPr lang="en-US">
                <a:cs typeface="Calibri"/>
              </a:rPr>
              <a:t> </a:t>
            </a:r>
            <a:r>
              <a:rPr lang="en-US" err="1">
                <a:cs typeface="Calibri"/>
              </a:rPr>
              <a:t>vērtībām</a:t>
            </a:r>
            <a:r>
              <a:rPr lang="en-US">
                <a:cs typeface="Calibri"/>
              </a:rPr>
              <a:t> {2, 4, 3, 6, 1, 9}</a:t>
            </a:r>
          </a:p>
          <a:p>
            <a:pPr marL="0" indent="0">
              <a:buNone/>
            </a:pPr>
            <a:endParaRPr lang="en-US">
              <a:cs typeface="Calibri"/>
            </a:endParaRPr>
          </a:p>
          <a:p>
            <a:pPr marL="0" indent="0">
              <a:buNone/>
            </a:pPr>
            <a:r>
              <a:rPr lang="en-US" err="1">
                <a:cs typeface="Calibri"/>
              </a:rPr>
              <a:t>Izveidot</a:t>
            </a:r>
            <a:r>
              <a:rPr lang="en-US">
                <a:cs typeface="Calibri"/>
              </a:rPr>
              <a:t> </a:t>
            </a:r>
            <a:r>
              <a:rPr lang="en-US" err="1">
                <a:cs typeface="Calibri"/>
              </a:rPr>
              <a:t>programmu</a:t>
            </a:r>
            <a:r>
              <a:rPr lang="en-US">
                <a:cs typeface="Calibri"/>
              </a:rPr>
              <a:t>, kas </a:t>
            </a:r>
            <a:r>
              <a:rPr lang="en-US" err="1">
                <a:cs typeface="Calibri"/>
              </a:rPr>
              <a:t>izvada</a:t>
            </a:r>
            <a:r>
              <a:rPr lang="en-US">
                <a:cs typeface="Calibri"/>
              </a:rPr>
              <a:t> </a:t>
            </a:r>
            <a:r>
              <a:rPr lang="en-US" err="1">
                <a:cs typeface="Calibri"/>
              </a:rPr>
              <a:t>dotā</a:t>
            </a:r>
            <a:r>
              <a:rPr lang="en-US">
                <a:cs typeface="Calibri"/>
              </a:rPr>
              <a:t> </a:t>
            </a:r>
            <a:r>
              <a:rPr lang="en-US" err="1">
                <a:cs typeface="Calibri"/>
              </a:rPr>
              <a:t>vektora</a:t>
            </a:r>
            <a:r>
              <a:rPr lang="en-US">
                <a:cs typeface="Calibri"/>
              </a:rPr>
              <a:t> </a:t>
            </a:r>
            <a:r>
              <a:rPr lang="en-US" err="1">
                <a:cs typeface="Calibri"/>
              </a:rPr>
              <a:t>pāra</a:t>
            </a:r>
            <a:r>
              <a:rPr lang="en-US">
                <a:cs typeface="Calibri"/>
              </a:rPr>
              <a:t> </a:t>
            </a:r>
            <a:r>
              <a:rPr lang="en-US" err="1">
                <a:cs typeface="Calibri"/>
              </a:rPr>
              <a:t>skaitļu</a:t>
            </a:r>
            <a:r>
              <a:rPr lang="en-US">
                <a:cs typeface="Calibri"/>
              </a:rPr>
              <a:t> </a:t>
            </a:r>
            <a:r>
              <a:rPr lang="en-US" err="1">
                <a:cs typeface="Calibri"/>
              </a:rPr>
              <a:t>summu</a:t>
            </a:r>
            <a:r>
              <a:rPr lang="en-US">
                <a:cs typeface="Calibri"/>
              </a:rPr>
              <a:t> un </a:t>
            </a:r>
            <a:r>
              <a:rPr lang="en-US" err="1">
                <a:cs typeface="Calibri"/>
              </a:rPr>
              <a:t>nepāra</a:t>
            </a:r>
            <a:r>
              <a:rPr lang="en-US">
                <a:cs typeface="Calibri"/>
              </a:rPr>
              <a:t> </a:t>
            </a:r>
            <a:r>
              <a:rPr lang="en-US" err="1">
                <a:cs typeface="Calibri"/>
              </a:rPr>
              <a:t>skaitļu</a:t>
            </a:r>
            <a:r>
              <a:rPr lang="en-US">
                <a:cs typeface="Calibri"/>
              </a:rPr>
              <a:t> </a:t>
            </a:r>
            <a:r>
              <a:rPr lang="en-US" err="1">
                <a:cs typeface="Calibri"/>
              </a:rPr>
              <a:t>reizinājumu</a:t>
            </a:r>
            <a:r>
              <a:rPr lang="en-US">
                <a:cs typeface="Calibri"/>
              </a:rPr>
              <a:t>.</a:t>
            </a:r>
          </a:p>
        </p:txBody>
      </p:sp>
    </p:spTree>
    <p:extLst>
      <p:ext uri="{BB962C8B-B14F-4D97-AF65-F5344CB8AC3E}">
        <p14:creationId xmlns:p14="http://schemas.microsoft.com/office/powerpoint/2010/main" val="19141352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6D621-A94E-3B7A-AD79-42AADA70D52C}"/>
              </a:ext>
            </a:extLst>
          </p:cNvPr>
          <p:cNvSpPr>
            <a:spLocks noGrp="1"/>
          </p:cNvSpPr>
          <p:nvPr>
            <p:ph type="title"/>
          </p:nvPr>
        </p:nvSpPr>
        <p:spPr/>
        <p:txBody>
          <a:bodyPr/>
          <a:lstStyle/>
          <a:p>
            <a:r>
              <a:rPr lang="en-US" err="1">
                <a:cs typeface="Calibri Light"/>
              </a:rPr>
              <a:t>Paškontrole</a:t>
            </a:r>
            <a:endParaRPr lang="en-US" err="1"/>
          </a:p>
        </p:txBody>
      </p:sp>
      <p:pic>
        <p:nvPicPr>
          <p:cNvPr id="4" name="Content Placeholder 3" descr="A screenshot of a computer program&#10;&#10;Description automatically generated">
            <a:extLst>
              <a:ext uri="{FF2B5EF4-FFF2-40B4-BE49-F238E27FC236}">
                <a16:creationId xmlns:a16="http://schemas.microsoft.com/office/drawing/2014/main" id="{EF0CF0BC-B417-B141-9838-F988D251D8AA}"/>
              </a:ext>
            </a:extLst>
          </p:cNvPr>
          <p:cNvPicPr>
            <a:picLocks noGrp="1" noChangeAspect="1"/>
          </p:cNvPicPr>
          <p:nvPr>
            <p:ph idx="1"/>
          </p:nvPr>
        </p:nvPicPr>
        <p:blipFill>
          <a:blip r:embed="rId2"/>
          <a:stretch>
            <a:fillRect/>
          </a:stretch>
        </p:blipFill>
        <p:spPr>
          <a:xfrm>
            <a:off x="2062147" y="1362982"/>
            <a:ext cx="7683345" cy="5348523"/>
          </a:xfrm>
        </p:spPr>
      </p:pic>
    </p:spTree>
    <p:extLst>
      <p:ext uri="{BB962C8B-B14F-4D97-AF65-F5344CB8AC3E}">
        <p14:creationId xmlns:p14="http://schemas.microsoft.com/office/powerpoint/2010/main" val="2977896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505FE-B51E-B377-548A-CE8B925F31B5}"/>
              </a:ext>
            </a:extLst>
          </p:cNvPr>
          <p:cNvSpPr>
            <a:spLocks noGrp="1"/>
          </p:cNvSpPr>
          <p:nvPr>
            <p:ph type="title"/>
          </p:nvPr>
        </p:nvSpPr>
        <p:spPr/>
        <p:txBody>
          <a:bodyPr/>
          <a:lstStyle/>
          <a:p>
            <a:r>
              <a:rPr lang="en-US" err="1">
                <a:cs typeface="Calibri Light"/>
              </a:rPr>
              <a:t>Ievads</a:t>
            </a:r>
            <a:r>
              <a:rPr lang="en-US">
                <a:cs typeface="Calibri Light"/>
              </a:rPr>
              <a:t> C++  - Datu </a:t>
            </a:r>
            <a:r>
              <a:rPr lang="en-US" err="1">
                <a:cs typeface="Calibri Light"/>
              </a:rPr>
              <a:t>tipu</a:t>
            </a:r>
            <a:r>
              <a:rPr lang="en-US">
                <a:cs typeface="Calibri Light"/>
              </a:rPr>
              <a:t> </a:t>
            </a:r>
            <a:r>
              <a:rPr lang="en-US" err="1">
                <a:cs typeface="Calibri Light"/>
              </a:rPr>
              <a:t>maiņa</a:t>
            </a:r>
          </a:p>
        </p:txBody>
      </p:sp>
      <p:pic>
        <p:nvPicPr>
          <p:cNvPr id="4" name="Content Placeholder 3">
            <a:extLst>
              <a:ext uri="{FF2B5EF4-FFF2-40B4-BE49-F238E27FC236}">
                <a16:creationId xmlns:a16="http://schemas.microsoft.com/office/drawing/2014/main" id="{0678A330-E7B0-857F-CA77-88B907F0BF0D}"/>
              </a:ext>
            </a:extLst>
          </p:cNvPr>
          <p:cNvPicPr>
            <a:picLocks noGrp="1" noChangeAspect="1"/>
          </p:cNvPicPr>
          <p:nvPr>
            <p:ph idx="1"/>
          </p:nvPr>
        </p:nvPicPr>
        <p:blipFill>
          <a:blip r:embed="rId2"/>
          <a:stretch>
            <a:fillRect/>
          </a:stretch>
        </p:blipFill>
        <p:spPr>
          <a:xfrm>
            <a:off x="653244" y="1597742"/>
            <a:ext cx="10369786" cy="3304268"/>
          </a:xfrm>
        </p:spPr>
      </p:pic>
      <p:sp>
        <p:nvSpPr>
          <p:cNvPr id="3" name="TextBox 2">
            <a:extLst>
              <a:ext uri="{FF2B5EF4-FFF2-40B4-BE49-F238E27FC236}">
                <a16:creationId xmlns:a16="http://schemas.microsoft.com/office/drawing/2014/main" id="{93B07D58-9717-0C88-B5D4-DBD585DBB64C}"/>
              </a:ext>
            </a:extLst>
          </p:cNvPr>
          <p:cNvSpPr txBox="1"/>
          <p:nvPr/>
        </p:nvSpPr>
        <p:spPr>
          <a:xfrm>
            <a:off x="680356" y="5161642"/>
            <a:ext cx="1052285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cs typeface="Calibri"/>
              </a:rPr>
              <a:t>Izņēmums</a:t>
            </a:r>
            <a:r>
              <a:rPr lang="en-US">
                <a:cs typeface="Calibri"/>
              </a:rPr>
              <a:t>, ja </a:t>
            </a:r>
            <a:r>
              <a:rPr lang="en-US" err="1">
                <a:cs typeface="Calibri"/>
              </a:rPr>
              <a:t>gribam</a:t>
            </a:r>
            <a:r>
              <a:rPr lang="en-US">
                <a:cs typeface="Calibri"/>
              </a:rPr>
              <a:t> </a:t>
            </a:r>
            <a:r>
              <a:rPr lang="en-US" err="1">
                <a:cs typeface="Calibri"/>
              </a:rPr>
              <a:t>pamainīt</a:t>
            </a:r>
            <a:r>
              <a:rPr lang="en-US">
                <a:cs typeface="Calibri"/>
              </a:rPr>
              <a:t> </a:t>
            </a:r>
            <a:r>
              <a:rPr lang="en-US" err="1">
                <a:cs typeface="Calibri"/>
              </a:rPr>
              <a:t>uz</a:t>
            </a:r>
            <a:r>
              <a:rPr lang="en-US">
                <a:cs typeface="Calibri"/>
              </a:rPr>
              <a:t> string </a:t>
            </a:r>
            <a:r>
              <a:rPr lang="en-US" err="1">
                <a:cs typeface="Calibri"/>
              </a:rPr>
              <a:t>tipa</a:t>
            </a:r>
            <a:r>
              <a:rPr lang="en-US">
                <a:cs typeface="Calibri"/>
              </a:rPr>
              <a:t> </a:t>
            </a:r>
            <a:r>
              <a:rPr lang="en-US" err="1">
                <a:cs typeface="Calibri"/>
              </a:rPr>
              <a:t>datiem</a:t>
            </a:r>
            <a:r>
              <a:rPr lang="en-US">
                <a:cs typeface="Calibri"/>
              </a:rPr>
              <a:t>. Tad </a:t>
            </a:r>
            <a:r>
              <a:rPr lang="en-US" err="1">
                <a:cs typeface="Calibri"/>
              </a:rPr>
              <a:t>būs</a:t>
            </a:r>
            <a:r>
              <a:rPr lang="en-US">
                <a:cs typeface="Calibri"/>
              </a:rPr>
              <a:t> </a:t>
            </a:r>
            <a:r>
              <a:rPr lang="en-US" err="1">
                <a:cs typeface="Calibri"/>
              </a:rPr>
              <a:t>jāizmanto</a:t>
            </a:r>
            <a:r>
              <a:rPr lang="en-US">
                <a:cs typeface="Calibri"/>
              </a:rPr>
              <a:t> </a:t>
            </a:r>
            <a:r>
              <a:rPr lang="en-US" err="1">
                <a:cs typeface="Calibri"/>
              </a:rPr>
              <a:t>to_string</a:t>
            </a:r>
            <a:r>
              <a:rPr lang="en-US">
                <a:cs typeface="Calibri"/>
              </a:rPr>
              <a:t>() </a:t>
            </a:r>
            <a:r>
              <a:rPr lang="en-US" err="1">
                <a:cs typeface="Calibri"/>
              </a:rPr>
              <a:t>funkcija</a:t>
            </a:r>
            <a:r>
              <a:rPr lang="en-US">
                <a:cs typeface="Calibri"/>
              </a:rPr>
              <a:t> un </a:t>
            </a:r>
            <a:r>
              <a:rPr lang="en-US" err="1">
                <a:cs typeface="Calibri"/>
              </a:rPr>
              <a:t>jāpieliek</a:t>
            </a:r>
            <a:r>
              <a:rPr lang="en-US">
                <a:cs typeface="Calibri"/>
              </a:rPr>
              <a:t> &lt;string&gt; </a:t>
            </a:r>
            <a:r>
              <a:rPr lang="en-US" err="1">
                <a:cs typeface="Calibri"/>
              </a:rPr>
              <a:t>bibliotēka</a:t>
            </a:r>
            <a:endParaRPr lang="en-US" err="1"/>
          </a:p>
        </p:txBody>
      </p:sp>
    </p:spTree>
    <p:extLst>
      <p:ext uri="{BB962C8B-B14F-4D97-AF65-F5344CB8AC3E}">
        <p14:creationId xmlns:p14="http://schemas.microsoft.com/office/powerpoint/2010/main" val="229347619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program&#10;&#10;Description automatically generated">
            <a:extLst>
              <a:ext uri="{FF2B5EF4-FFF2-40B4-BE49-F238E27FC236}">
                <a16:creationId xmlns:a16="http://schemas.microsoft.com/office/drawing/2014/main" id="{E878EEA6-6BC2-688F-21E1-FD80C943EAEC}"/>
              </a:ext>
            </a:extLst>
          </p:cNvPr>
          <p:cNvPicPr>
            <a:picLocks noGrp="1" noChangeAspect="1"/>
          </p:cNvPicPr>
          <p:nvPr>
            <p:ph idx="1"/>
          </p:nvPr>
        </p:nvPicPr>
        <p:blipFill>
          <a:blip r:embed="rId2"/>
          <a:stretch>
            <a:fillRect/>
          </a:stretch>
        </p:blipFill>
        <p:spPr>
          <a:xfrm>
            <a:off x="1720254" y="47625"/>
            <a:ext cx="8751493" cy="6656152"/>
          </a:xfrm>
        </p:spPr>
      </p:pic>
    </p:spTree>
    <p:extLst>
      <p:ext uri="{BB962C8B-B14F-4D97-AF65-F5344CB8AC3E}">
        <p14:creationId xmlns:p14="http://schemas.microsoft.com/office/powerpoint/2010/main" val="17293597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53EA7D12-E41A-A30C-DE7F-8F99F158F174}"/>
              </a:ext>
            </a:extLst>
          </p:cNvPr>
          <p:cNvPicPr>
            <a:picLocks noGrp="1" noChangeAspect="1"/>
          </p:cNvPicPr>
          <p:nvPr>
            <p:ph idx="1"/>
          </p:nvPr>
        </p:nvPicPr>
        <p:blipFill>
          <a:blip r:embed="rId2"/>
          <a:stretch>
            <a:fillRect/>
          </a:stretch>
        </p:blipFill>
        <p:spPr>
          <a:xfrm>
            <a:off x="1188274" y="472281"/>
            <a:ext cx="10549231" cy="5919728"/>
          </a:xfrm>
        </p:spPr>
      </p:pic>
    </p:spTree>
    <p:extLst>
      <p:ext uri="{BB962C8B-B14F-4D97-AF65-F5344CB8AC3E}">
        <p14:creationId xmlns:p14="http://schemas.microsoft.com/office/powerpoint/2010/main" val="11348652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8577E5C9-F023-3F29-8B59-EEFB05B0B58C}"/>
              </a:ext>
            </a:extLst>
          </p:cNvPr>
          <p:cNvPicPr>
            <a:picLocks noGrp="1" noChangeAspect="1"/>
          </p:cNvPicPr>
          <p:nvPr>
            <p:ph idx="1"/>
          </p:nvPr>
        </p:nvPicPr>
        <p:blipFill>
          <a:blip r:embed="rId2"/>
          <a:stretch>
            <a:fillRect/>
          </a:stretch>
        </p:blipFill>
        <p:spPr>
          <a:xfrm>
            <a:off x="282105" y="1542726"/>
            <a:ext cx="11768901" cy="3609504"/>
          </a:xfrm>
        </p:spPr>
      </p:pic>
    </p:spTree>
    <p:extLst>
      <p:ext uri="{BB962C8B-B14F-4D97-AF65-F5344CB8AC3E}">
        <p14:creationId xmlns:p14="http://schemas.microsoft.com/office/powerpoint/2010/main" val="28776366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blue and black background with horizontal lines&#10;&#10;Description automatically generated">
            <a:extLst>
              <a:ext uri="{FF2B5EF4-FFF2-40B4-BE49-F238E27FC236}">
                <a16:creationId xmlns:a16="http://schemas.microsoft.com/office/drawing/2014/main" id="{B3F9470F-6EC1-6ED7-C8BB-E419457471A8}"/>
              </a:ext>
            </a:extLst>
          </p:cNvPr>
          <p:cNvPicPr>
            <a:picLocks noGrp="1" noChangeAspect="1"/>
          </p:cNvPicPr>
          <p:nvPr>
            <p:ph idx="1"/>
          </p:nvPr>
        </p:nvPicPr>
        <p:blipFill>
          <a:blip r:embed="rId2"/>
          <a:stretch>
            <a:fillRect/>
          </a:stretch>
        </p:blipFill>
        <p:spPr>
          <a:xfrm>
            <a:off x="747359" y="1942659"/>
            <a:ext cx="10951280" cy="2405121"/>
          </a:xfrm>
        </p:spPr>
      </p:pic>
    </p:spTree>
    <p:extLst>
      <p:ext uri="{BB962C8B-B14F-4D97-AF65-F5344CB8AC3E}">
        <p14:creationId xmlns:p14="http://schemas.microsoft.com/office/powerpoint/2010/main" val="6353314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8F905-6434-B3D6-2D0B-49C296DFD887}"/>
              </a:ext>
            </a:extLst>
          </p:cNvPr>
          <p:cNvSpPr>
            <a:spLocks noGrp="1"/>
          </p:cNvSpPr>
          <p:nvPr>
            <p:ph type="title"/>
          </p:nvPr>
        </p:nvSpPr>
        <p:spPr/>
        <p:txBody>
          <a:bodyPr/>
          <a:lstStyle/>
          <a:p>
            <a:r>
              <a:rPr lang="en-US" err="1">
                <a:cs typeface="Calibri Light"/>
              </a:rPr>
              <a:t>Projekts</a:t>
            </a:r>
            <a:r>
              <a:rPr lang="en-US">
                <a:cs typeface="Calibri Light"/>
              </a:rPr>
              <a:t> – Whale Talk</a:t>
            </a:r>
            <a:endParaRPr lang="en-US"/>
          </a:p>
        </p:txBody>
      </p:sp>
      <p:sp>
        <p:nvSpPr>
          <p:cNvPr id="3" name="Content Placeholder 2">
            <a:extLst>
              <a:ext uri="{FF2B5EF4-FFF2-40B4-BE49-F238E27FC236}">
                <a16:creationId xmlns:a16="http://schemas.microsoft.com/office/drawing/2014/main" id="{E10E9CC6-10E1-D877-0AAF-443A4DC9CCC2}"/>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hlinkClick r:id="rId2"/>
              </a:rPr>
              <a:t>https://github.com/edvardsbukovskis/Programmesana_I/blob/main/Uzdevumi/proj_whaletalk.txt</a:t>
            </a:r>
            <a:endParaRPr lang="en-US">
              <a:ea typeface="+mn-lt"/>
              <a:cs typeface="+mn-lt"/>
            </a:endParaRPr>
          </a:p>
        </p:txBody>
      </p:sp>
    </p:spTree>
    <p:extLst>
      <p:ext uri="{BB962C8B-B14F-4D97-AF65-F5344CB8AC3E}">
        <p14:creationId xmlns:p14="http://schemas.microsoft.com/office/powerpoint/2010/main" val="14041691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DAE0D-5A02-4D00-A328-6DCF839F905A}"/>
              </a:ext>
            </a:extLst>
          </p:cNvPr>
          <p:cNvSpPr>
            <a:spLocks noGrp="1"/>
          </p:cNvSpPr>
          <p:nvPr>
            <p:ph type="title"/>
          </p:nvPr>
        </p:nvSpPr>
        <p:spPr/>
        <p:txBody>
          <a:bodyPr/>
          <a:lstStyle/>
          <a:p>
            <a:r>
              <a:rPr lang="en-US">
                <a:cs typeface="Calibri Light"/>
              </a:rPr>
              <a:t>C++ Arrays, </a:t>
            </a:r>
            <a:r>
              <a:rPr lang="en-US" err="1">
                <a:cs typeface="Calibri Light"/>
              </a:rPr>
              <a:t>jeb</a:t>
            </a:r>
            <a:r>
              <a:rPr lang="en-US">
                <a:cs typeface="Calibri Light"/>
              </a:rPr>
              <a:t> </a:t>
            </a:r>
            <a:r>
              <a:rPr lang="en-US" err="1">
                <a:cs typeface="Calibri Light"/>
              </a:rPr>
              <a:t>masīvi</a:t>
            </a:r>
            <a:r>
              <a:rPr lang="en-US">
                <a:cs typeface="Calibri Light"/>
              </a:rPr>
              <a:t> </a:t>
            </a:r>
            <a:r>
              <a:rPr lang="en-US" err="1">
                <a:cs typeface="Calibri Light"/>
              </a:rPr>
              <a:t>tīrākajā</a:t>
            </a:r>
            <a:r>
              <a:rPr lang="en-US">
                <a:cs typeface="Calibri Light"/>
              </a:rPr>
              <a:t> </a:t>
            </a:r>
            <a:r>
              <a:rPr lang="en-US" err="1">
                <a:cs typeface="Calibri Light"/>
              </a:rPr>
              <a:t>formā</a:t>
            </a:r>
            <a:r>
              <a:rPr lang="en-US">
                <a:cs typeface="Calibri Light"/>
              </a:rPr>
              <a:t> (</a:t>
            </a:r>
            <a:r>
              <a:rPr lang="en-US" err="1">
                <a:cs typeface="Calibri Light"/>
              </a:rPr>
              <a:t>Lasāmais</a:t>
            </a:r>
            <a:r>
              <a:rPr lang="en-US">
                <a:cs typeface="Calibri Light"/>
              </a:rPr>
              <a:t> </a:t>
            </a:r>
            <a:r>
              <a:rPr lang="en-US" err="1">
                <a:cs typeface="Calibri Light"/>
              </a:rPr>
              <a:t>materiāls</a:t>
            </a:r>
            <a:r>
              <a:rPr lang="en-US">
                <a:cs typeface="Calibri Light"/>
              </a:rPr>
              <a:t>)</a:t>
            </a:r>
            <a:endParaRPr lang="en-US" err="1"/>
          </a:p>
        </p:txBody>
      </p:sp>
      <p:sp>
        <p:nvSpPr>
          <p:cNvPr id="3" name="Content Placeholder 2">
            <a:extLst>
              <a:ext uri="{FF2B5EF4-FFF2-40B4-BE49-F238E27FC236}">
                <a16:creationId xmlns:a16="http://schemas.microsoft.com/office/drawing/2014/main" id="{3412E1D1-5E01-0B04-3F2A-21CAA3999C68}"/>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hlinkClick r:id="rId2"/>
              </a:rPr>
              <a:t>https://github.com/edvardsbukovskis/Programmesana_I/blob/main/Uzdevumi/info_arrays.txt</a:t>
            </a:r>
            <a:endParaRPr lang="en-US">
              <a:ea typeface="+mn-lt"/>
              <a:cs typeface="+mn-lt"/>
            </a:endParaRPr>
          </a:p>
        </p:txBody>
      </p:sp>
    </p:spTree>
    <p:extLst>
      <p:ext uri="{BB962C8B-B14F-4D97-AF65-F5344CB8AC3E}">
        <p14:creationId xmlns:p14="http://schemas.microsoft.com/office/powerpoint/2010/main" val="2329141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3D746-146A-63CD-24C5-136B1E4D1A99}"/>
              </a:ext>
            </a:extLst>
          </p:cNvPr>
          <p:cNvSpPr>
            <a:spLocks noGrp="1"/>
          </p:cNvSpPr>
          <p:nvPr>
            <p:ph type="title"/>
          </p:nvPr>
        </p:nvSpPr>
        <p:spPr/>
        <p:txBody>
          <a:bodyPr/>
          <a:lstStyle/>
          <a:p>
            <a:r>
              <a:rPr lang="en-US">
                <a:cs typeface="Calibri Light"/>
              </a:rPr>
              <a:t>C++ </a:t>
            </a:r>
            <a:r>
              <a:rPr lang="en-US" err="1">
                <a:cs typeface="Calibri Light"/>
              </a:rPr>
              <a:t>funkcijas</a:t>
            </a:r>
            <a:endParaRPr lang="en-US" err="1"/>
          </a:p>
        </p:txBody>
      </p:sp>
      <p:pic>
        <p:nvPicPr>
          <p:cNvPr id="4" name="Content Placeholder 3" descr="A white text with black text&#10;&#10;Description automatically generated">
            <a:extLst>
              <a:ext uri="{FF2B5EF4-FFF2-40B4-BE49-F238E27FC236}">
                <a16:creationId xmlns:a16="http://schemas.microsoft.com/office/drawing/2014/main" id="{8686B458-876B-48E9-F524-8F4BC930504E}"/>
              </a:ext>
            </a:extLst>
          </p:cNvPr>
          <p:cNvPicPr>
            <a:picLocks noGrp="1" noChangeAspect="1"/>
          </p:cNvPicPr>
          <p:nvPr>
            <p:ph idx="1"/>
          </p:nvPr>
        </p:nvPicPr>
        <p:blipFill>
          <a:blip r:embed="rId2"/>
          <a:stretch>
            <a:fillRect/>
          </a:stretch>
        </p:blipFill>
        <p:spPr>
          <a:xfrm>
            <a:off x="991733" y="1525248"/>
            <a:ext cx="10199460" cy="4280807"/>
          </a:xfrm>
        </p:spPr>
      </p:pic>
    </p:spTree>
    <p:extLst>
      <p:ext uri="{BB962C8B-B14F-4D97-AF65-F5344CB8AC3E}">
        <p14:creationId xmlns:p14="http://schemas.microsoft.com/office/powerpoint/2010/main" val="31901878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computer code on a blue background&#10;&#10;Description automatically generated">
            <a:extLst>
              <a:ext uri="{FF2B5EF4-FFF2-40B4-BE49-F238E27FC236}">
                <a16:creationId xmlns:a16="http://schemas.microsoft.com/office/drawing/2014/main" id="{A0C78168-227C-01B2-C752-726D26592734}"/>
              </a:ext>
            </a:extLst>
          </p:cNvPr>
          <p:cNvPicPr>
            <a:picLocks noGrp="1" noChangeAspect="1"/>
          </p:cNvPicPr>
          <p:nvPr>
            <p:ph idx="1"/>
          </p:nvPr>
        </p:nvPicPr>
        <p:blipFill>
          <a:blip r:embed="rId2"/>
          <a:stretch>
            <a:fillRect/>
          </a:stretch>
        </p:blipFill>
        <p:spPr>
          <a:xfrm>
            <a:off x="2179743" y="383608"/>
            <a:ext cx="7905086" cy="5793014"/>
          </a:xfrm>
        </p:spPr>
      </p:pic>
    </p:spTree>
    <p:extLst>
      <p:ext uri="{BB962C8B-B14F-4D97-AF65-F5344CB8AC3E}">
        <p14:creationId xmlns:p14="http://schemas.microsoft.com/office/powerpoint/2010/main" val="2219730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B66D8-AEF0-1AD9-FD98-CA5F1E00B61C}"/>
              </a:ext>
            </a:extLst>
          </p:cNvPr>
          <p:cNvSpPr>
            <a:spLocks noGrp="1"/>
          </p:cNvSpPr>
          <p:nvPr>
            <p:ph type="title"/>
          </p:nvPr>
        </p:nvSpPr>
        <p:spPr/>
        <p:txBody>
          <a:bodyPr/>
          <a:lstStyle/>
          <a:p>
            <a:r>
              <a:rPr lang="en-US">
                <a:cs typeface="Calibri Light"/>
              </a:rPr>
              <a:t>Void </a:t>
            </a:r>
            <a:r>
              <a:rPr lang="en-US" err="1">
                <a:cs typeface="Calibri Light"/>
              </a:rPr>
              <a:t>funkcijas</a:t>
            </a:r>
            <a:endParaRPr lang="en-US" err="1"/>
          </a:p>
        </p:txBody>
      </p:sp>
      <p:pic>
        <p:nvPicPr>
          <p:cNvPr id="4" name="Content Placeholder 3" descr="A screenshot of a computer&#10;&#10;Description automatically generated">
            <a:extLst>
              <a:ext uri="{FF2B5EF4-FFF2-40B4-BE49-F238E27FC236}">
                <a16:creationId xmlns:a16="http://schemas.microsoft.com/office/drawing/2014/main" id="{4039A554-9955-A1A0-B340-0E07F9C2CF66}"/>
              </a:ext>
            </a:extLst>
          </p:cNvPr>
          <p:cNvPicPr>
            <a:picLocks noGrp="1" noChangeAspect="1"/>
          </p:cNvPicPr>
          <p:nvPr>
            <p:ph idx="1"/>
          </p:nvPr>
        </p:nvPicPr>
        <p:blipFill>
          <a:blip r:embed="rId2"/>
          <a:stretch>
            <a:fillRect/>
          </a:stretch>
        </p:blipFill>
        <p:spPr>
          <a:xfrm>
            <a:off x="981755" y="2315369"/>
            <a:ext cx="9675132" cy="2609850"/>
          </a:xfrm>
        </p:spPr>
      </p:pic>
    </p:spTree>
    <p:extLst>
      <p:ext uri="{BB962C8B-B14F-4D97-AF65-F5344CB8AC3E}">
        <p14:creationId xmlns:p14="http://schemas.microsoft.com/office/powerpoint/2010/main" val="27386083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44320-6967-BE9C-D451-C2AE4A30F7E3}"/>
              </a:ext>
            </a:extLst>
          </p:cNvPr>
          <p:cNvSpPr>
            <a:spLocks noGrp="1"/>
          </p:cNvSpPr>
          <p:nvPr>
            <p:ph type="title"/>
          </p:nvPr>
        </p:nvSpPr>
        <p:spPr/>
        <p:txBody>
          <a:bodyPr/>
          <a:lstStyle/>
          <a:p>
            <a:r>
              <a:rPr lang="en-US" err="1">
                <a:cs typeface="Calibri Light"/>
              </a:rPr>
              <a:t>Praktiskais</a:t>
            </a:r>
            <a:r>
              <a:rPr lang="en-US">
                <a:cs typeface="Calibri Light"/>
              </a:rPr>
              <a:t> </a:t>
            </a:r>
            <a:r>
              <a:rPr lang="en-US" err="1">
                <a:cs typeface="Calibri Light"/>
              </a:rPr>
              <a:t>uzdevums</a:t>
            </a:r>
            <a:endParaRPr lang="en-US" err="1"/>
          </a:p>
        </p:txBody>
      </p:sp>
      <p:sp>
        <p:nvSpPr>
          <p:cNvPr id="3" name="Content Placeholder 2">
            <a:extLst>
              <a:ext uri="{FF2B5EF4-FFF2-40B4-BE49-F238E27FC236}">
                <a16:creationId xmlns:a16="http://schemas.microsoft.com/office/drawing/2014/main" id="{C30DB080-7A9B-75CD-832E-ADE84C7259AF}"/>
              </a:ext>
            </a:extLst>
          </p:cNvPr>
          <p:cNvSpPr>
            <a:spLocks noGrp="1"/>
          </p:cNvSpPr>
          <p:nvPr>
            <p:ph idx="1"/>
          </p:nvPr>
        </p:nvSpPr>
        <p:spPr/>
        <p:txBody>
          <a:bodyPr vert="horz" lIns="91440" tIns="45720" rIns="91440" bIns="45720" rtlCol="0" anchor="t">
            <a:normAutofit/>
          </a:bodyPr>
          <a:lstStyle/>
          <a:p>
            <a:pPr algn="r">
              <a:buNone/>
            </a:pPr>
            <a:endParaRPr lang="en-US" b="1">
              <a:solidFill>
                <a:srgbClr val="10162F"/>
              </a:solidFill>
              <a:ea typeface="+mn-lt"/>
              <a:cs typeface="+mn-lt"/>
            </a:endParaRPr>
          </a:p>
          <a:p>
            <a:pPr>
              <a:buNone/>
            </a:pPr>
            <a:r>
              <a:rPr lang="en-US">
                <a:solidFill>
                  <a:srgbClr val="10162F"/>
                </a:solidFill>
                <a:ea typeface="+mn-lt"/>
                <a:cs typeface="+mn-lt"/>
              </a:rPr>
              <a:t>Above </a:t>
            </a:r>
            <a:r>
              <a:rPr lang="en-US">
                <a:solidFill>
                  <a:srgbClr val="15141F"/>
                </a:solidFill>
                <a:latin typeface="Consolas"/>
                <a:cs typeface="Calibri" panose="020F0502020204030204"/>
              </a:rPr>
              <a:t>main()</a:t>
            </a:r>
            <a:r>
              <a:rPr lang="en-US">
                <a:solidFill>
                  <a:srgbClr val="10162F"/>
                </a:solidFill>
                <a:ea typeface="+mn-lt"/>
                <a:cs typeface="+mn-lt"/>
              </a:rPr>
              <a:t>, define a </a:t>
            </a:r>
            <a:r>
              <a:rPr lang="en-US">
                <a:solidFill>
                  <a:srgbClr val="15141F"/>
                </a:solidFill>
                <a:latin typeface="Consolas"/>
                <a:cs typeface="Calibri" panose="020F0502020204030204"/>
              </a:rPr>
              <a:t>void</a:t>
            </a:r>
            <a:r>
              <a:rPr lang="en-US">
                <a:solidFill>
                  <a:srgbClr val="10162F"/>
                </a:solidFill>
                <a:ea typeface="+mn-lt"/>
                <a:cs typeface="+mn-lt"/>
              </a:rPr>
              <a:t> function </a:t>
            </a:r>
            <a:r>
              <a:rPr lang="en-US" err="1">
                <a:solidFill>
                  <a:srgbClr val="15141F"/>
                </a:solidFill>
                <a:latin typeface="Consolas"/>
                <a:cs typeface="Calibri" panose="020F0502020204030204"/>
              </a:rPr>
              <a:t>oscar_wilde_quote</a:t>
            </a:r>
            <a:r>
              <a:rPr lang="en-US">
                <a:solidFill>
                  <a:srgbClr val="15141F"/>
                </a:solidFill>
                <a:latin typeface="Consolas"/>
                <a:cs typeface="Calibri" panose="020F0502020204030204"/>
              </a:rPr>
              <a:t>()</a:t>
            </a:r>
            <a:r>
              <a:rPr lang="en-US">
                <a:solidFill>
                  <a:srgbClr val="10162F"/>
                </a:solidFill>
                <a:ea typeface="+mn-lt"/>
                <a:cs typeface="+mn-lt"/>
              </a:rPr>
              <a:t> that prints “The highest, as the lowest, form of criticism is a mode of autobiography.” to the output terminal.</a:t>
            </a:r>
            <a:endParaRPr lang="en-US">
              <a:ea typeface="+mn-lt"/>
              <a:cs typeface="+mn-lt"/>
            </a:endParaRPr>
          </a:p>
          <a:p>
            <a:pPr>
              <a:buNone/>
            </a:pPr>
            <a:endParaRPr lang="en-US" b="1">
              <a:solidFill>
                <a:srgbClr val="10162F"/>
              </a:solidFill>
              <a:ea typeface="+mn-lt"/>
              <a:cs typeface="+mn-lt"/>
            </a:endParaRPr>
          </a:p>
          <a:p>
            <a:pPr>
              <a:buNone/>
            </a:pPr>
            <a:r>
              <a:rPr lang="en-US">
                <a:solidFill>
                  <a:srgbClr val="10162F"/>
                </a:solidFill>
                <a:ea typeface="+mn-lt"/>
                <a:cs typeface="+mn-lt"/>
              </a:rPr>
              <a:t>Inside of </a:t>
            </a:r>
            <a:r>
              <a:rPr lang="en-US">
                <a:solidFill>
                  <a:srgbClr val="15141F"/>
                </a:solidFill>
                <a:latin typeface="Consolas"/>
                <a:cs typeface="Calibri" panose="020F0502020204030204"/>
              </a:rPr>
              <a:t>main()</a:t>
            </a:r>
            <a:r>
              <a:rPr lang="en-US">
                <a:solidFill>
                  <a:srgbClr val="10162F"/>
                </a:solidFill>
                <a:ea typeface="+mn-lt"/>
                <a:cs typeface="+mn-lt"/>
              </a:rPr>
              <a:t>, call </a:t>
            </a:r>
            <a:r>
              <a:rPr lang="en-US" err="1">
                <a:solidFill>
                  <a:srgbClr val="15141F"/>
                </a:solidFill>
                <a:latin typeface="Consolas"/>
                <a:cs typeface="Calibri" panose="020F0502020204030204"/>
              </a:rPr>
              <a:t>oscar_wilde_quote</a:t>
            </a:r>
            <a:r>
              <a:rPr lang="en-US">
                <a:solidFill>
                  <a:srgbClr val="15141F"/>
                </a:solidFill>
                <a:latin typeface="Consolas"/>
                <a:cs typeface="Calibri" panose="020F0502020204030204"/>
              </a:rPr>
              <a:t>()</a:t>
            </a:r>
            <a:r>
              <a:rPr lang="en-US">
                <a:solidFill>
                  <a:srgbClr val="10162F"/>
                </a:solidFill>
                <a:ea typeface="+mn-lt"/>
                <a:cs typeface="+mn-lt"/>
              </a:rPr>
              <a:t>.</a:t>
            </a:r>
            <a:endParaRPr lang="en-US">
              <a:ea typeface="+mn-lt"/>
              <a:cs typeface="+mn-lt"/>
            </a:endParaRPr>
          </a:p>
          <a:p>
            <a:pPr marL="0" indent="0">
              <a:buNone/>
            </a:pPr>
            <a:endParaRPr lang="en-US">
              <a:cs typeface="Calibri" panose="020F0502020204030204"/>
            </a:endParaRPr>
          </a:p>
        </p:txBody>
      </p:sp>
    </p:spTree>
    <p:extLst>
      <p:ext uri="{BB962C8B-B14F-4D97-AF65-F5344CB8AC3E}">
        <p14:creationId xmlns:p14="http://schemas.microsoft.com/office/powerpoint/2010/main" val="161353386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249</Slides>
  <Notes>2</Notes>
  <HiddenSlides>4</HiddenSlides>
  <ScaleCrop>false</ScaleCrop>
  <HeadingPairs>
    <vt:vector size="4" baseType="variant">
      <vt:variant>
        <vt:lpstr>Theme</vt:lpstr>
      </vt:variant>
      <vt:variant>
        <vt:i4>1</vt:i4>
      </vt:variant>
      <vt:variant>
        <vt:lpstr>Slide Titles</vt:lpstr>
      </vt:variant>
      <vt:variant>
        <vt:i4>249</vt:i4>
      </vt:variant>
    </vt:vector>
  </HeadingPairs>
  <TitlesOfParts>
    <vt:vector size="250" baseType="lpstr">
      <vt:lpstr>office theme</vt:lpstr>
      <vt:lpstr>Programmēšana I </vt:lpstr>
      <vt:lpstr>PowerPoint Presentation</vt:lpstr>
      <vt:lpstr>PowerPoint Presentation</vt:lpstr>
      <vt:lpstr>Projekts - Kvadrātvienādojumu krustpunktu risinātājs</vt:lpstr>
      <vt:lpstr>PowerPoint Presentation</vt:lpstr>
      <vt:lpstr>Projekts - krājkase</vt:lpstr>
      <vt:lpstr>Ievads C++  - atslēgvards "const"</vt:lpstr>
      <vt:lpstr>Ievads C++ - Datu tipi (atkārtojums + jaunumi)</vt:lpstr>
      <vt:lpstr>Ievads C++  - Datu tipu maiņa</vt:lpstr>
      <vt:lpstr>PowerPoint Presentation</vt:lpstr>
      <vt:lpstr>Sazarojumi jeb IF .. ELSE</vt:lpstr>
      <vt:lpstr>Relāciju jeb salīdzinājuma operatori</vt:lpstr>
      <vt:lpstr>Praktiskais uzdevums</vt:lpstr>
      <vt:lpstr>Praktiskais uzdevums</vt:lpstr>
      <vt:lpstr>Sagatave</vt:lpstr>
      <vt:lpstr>Apakšnosacījums - ELSE</vt:lpstr>
      <vt:lpstr>PowerPoint Presentation</vt:lpstr>
      <vt:lpstr>Praktiskais uzdevums</vt:lpstr>
      <vt:lpstr>Konstrukcija "else if"</vt:lpstr>
      <vt:lpstr>PowerPoint Presentation</vt:lpstr>
      <vt:lpstr>Praktiskais uzdevums</vt:lpstr>
      <vt:lpstr>Praktiskais uzdevums</vt:lpstr>
      <vt:lpstr>Praktiskais uzdevums </vt:lpstr>
      <vt:lpstr>Praktiskais uzdevums</vt:lpstr>
      <vt:lpstr>Sagatave</vt:lpstr>
      <vt:lpstr>Switch nosacījumi - alternatīva if .. else</vt:lpstr>
      <vt:lpstr>Praktiskais uzdevums</vt:lpstr>
      <vt:lpstr>Noslēdzot tēmu</vt:lpstr>
      <vt:lpstr>Tests</vt:lpstr>
      <vt:lpstr>PowerPoint Presentation</vt:lpstr>
      <vt:lpstr>PowerPoint Presentation</vt:lpstr>
      <vt:lpstr>PowerPoint Presentation</vt:lpstr>
      <vt:lpstr>PowerPoint Presentation</vt:lpstr>
      <vt:lpstr>Zināšanu pārbaude - procentu darbs</vt:lpstr>
      <vt:lpstr>Loģiskie operatori</vt:lpstr>
      <vt:lpstr>Loģiskais operators AND (&amp;&amp;)</vt:lpstr>
      <vt:lpstr>Loģiskais operators OR (||)</vt:lpstr>
      <vt:lpstr>Loģiskais operators NOT (!)</vt:lpstr>
      <vt:lpstr>Projekts – garais gads</vt:lpstr>
      <vt:lpstr>Praktiskais uzdevums - 8ball</vt:lpstr>
      <vt:lpstr>Praktiskais uzdevums – Harijs Poters</vt:lpstr>
      <vt:lpstr>Cikli C++</vt:lpstr>
      <vt:lpstr>Cikla "While" demo</vt:lpstr>
      <vt:lpstr>PowerPoint Presentation</vt:lpstr>
      <vt:lpstr>Praktiskais uzdevums</vt:lpstr>
      <vt:lpstr>Sagatave praktiskajam uzdevumam</vt:lpstr>
      <vt:lpstr>Praktiskais uzdevums – EDSAC pirmā programma</vt:lpstr>
      <vt:lpstr>"FOR" cikli</vt:lpstr>
      <vt:lpstr>PowerPoint Presentation</vt:lpstr>
      <vt:lpstr>Praktiskais uzdevums "99 bottles"</vt:lpstr>
      <vt:lpstr>PowerPoint Presentation</vt:lpstr>
      <vt:lpstr>Praktiskais uzdevums</vt:lpstr>
      <vt:lpstr>Praktiskais uzdevums</vt:lpstr>
      <vt:lpstr>Praktiskais uzdevums</vt:lpstr>
      <vt:lpstr>Praktiskais uzdevums</vt:lpstr>
      <vt:lpstr>Praktiskais uzdevums</vt:lpstr>
      <vt:lpstr>Praktiskais uzdevums</vt:lpstr>
      <vt:lpstr>Praktiskais uzdevums</vt:lpstr>
      <vt:lpstr>Praktiskais uzdevums</vt:lpstr>
      <vt:lpstr>Praktiskais uzdevums</vt:lpstr>
      <vt:lpstr>Paškontrole</vt:lpstr>
      <vt:lpstr>PowerPoint Presentation</vt:lpstr>
      <vt:lpstr>PowerPoint Presentation</vt:lpstr>
      <vt:lpstr>PowerPoint Presentation</vt:lpstr>
      <vt:lpstr>Mini projekts - FizzBuzz</vt:lpstr>
      <vt:lpstr>PowerPoint Presentation</vt:lpstr>
      <vt:lpstr>Projekts - piedzīvojumu spēle</vt:lpstr>
      <vt:lpstr>Gatavošanās pārbaudes darbam</vt:lpstr>
      <vt:lpstr>Datu saraksti</vt:lpstr>
      <vt:lpstr>Masīvs</vt:lpstr>
      <vt:lpstr>Vektors</vt:lpstr>
      <vt:lpstr>PowerPoint Presentation</vt:lpstr>
      <vt:lpstr>C++ vektori(masīvi)</vt:lpstr>
      <vt:lpstr>PowerPoint Presentation</vt:lpstr>
      <vt:lpstr>Vektoru(masīvu) inicializēšana</vt:lpstr>
      <vt:lpstr>PowerPoint Presentation</vt:lpstr>
      <vt:lpstr>Praktiskais uzdevums</vt:lpstr>
      <vt:lpstr>Vektoru (masīvu) indeksācija</vt:lpstr>
      <vt:lpstr>PowerPoint Presentation</vt:lpstr>
      <vt:lpstr>PowerPoint Presentation</vt:lpstr>
      <vt:lpstr>PowerPoint Presentation</vt:lpstr>
      <vt:lpstr>PowerPoint Presentation</vt:lpstr>
      <vt:lpstr>Praktiskais uzdevums</vt:lpstr>
      <vt:lpstr>.size()</vt:lpstr>
      <vt:lpstr>Vektora (masīva) elementu rediģēšana</vt:lpstr>
      <vt:lpstr>Praktiskasi uzdevums</vt:lpstr>
      <vt:lpstr>Mini projekts – summu pāri</vt:lpstr>
      <vt:lpstr>Praktiskais uzdevums</vt:lpstr>
      <vt:lpstr>Paškontrole</vt:lpstr>
      <vt:lpstr>PowerPoint Presentation</vt:lpstr>
      <vt:lpstr>PowerPoint Presentation</vt:lpstr>
      <vt:lpstr>PowerPoint Presentation</vt:lpstr>
      <vt:lpstr>PowerPoint Presentation</vt:lpstr>
      <vt:lpstr>Projekts – Whale Talk</vt:lpstr>
      <vt:lpstr>C++ Arrays, jeb masīvi tīrākajā formā (Lasāmais materiāls)</vt:lpstr>
      <vt:lpstr>C++ funkcijas</vt:lpstr>
      <vt:lpstr>PowerPoint Presentation</vt:lpstr>
      <vt:lpstr>Void funkcijas</vt:lpstr>
      <vt:lpstr>Praktiskais uzdevums</vt:lpstr>
      <vt:lpstr>PowerPoint Presentation</vt:lpstr>
      <vt:lpstr>Kā strādā vērtību atgriešana</vt:lpstr>
      <vt:lpstr>Parametri &amp; argumenti</vt:lpstr>
      <vt:lpstr>PowerPoint Presentation</vt:lpstr>
      <vt:lpstr>Praktiskais uzdevums</vt:lpstr>
      <vt:lpstr>Praktiskais uzdevums</vt:lpstr>
      <vt:lpstr>Praktiskais uzdevums</vt:lpstr>
      <vt:lpstr>Praktiskais uzdevums</vt:lpstr>
      <vt:lpstr>Praktiskais uzdevums</vt:lpstr>
      <vt:lpstr>Praktiskais uzdevums</vt:lpstr>
      <vt:lpstr>Funkciju sasaistīšana caur header (.h) failu</vt:lpstr>
      <vt:lpstr>Code challenge 3</vt:lpstr>
      <vt:lpstr>Code challenge 4</vt:lpstr>
      <vt:lpstr>Code challenge 5</vt:lpstr>
      <vt:lpstr>Code challenge 6</vt:lpstr>
      <vt:lpstr>Uzdevums A</vt:lpstr>
      <vt:lpstr>A uzdevuma piemērs un kritēriji</vt:lpstr>
      <vt:lpstr>Uzdevums B</vt:lpstr>
      <vt:lpstr>B uzdevums un kritēriji</vt:lpstr>
      <vt:lpstr>Uzdevums C</vt:lpstr>
      <vt:lpstr>Palīgmateriāls C uzdevumam</vt:lpstr>
      <vt:lpstr>C uzdevuma kritēriji</vt:lpstr>
      <vt:lpstr>Palīgmateriāls C uzdevumam</vt:lpstr>
      <vt:lpstr>Programmēšana Python</vt:lpstr>
      <vt:lpstr>Kas ir Python?</vt:lpstr>
      <vt:lpstr>PowerPoint Presentation</vt:lpstr>
      <vt:lpstr>Kapēc Python?</vt:lpstr>
      <vt:lpstr>Dinamiska tipizācija</vt:lpstr>
      <vt:lpstr>Plaša standarta bibliotēka</vt:lpstr>
      <vt:lpstr>Plašas pielietojuma jomas</vt:lpstr>
      <vt:lpstr>Praktiski Python pamatu piemēri </vt:lpstr>
      <vt:lpstr>Praktiskais uzdevums</vt:lpstr>
      <vt:lpstr>Lietotāja datu ievade</vt:lpstr>
      <vt:lpstr>IF – ELSE sazarojumi</vt:lpstr>
      <vt:lpstr>Piemērs</vt:lpstr>
      <vt:lpstr>Praktiskie uzdevumi</vt:lpstr>
      <vt:lpstr>Else</vt:lpstr>
      <vt:lpstr>Piemērs</vt:lpstr>
      <vt:lpstr>Praktiskais uzdevums</vt:lpstr>
      <vt:lpstr>Elif</vt:lpstr>
      <vt:lpstr>Piemērs</vt:lpstr>
      <vt:lpstr>Praktiskie uzdevumi</vt:lpstr>
      <vt:lpstr>Iegultie (nested) IF priekšraksti</vt:lpstr>
      <vt:lpstr>Praktiskie uzdevumi</vt:lpstr>
      <vt:lpstr>PowerPoint Presentation</vt:lpstr>
      <vt:lpstr>Pamata datu tipi</vt:lpstr>
      <vt:lpstr>PowerPoint Presentation</vt:lpstr>
      <vt:lpstr>PowerPoint Presentation</vt:lpstr>
      <vt:lpstr>PowerPoint Presentation</vt:lpstr>
      <vt:lpstr>Praktiskais uzdevums</vt:lpstr>
      <vt:lpstr>Saraksti / Masīvi (list)</vt:lpstr>
      <vt:lpstr>PowerPoint Presentation</vt:lpstr>
      <vt:lpstr>Praktiskais uzdevums</vt:lpstr>
      <vt:lpstr>Korteži (tuple)</vt:lpstr>
      <vt:lpstr>Praktiskais uzdevums</vt:lpstr>
      <vt:lpstr>Vārdnīca (dictionary)</vt:lpstr>
      <vt:lpstr>Tipu pārveidošana (type casting)</vt:lpstr>
      <vt:lpstr>Praktiskais uzdevums</vt:lpstr>
      <vt:lpstr>Aritmētiskie operatori</vt:lpstr>
      <vt:lpstr>Piemēri</vt:lpstr>
      <vt:lpstr>Praktiskie uzdevumi</vt:lpstr>
      <vt:lpstr>Salīdzināšanas operatori</vt:lpstr>
      <vt:lpstr>Piemēri</vt:lpstr>
      <vt:lpstr>Praktiskie uzdevumi</vt:lpstr>
      <vt:lpstr>Loģiskie operatori</vt:lpstr>
      <vt:lpstr>Piemēri</vt:lpstr>
      <vt:lpstr>Praktiskie uzdevumi</vt:lpstr>
      <vt:lpstr>Piešķirsanas operatori</vt:lpstr>
      <vt:lpstr>Piemēri</vt:lpstr>
      <vt:lpstr>Praktiskie uzdevumi</vt:lpstr>
      <vt:lpstr>Identitātes operatori</vt:lpstr>
      <vt:lpstr>Piemērs</vt:lpstr>
      <vt:lpstr>Praktiskie uzdevumi</vt:lpstr>
      <vt:lpstr>Piederības operatori</vt:lpstr>
      <vt:lpstr>Piemēri</vt:lpstr>
      <vt:lpstr>Praktiskie uzdevumi</vt:lpstr>
      <vt:lpstr>Bitu operatori</vt:lpstr>
      <vt:lpstr>Piemēri</vt:lpstr>
      <vt:lpstr>Cikli</vt:lpstr>
      <vt:lpstr>FOR cikls</vt:lpstr>
      <vt:lpstr>Funkcija range()</vt:lpstr>
      <vt:lpstr>While cikls</vt:lpstr>
      <vt:lpstr>Cikla vadības komandas</vt:lpstr>
      <vt:lpstr>Iegultie cikli (Nested Loops)</vt:lpstr>
      <vt:lpstr>Padomi darbā ar cikliem</vt:lpstr>
      <vt:lpstr>Praktiskais uzdevums</vt:lpstr>
      <vt:lpstr>Praktiskais uzdevums</vt:lpstr>
      <vt:lpstr>Praktiskais uzdevums</vt:lpstr>
      <vt:lpstr>Praktiskais uzdevums</vt:lpstr>
      <vt:lpstr>Praktiskais uzdevums</vt:lpstr>
      <vt:lpstr>Praktiskais uzdevums</vt:lpstr>
      <vt:lpstr>Binārā skaitīšanas sistēma</vt:lpstr>
      <vt:lpstr>Konvertēšana starp decimālo un bināro sistēmu</vt:lpstr>
      <vt:lpstr>PowerPoint Presentation</vt:lpstr>
      <vt:lpstr>Binārā saskaitīšana</vt:lpstr>
      <vt:lpstr>Binārā atņemšana</vt:lpstr>
      <vt:lpstr>Binārā reizināšana</vt:lpstr>
      <vt:lpstr>Binārā dalīšana — vienkāršots skaidrojums</vt:lpstr>
      <vt:lpstr>PowerPoint Presentation</vt:lpstr>
      <vt:lpstr>Piemērs ar atlikumu</vt:lpstr>
      <vt:lpstr>Dalīšana ar garākiem binārajiem skaitļiem</vt:lpstr>
      <vt:lpstr>Random modulis</vt:lpstr>
      <vt:lpstr>PowerPoint Presentation</vt:lpstr>
      <vt:lpstr>PowerPoint Presentation</vt:lpstr>
      <vt:lpstr>PowerPoint Presentation</vt:lpstr>
      <vt:lpstr>PowerPoint Presentation</vt:lpstr>
      <vt:lpstr>Funkcijas Python valodā</vt:lpstr>
      <vt:lpstr>PowerPoint Presentation</vt:lpstr>
      <vt:lpstr>PowerPoint Presentation</vt:lpstr>
      <vt:lpstr>PowerPoint Presentation</vt:lpstr>
      <vt:lpstr>PowerPoint Presentation</vt:lpstr>
      <vt:lpstr>Praktiskais uzdevums</vt:lpstr>
      <vt:lpstr>PowerPoint Presentation</vt:lpstr>
      <vt:lpstr>Praktiskais uzdevums</vt:lpstr>
      <vt:lpstr>PowerPoint Presentation</vt:lpstr>
      <vt:lpstr>PowerPoint Presentation</vt:lpstr>
      <vt:lpstr>Praktiskais uzdevums</vt:lpstr>
      <vt:lpstr>PowerPoint Presentation</vt:lpstr>
      <vt:lpstr>PowerPoint Presentation</vt:lpstr>
      <vt:lpstr>PowerPoint Presentation</vt:lpstr>
      <vt:lpstr>Burtu pārveidošana no maziem uz lieliem, no lieliem uz maziem</vt:lpstr>
      <vt:lpstr>Datu struktūra - vārdnīca</vt:lpstr>
      <vt:lpstr>Kāpēc izmantot vārdnīcas?</vt:lpstr>
      <vt:lpstr>Vārdnīcas sintakse Python valodā:</vt:lpstr>
      <vt:lpstr>Atslēgas un vērtības</vt:lpstr>
      <vt:lpstr>Kā piekļūt vērtībām vārdnīcā?</vt:lpstr>
      <vt:lpstr>Kā pievienot un mainīt vērtības vārdnīcā?</vt:lpstr>
      <vt:lpstr>Kā dzēst elementus no vārdnīcas?</vt:lpstr>
      <vt:lpstr>Dažas noderīgas vārdnīcu metodes</vt:lpstr>
      <vt:lpstr>Iterēšana caur vārdnīcu</vt:lpstr>
      <vt:lpstr>Praktiskie uzdevumi</vt:lpstr>
      <vt:lpstr>Web Scraping jeb rasmošana, izmantojot BeautifulSoup bibliotēku</vt:lpstr>
      <vt:lpstr>Pirms sākt rasmot, ir jāuzstāda BeautifulSoup</vt:lpstr>
      <vt:lpstr>HTML dokumenta parsēšana</vt:lpstr>
      <vt:lpstr>Lai parsētu šo HTML kodu ar Beautiful Soup, mēs izmantojam BeautifulSoup klasi:</vt:lpstr>
      <vt:lpstr>Elementu meklēšana pēc taga nosaukuma</vt:lpstr>
      <vt:lpstr>PowerPoint Presentation</vt:lpstr>
      <vt:lpstr>Elementu Meklēšana pēc Klases un ID</vt:lpstr>
      <vt:lpstr>Teksta un Atribūtu Iegūšana</vt:lpstr>
      <vt:lpstr>Navigācija pa HTML elemntu koku</vt:lpstr>
      <vt:lpstr>Praktiskie treniņuzdevumi</vt:lpstr>
      <vt:lpstr>Kā dabūt tīmekļvietnes html kodu tiešsaistē?</vt:lpstr>
      <vt:lpstr>Uzdevumi ar skolas mājaslapu</vt:lpstr>
      <vt:lpstr>Ko darīt, ja mājaslapa ir dinamiski ģenerēta, izmantojot javascript?</vt:lpstr>
      <vt:lpstr>Piemērs</vt:lpstr>
      <vt:lpstr>Elementu Atrašana un Mijiedarbība</vt:lpstr>
      <vt:lpstr>Mijiedarbība ar elementiem</vt:lpstr>
      <vt:lpstr>Piemērs</vt:lpstr>
      <vt:lpstr>Apvienošana ar BeautifulSoup</vt:lpstr>
      <vt:lpstr>Lapas ritināšana (scrolling)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120</cp:revision>
  <dcterms:created xsi:type="dcterms:W3CDTF">2023-09-20T08:36:14Z</dcterms:created>
  <dcterms:modified xsi:type="dcterms:W3CDTF">2025-06-04T09:31:00Z</dcterms:modified>
</cp:coreProperties>
</file>